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Outfit"/>
      <p:regular r:id="rId25"/>
      <p:bold r:id="rId26"/>
    </p:embeddedFont>
    <p:embeddedFont>
      <p:font typeface="Lexend"/>
      <p:regular r:id="rId27"/>
      <p:bold r:id="rId28"/>
    </p:embeddedFont>
    <p:embeddedFont>
      <p:font typeface="Archivo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31907-20EB-4B47-A479-F4322535B269}">
  <a:tblStyle styleId="{59431907-20EB-4B47-A479-F4322535B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utfit-bold.fntdata"/><Relationship Id="rId25" Type="http://schemas.openxmlformats.org/officeDocument/2006/relationships/font" Target="fonts/Outfit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chivo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4a10316e6f_1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4a10316e6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4a10316e6f_1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4a10316e6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a10316e6f_1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a10316e6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4a10316e6f_1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4a10316e6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4a10316e6f_1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4a10316e6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4a10316e6f_1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4a10316e6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4a10316e6f_1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4a10316e6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4a10316e6f_1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4a10316e6f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070f1d7a86_1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070f1d7a86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257fae17af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257fae17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a10316e6f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a10316e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4a10316e6f_1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4a10316e6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4a10316e6f_1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4a10316e6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4a10316e6f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4a10316e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4a10316e6f_1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4a10316e6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4a10316e6f_1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4a10316e6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4a10316e6f_1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4a10316e6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854188" y="5947498"/>
            <a:ext cx="711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10006" y="-2270100"/>
            <a:ext cx="3481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32593" y="6137998"/>
            <a:ext cx="3481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16325" y="-2137275"/>
            <a:ext cx="3481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20000" y="1696500"/>
            <a:ext cx="3887700" cy="22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4104667"/>
            <a:ext cx="3236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3244801" y="377094"/>
            <a:ext cx="711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區段式標題與說明 1 1">
  <p:cSld name="SECTION_TITLE_AND_DESCRIPTION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-25" y="0"/>
            <a:ext cx="9144000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6966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 flipH="1" rot="10800000">
            <a:off x="-1536600" y="-2203600"/>
            <a:ext cx="351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flipH="1" rot="10800000">
            <a:off x="30738" y="1269300"/>
            <a:ext cx="718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5212500" y="1644233"/>
            <a:ext cx="3341100" cy="1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1"/>
          <p:cNvSpPr txBox="1"/>
          <p:nvPr>
            <p:ph idx="2" type="subTitle"/>
          </p:nvPr>
        </p:nvSpPr>
        <p:spPr>
          <a:xfrm>
            <a:off x="5212500" y="3737433"/>
            <a:ext cx="3341100" cy="16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1923900" y="796567"/>
            <a:ext cx="52962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19" name="Google Shape;119;p12"/>
          <p:cNvSpPr/>
          <p:nvPr/>
        </p:nvSpPr>
        <p:spPr>
          <a:xfrm flipH="1" rot="10800000">
            <a:off x="7648498" y="-2203600"/>
            <a:ext cx="340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 flipH="1" rot="10800000">
            <a:off x="8328302" y="1269300"/>
            <a:ext cx="695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 flipH="1" rot="10800000">
            <a:off x="-1822350" y="-2203600"/>
            <a:ext cx="340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 flipH="1" rot="10800000">
            <a:off x="-307274" y="1269300"/>
            <a:ext cx="695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hasCustomPrompt="1" type="title"/>
          </p:nvPr>
        </p:nvSpPr>
        <p:spPr>
          <a:xfrm>
            <a:off x="1307100" y="2071083"/>
            <a:ext cx="6529800" cy="18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2404050" y="4022917"/>
            <a:ext cx="43359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10800000">
            <a:off x="8865671" y="-324200"/>
            <a:ext cx="11547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 rot="10800000">
            <a:off x="5320568" y="6077100"/>
            <a:ext cx="33912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 rot="10800000">
            <a:off x="8711767" y="6217900"/>
            <a:ext cx="6930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 rot="10800000">
            <a:off x="-701100" y="-324200"/>
            <a:ext cx="11547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flipH="1" rot="10800000">
            <a:off x="-701100" y="6138000"/>
            <a:ext cx="11547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-373169" y="1586248"/>
            <a:ext cx="2190483" cy="3685329"/>
            <a:chOff x="587948" y="1365933"/>
            <a:chExt cx="1611834" cy="2764066"/>
          </a:xfrm>
        </p:grpSpPr>
        <p:sp>
          <p:nvSpPr>
            <p:cNvPr id="133" name="Google Shape;133;p13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990832" y="4061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1289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 flipH="1">
            <a:off x="7501855" y="1586248"/>
            <a:ext cx="2190483" cy="3685329"/>
            <a:chOff x="587948" y="1365933"/>
            <a:chExt cx="1611834" cy="2764066"/>
          </a:xfrm>
        </p:grpSpPr>
        <p:sp>
          <p:nvSpPr>
            <p:cNvPr id="139" name="Google Shape;139;p13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990832" y="4061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1289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15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 2">
  <p:cSld name="CUSTOM_3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720000" y="5374492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720000" y="853592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6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 1">
  <p:cSld name="CUSTOM_3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7200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>
            <p:ph idx="2" type="body"/>
          </p:nvPr>
        </p:nvSpPr>
        <p:spPr>
          <a:xfrm>
            <a:off x="45747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 1 1">
  <p:cSld name="CUSTOM_3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720000" y="2513975"/>
            <a:ext cx="38547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idx="2" type="body"/>
          </p:nvPr>
        </p:nvSpPr>
        <p:spPr>
          <a:xfrm>
            <a:off x="4574700" y="2513975"/>
            <a:ext cx="38547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18"/>
          <p:cNvSpPr txBox="1"/>
          <p:nvPr>
            <p:ph idx="3" type="subTitle"/>
          </p:nvPr>
        </p:nvSpPr>
        <p:spPr>
          <a:xfrm>
            <a:off x="720000" y="1833875"/>
            <a:ext cx="38547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None/>
              <a:defRPr b="1"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4" type="subTitle"/>
          </p:nvPr>
        </p:nvSpPr>
        <p:spPr>
          <a:xfrm>
            <a:off x="4574700" y="1833875"/>
            <a:ext cx="38547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None/>
              <a:defRPr b="1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8140026" y="6383374"/>
            <a:ext cx="11673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6553807" y="-2203800"/>
            <a:ext cx="3428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2137675" y="-2065100"/>
            <a:ext cx="3428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8373312" y="1356970"/>
            <a:ext cx="700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-303126" y="6487774"/>
            <a:ext cx="7008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hasCustomPrompt="1" idx="2" type="title"/>
          </p:nvPr>
        </p:nvSpPr>
        <p:spPr>
          <a:xfrm>
            <a:off x="720000" y="2016733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808025" y="20167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3" type="subTitle"/>
          </p:nvPr>
        </p:nvSpPr>
        <p:spPr>
          <a:xfrm>
            <a:off x="1808025" y="2475933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1" name="Google Shape;201;p19"/>
          <p:cNvCxnSpPr/>
          <p:nvPr/>
        </p:nvCxnSpPr>
        <p:spPr>
          <a:xfrm>
            <a:off x="796200" y="3009133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9"/>
          <p:cNvSpPr txBox="1"/>
          <p:nvPr>
            <p:ph hasCustomPrompt="1" idx="4" type="title"/>
          </p:nvPr>
        </p:nvSpPr>
        <p:spPr>
          <a:xfrm>
            <a:off x="720000" y="3567300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9"/>
          <p:cNvSpPr txBox="1"/>
          <p:nvPr>
            <p:ph idx="5" type="subTitle"/>
          </p:nvPr>
        </p:nvSpPr>
        <p:spPr>
          <a:xfrm>
            <a:off x="1808025" y="35673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6" type="subTitle"/>
          </p:nvPr>
        </p:nvSpPr>
        <p:spPr>
          <a:xfrm>
            <a:off x="1808025" y="4026500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5" name="Google Shape;205;p19"/>
          <p:cNvCxnSpPr/>
          <p:nvPr/>
        </p:nvCxnSpPr>
        <p:spPr>
          <a:xfrm>
            <a:off x="796200" y="4559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 txBox="1"/>
          <p:nvPr>
            <p:ph hasCustomPrompt="1" idx="7" type="title"/>
          </p:nvPr>
        </p:nvSpPr>
        <p:spPr>
          <a:xfrm>
            <a:off x="720000" y="5117867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1808025" y="5117867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1808025" y="5577067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9" name="Google Shape;209;p19"/>
          <p:cNvCxnSpPr/>
          <p:nvPr/>
        </p:nvCxnSpPr>
        <p:spPr>
          <a:xfrm>
            <a:off x="796200" y="6110267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 txBox="1"/>
          <p:nvPr>
            <p:ph hasCustomPrompt="1" idx="13" type="title"/>
          </p:nvPr>
        </p:nvSpPr>
        <p:spPr>
          <a:xfrm>
            <a:off x="4907475" y="2016733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9"/>
          <p:cNvSpPr txBox="1"/>
          <p:nvPr>
            <p:ph idx="14" type="subTitle"/>
          </p:nvPr>
        </p:nvSpPr>
        <p:spPr>
          <a:xfrm>
            <a:off x="5995500" y="20167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5" type="subTitle"/>
          </p:nvPr>
        </p:nvSpPr>
        <p:spPr>
          <a:xfrm>
            <a:off x="5995500" y="2475933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3" name="Google Shape;213;p19"/>
          <p:cNvCxnSpPr/>
          <p:nvPr/>
        </p:nvCxnSpPr>
        <p:spPr>
          <a:xfrm>
            <a:off x="4983675" y="3009133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>
            <p:ph hasCustomPrompt="1" idx="16" type="title"/>
          </p:nvPr>
        </p:nvSpPr>
        <p:spPr>
          <a:xfrm>
            <a:off x="4907475" y="3567300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9"/>
          <p:cNvSpPr txBox="1"/>
          <p:nvPr>
            <p:ph idx="17" type="subTitle"/>
          </p:nvPr>
        </p:nvSpPr>
        <p:spPr>
          <a:xfrm>
            <a:off x="5995500" y="35673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18" type="subTitle"/>
          </p:nvPr>
        </p:nvSpPr>
        <p:spPr>
          <a:xfrm>
            <a:off x="5995500" y="4026500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7" name="Google Shape;217;p19"/>
          <p:cNvCxnSpPr/>
          <p:nvPr/>
        </p:nvCxnSpPr>
        <p:spPr>
          <a:xfrm>
            <a:off x="4983675" y="4559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>
            <p:ph hasCustomPrompt="1" idx="19" type="title"/>
          </p:nvPr>
        </p:nvSpPr>
        <p:spPr>
          <a:xfrm>
            <a:off x="4907475" y="5117867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9"/>
          <p:cNvSpPr txBox="1"/>
          <p:nvPr>
            <p:ph idx="20" type="subTitle"/>
          </p:nvPr>
        </p:nvSpPr>
        <p:spPr>
          <a:xfrm>
            <a:off x="5995500" y="5117867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21" type="subTitle"/>
          </p:nvPr>
        </p:nvSpPr>
        <p:spPr>
          <a:xfrm>
            <a:off x="5995500" y="5577067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1" name="Google Shape;221;p19"/>
          <p:cNvCxnSpPr/>
          <p:nvPr/>
        </p:nvCxnSpPr>
        <p:spPr>
          <a:xfrm>
            <a:off x="4983675" y="6110267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720000" y="37445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2" type="subTitle"/>
          </p:nvPr>
        </p:nvSpPr>
        <p:spPr>
          <a:xfrm>
            <a:off x="877050" y="4203733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3357750" y="37445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4" type="subTitle"/>
          </p:nvPr>
        </p:nvSpPr>
        <p:spPr>
          <a:xfrm>
            <a:off x="3514800" y="4203733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5" type="subTitle"/>
          </p:nvPr>
        </p:nvSpPr>
        <p:spPr>
          <a:xfrm>
            <a:off x="5995500" y="37445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6152550" y="4203733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0"/>
          <p:cNvSpPr/>
          <p:nvPr/>
        </p:nvSpPr>
        <p:spPr>
          <a:xfrm>
            <a:off x="-466580" y="1209431"/>
            <a:ext cx="694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-2396900" y="-2241300"/>
            <a:ext cx="339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rot="10800000">
            <a:off x="8881380" y="5175394"/>
            <a:ext cx="694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rot="10800000">
            <a:off x="8108400" y="5978925"/>
            <a:ext cx="339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8351678" y="-412801"/>
            <a:ext cx="115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-437238" y="6137994"/>
            <a:ext cx="115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946833"/>
            <a:ext cx="27516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0000" y="2783226"/>
            <a:ext cx="25746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20000" y="4357900"/>
            <a:ext cx="24846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6807223" y="-1021100"/>
            <a:ext cx="3422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906406" y="-190800"/>
            <a:ext cx="699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071680" y="6138000"/>
            <a:ext cx="1165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05009" y="-38175"/>
            <a:ext cx="6996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53445" y="6485800"/>
            <a:ext cx="6996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>
            <a:off x="-2535712" y="5554900"/>
            <a:ext cx="3456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2902650" y="4791300"/>
            <a:ext cx="3338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1884900" y="2213567"/>
            <a:ext cx="5374200" cy="25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1"/>
          <p:cNvSpPr/>
          <p:nvPr/>
        </p:nvSpPr>
        <p:spPr>
          <a:xfrm>
            <a:off x="8251910" y="6138000"/>
            <a:ext cx="11769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893058" y="-2203800"/>
            <a:ext cx="3456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8727508" y="1356967"/>
            <a:ext cx="706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472705" y="-319433"/>
            <a:ext cx="7065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-704136" y="-177800"/>
            <a:ext cx="11769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>
            <a:off x="289808" y="2201121"/>
            <a:ext cx="1632367" cy="3229209"/>
            <a:chOff x="587948" y="1650882"/>
            <a:chExt cx="1178434" cy="2421967"/>
          </a:xfrm>
        </p:grpSpPr>
        <p:sp>
          <p:nvSpPr>
            <p:cNvPr id="248" name="Google Shape;248;p21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1457432" y="2537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1695557" y="400435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6802713" y="2201121"/>
            <a:ext cx="1632367" cy="3229209"/>
            <a:chOff x="7377621" y="1650882"/>
            <a:chExt cx="1178434" cy="2421967"/>
          </a:xfrm>
        </p:grpSpPr>
        <p:sp>
          <p:nvSpPr>
            <p:cNvPr id="254" name="Google Shape;254;p21"/>
            <p:cNvSpPr/>
            <p:nvPr/>
          </p:nvSpPr>
          <p:spPr>
            <a:xfrm flipH="1">
              <a:off x="83707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flipH="1">
              <a:off x="7686586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7615746" y="2537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flipH="1">
              <a:off x="7914011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 flipH="1">
              <a:off x="7377621" y="400435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_1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720000" y="2013646"/>
            <a:ext cx="2211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7200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2"/>
          <p:cNvSpPr/>
          <p:nvPr/>
        </p:nvSpPr>
        <p:spPr>
          <a:xfrm flipH="1">
            <a:off x="-777186" y="6138000"/>
            <a:ext cx="1156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 flipH="1">
            <a:off x="533113" y="-2457800"/>
            <a:ext cx="33963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 flipH="1">
            <a:off x="-160752" y="48600"/>
            <a:ext cx="693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 flipH="1">
            <a:off x="8349750" y="6138000"/>
            <a:ext cx="1156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72000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87705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335775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351480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599550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615255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7" type="subTitle"/>
          </p:nvPr>
        </p:nvSpPr>
        <p:spPr>
          <a:xfrm>
            <a:off x="720000" y="49844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subTitle"/>
          </p:nvPr>
        </p:nvSpPr>
        <p:spPr>
          <a:xfrm>
            <a:off x="877050" y="54436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9" type="subTitle"/>
          </p:nvPr>
        </p:nvSpPr>
        <p:spPr>
          <a:xfrm>
            <a:off x="3357750" y="49844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subTitle"/>
          </p:nvPr>
        </p:nvSpPr>
        <p:spPr>
          <a:xfrm>
            <a:off x="3514800" y="54436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14" type="subTitle"/>
          </p:nvPr>
        </p:nvSpPr>
        <p:spPr>
          <a:xfrm>
            <a:off x="5995500" y="49844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subTitle"/>
          </p:nvPr>
        </p:nvSpPr>
        <p:spPr>
          <a:xfrm>
            <a:off x="6152550" y="54436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/>
          <p:nvPr/>
        </p:nvSpPr>
        <p:spPr>
          <a:xfrm>
            <a:off x="8440168" y="-1021100"/>
            <a:ext cx="3428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537963" y="-190800"/>
            <a:ext cx="700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 flipH="1">
            <a:off x="-2820893" y="-1021100"/>
            <a:ext cx="3428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 flipH="1">
            <a:off x="808912" y="-190800"/>
            <a:ext cx="700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8443551" y="6138000"/>
            <a:ext cx="11670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-563246" y="6138000"/>
            <a:ext cx="11670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91" name="Google Shape;291;p24"/>
          <p:cNvSpPr/>
          <p:nvPr/>
        </p:nvSpPr>
        <p:spPr>
          <a:xfrm flipH="1">
            <a:off x="8262365" y="-412801"/>
            <a:ext cx="11844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flipH="1">
            <a:off x="-1329843" y="-2203800"/>
            <a:ext cx="3478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flipH="1">
            <a:off x="-408391" y="1356964"/>
            <a:ext cx="7110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10800000">
            <a:off x="7989600" y="5978925"/>
            <a:ext cx="3478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1" type="subTitle"/>
          </p:nvPr>
        </p:nvSpPr>
        <p:spPr>
          <a:xfrm>
            <a:off x="97565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2" type="subTitle"/>
          </p:nvPr>
        </p:nvSpPr>
        <p:spPr>
          <a:xfrm>
            <a:off x="113270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3" type="subTitle"/>
          </p:nvPr>
        </p:nvSpPr>
        <p:spPr>
          <a:xfrm>
            <a:off x="5739838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4" type="subTitle"/>
          </p:nvPr>
        </p:nvSpPr>
        <p:spPr>
          <a:xfrm>
            <a:off x="5896888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5" type="subTitle"/>
          </p:nvPr>
        </p:nvSpPr>
        <p:spPr>
          <a:xfrm>
            <a:off x="975650" y="48828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6" type="subTitle"/>
          </p:nvPr>
        </p:nvSpPr>
        <p:spPr>
          <a:xfrm>
            <a:off x="1132700" y="53420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7" type="subTitle"/>
          </p:nvPr>
        </p:nvSpPr>
        <p:spPr>
          <a:xfrm>
            <a:off x="5739838" y="48828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5" name="Google Shape;305;p25"/>
          <p:cNvSpPr txBox="1"/>
          <p:nvPr>
            <p:ph idx="8" type="subTitle"/>
          </p:nvPr>
        </p:nvSpPr>
        <p:spPr>
          <a:xfrm>
            <a:off x="5896888" y="53420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5"/>
          <p:cNvSpPr/>
          <p:nvPr/>
        </p:nvSpPr>
        <p:spPr>
          <a:xfrm>
            <a:off x="8712395" y="6117763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657761" y="-339662"/>
            <a:ext cx="701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-510600" y="-198029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-510600" y="6117763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 flipH="1">
            <a:off x="8011295" y="-339662"/>
            <a:ext cx="701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 flipH="1">
            <a:off x="8712256" y="-198029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1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hasCustomPrompt="1" type="title"/>
          </p:nvPr>
        </p:nvSpPr>
        <p:spPr>
          <a:xfrm>
            <a:off x="4449352" y="1033217"/>
            <a:ext cx="38889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1" type="subTitle"/>
          </p:nvPr>
        </p:nvSpPr>
        <p:spPr>
          <a:xfrm>
            <a:off x="4267200" y="1769617"/>
            <a:ext cx="4156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hasCustomPrompt="1" idx="2" type="title"/>
          </p:nvPr>
        </p:nvSpPr>
        <p:spPr>
          <a:xfrm>
            <a:off x="4449352" y="2803217"/>
            <a:ext cx="38889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317" name="Google Shape;317;p26"/>
          <p:cNvSpPr txBox="1"/>
          <p:nvPr>
            <p:ph idx="3" type="subTitle"/>
          </p:nvPr>
        </p:nvSpPr>
        <p:spPr>
          <a:xfrm>
            <a:off x="4267200" y="3540161"/>
            <a:ext cx="4156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 txBox="1"/>
          <p:nvPr>
            <p:ph hasCustomPrompt="1" idx="4" type="title"/>
          </p:nvPr>
        </p:nvSpPr>
        <p:spPr>
          <a:xfrm>
            <a:off x="4449352" y="4574971"/>
            <a:ext cx="38889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4267200" y="5307152"/>
            <a:ext cx="4156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0" name="Google Shape;320;p26"/>
          <p:cNvGrpSpPr/>
          <p:nvPr/>
        </p:nvGrpSpPr>
        <p:grpSpPr>
          <a:xfrm>
            <a:off x="2071174" y="1586246"/>
            <a:ext cx="869907" cy="4294914"/>
            <a:chOff x="587948" y="1365933"/>
            <a:chExt cx="642045" cy="3221266"/>
          </a:xfrm>
        </p:grpSpPr>
        <p:sp>
          <p:nvSpPr>
            <p:cNvPr id="321" name="Google Shape;321;p26"/>
            <p:cNvSpPr/>
            <p:nvPr/>
          </p:nvSpPr>
          <p:spPr>
            <a:xfrm>
              <a:off x="587948" y="24529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24032" y="45187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7573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/>
          <p:nvPr/>
        </p:nvSpPr>
        <p:spPr>
          <a:xfrm>
            <a:off x="6658316" y="-2711800"/>
            <a:ext cx="33810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8452687" y="848964"/>
            <a:ext cx="690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 flipH="1" rot="10800000">
            <a:off x="-1566100" y="5978925"/>
            <a:ext cx="33810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0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720000" y="593367"/>
            <a:ext cx="3588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1" type="subTitle"/>
          </p:nvPr>
        </p:nvSpPr>
        <p:spPr>
          <a:xfrm>
            <a:off x="720000" y="2776683"/>
            <a:ext cx="24084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2" name="Google Shape;332;p27"/>
          <p:cNvSpPr/>
          <p:nvPr/>
        </p:nvSpPr>
        <p:spPr>
          <a:xfrm>
            <a:off x="-2528825" y="5542474"/>
            <a:ext cx="3278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34259" y="5798007"/>
            <a:ext cx="669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7818450" y="153600"/>
            <a:ext cx="11160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">
  <p:cSld name="CUSTOM_5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/>
          <p:nvPr/>
        </p:nvSpPr>
        <p:spPr>
          <a:xfrm>
            <a:off x="7915928" y="6138000"/>
            <a:ext cx="11379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-339150" y="-412800"/>
            <a:ext cx="11379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6602115" y="-2203800"/>
            <a:ext cx="33420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8375762" y="1356967"/>
            <a:ext cx="683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42" name="Google Shape;342;p28"/>
          <p:cNvSpPr txBox="1"/>
          <p:nvPr>
            <p:ph idx="1" type="subTitle"/>
          </p:nvPr>
        </p:nvSpPr>
        <p:spPr>
          <a:xfrm>
            <a:off x="58495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1">
  <p:cSld name="CUSTOM_5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46" name="Google Shape;346;p29"/>
          <p:cNvSpPr txBox="1"/>
          <p:nvPr>
            <p:ph idx="1" type="subTitle"/>
          </p:nvPr>
        </p:nvSpPr>
        <p:spPr>
          <a:xfrm>
            <a:off x="7200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7" name="Google Shape;347;p29"/>
          <p:cNvSpPr/>
          <p:nvPr/>
        </p:nvSpPr>
        <p:spPr>
          <a:xfrm flipH="1">
            <a:off x="-34198" y="6138000"/>
            <a:ext cx="1120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 flipH="1">
            <a:off x="8271450" y="-412800"/>
            <a:ext cx="1120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 flipH="1">
            <a:off x="-910703" y="-2203800"/>
            <a:ext cx="3290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 flipH="1">
            <a:off x="-38985" y="1356967"/>
            <a:ext cx="6723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1">
  <p:cSld name="CUSTOM_9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720000" y="1981200"/>
            <a:ext cx="4383000" cy="4156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5" name="Google Shape;355;p30"/>
          <p:cNvSpPr/>
          <p:nvPr/>
        </p:nvSpPr>
        <p:spPr>
          <a:xfrm>
            <a:off x="-2401600" y="-2137275"/>
            <a:ext cx="3290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793334" y="296360"/>
            <a:ext cx="6723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flipH="1">
            <a:off x="-790019" y="6137999"/>
            <a:ext cx="1120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7758838" y="-1021107"/>
            <a:ext cx="3290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1699817"/>
            <a:ext cx="22119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20000" y="3212983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712138" y="-539433"/>
            <a:ext cx="1138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2562617" y="-2457800"/>
            <a:ext cx="334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6410952" y="6138000"/>
            <a:ext cx="334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041805" y="380000"/>
            <a:ext cx="683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643637" y="6138000"/>
            <a:ext cx="1138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7012850" y="-412800"/>
            <a:ext cx="1138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2184300" y="6138000"/>
            <a:ext cx="334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62" name="Google Shape;362;p31"/>
          <p:cNvSpPr/>
          <p:nvPr/>
        </p:nvSpPr>
        <p:spPr>
          <a:xfrm flipH="1">
            <a:off x="-2363587" y="-1021100"/>
            <a:ext cx="32193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flipH="1">
            <a:off x="1045091" y="-190800"/>
            <a:ext cx="657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 flipH="1">
            <a:off x="8424000" y="-177800"/>
            <a:ext cx="10959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6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/>
          <p:nvPr/>
        </p:nvSpPr>
        <p:spPr>
          <a:xfrm flipH="1">
            <a:off x="-530297" y="6290398"/>
            <a:ext cx="642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 flipH="1">
            <a:off x="4366003" y="6137998"/>
            <a:ext cx="3144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flipH="1">
            <a:off x="7809150" y="-2137275"/>
            <a:ext cx="3144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>
            <p:ph type="ctrTitle"/>
          </p:nvPr>
        </p:nvSpPr>
        <p:spPr>
          <a:xfrm>
            <a:off x="720000" y="985300"/>
            <a:ext cx="38877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71" name="Google Shape;371;p32"/>
          <p:cNvSpPr txBox="1"/>
          <p:nvPr>
            <p:ph idx="1" type="subTitle"/>
          </p:nvPr>
        </p:nvSpPr>
        <p:spPr>
          <a:xfrm>
            <a:off x="720000" y="2205533"/>
            <a:ext cx="32364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72" name="Google Shape;372;p32"/>
          <p:cNvSpPr/>
          <p:nvPr/>
        </p:nvSpPr>
        <p:spPr>
          <a:xfrm flipH="1">
            <a:off x="7257579" y="296360"/>
            <a:ext cx="642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720000" y="4730500"/>
            <a:ext cx="3236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including icons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illustrations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zh-TW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4" name="Google Shape;374;p32"/>
          <p:cNvSpPr/>
          <p:nvPr/>
        </p:nvSpPr>
        <p:spPr>
          <a:xfrm flipH="1">
            <a:off x="-530449" y="-412807"/>
            <a:ext cx="10707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/>
          <p:nvPr/>
        </p:nvSpPr>
        <p:spPr>
          <a:xfrm>
            <a:off x="-2044800" y="5707300"/>
            <a:ext cx="3052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8145571" y="6138000"/>
            <a:ext cx="1039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138814" y="-2372200"/>
            <a:ext cx="3052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8565634" y="1153767"/>
            <a:ext cx="6240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892002" y="-319433"/>
            <a:ext cx="6240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-147420" y="-177800"/>
            <a:ext cx="1039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981625" y="2146300"/>
            <a:ext cx="32613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85" name="Google Shape;385;p33"/>
          <p:cNvSpPr txBox="1"/>
          <p:nvPr>
            <p:ph idx="2" type="body"/>
          </p:nvPr>
        </p:nvSpPr>
        <p:spPr>
          <a:xfrm>
            <a:off x="4901081" y="2146300"/>
            <a:ext cx="32613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/>
          <p:nvPr/>
        </p:nvSpPr>
        <p:spPr>
          <a:xfrm>
            <a:off x="7767610" y="-1021100"/>
            <a:ext cx="3014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6974160" y="-190800"/>
            <a:ext cx="616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000547" y="6138000"/>
            <a:ext cx="10263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-382047" y="6485800"/>
            <a:ext cx="6162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-1851925" y="5554900"/>
            <a:ext cx="30309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7952343" y="6138000"/>
            <a:ext cx="10320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6760843" y="-2203800"/>
            <a:ext cx="30309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8369369" y="1356967"/>
            <a:ext cx="619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785986" y="-319433"/>
            <a:ext cx="6195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-245919" y="-177800"/>
            <a:ext cx="10320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/>
          <p:nvPr/>
        </p:nvSpPr>
        <p:spPr>
          <a:xfrm rot="10800000">
            <a:off x="-358143" y="-324200"/>
            <a:ext cx="10461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 rot="10800000">
            <a:off x="827523" y="6077100"/>
            <a:ext cx="307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 rot="10800000">
            <a:off x="199507" y="6217900"/>
            <a:ext cx="627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 rot="10800000">
            <a:off x="8307450" y="-324200"/>
            <a:ext cx="10461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 rot="10800000">
            <a:off x="994284" y="-97900"/>
            <a:ext cx="627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標題與內文 1">
  <p:cSld name="TITLE_AND_BODY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/>
        </p:nvSpPr>
        <p:spPr>
          <a:xfrm>
            <a:off x="715550" y="6402700"/>
            <a:ext cx="393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exend"/>
              <a:buNone/>
            </a:pPr>
            <a:r>
              <a:rPr b="1" lang="zh-TW" sz="1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資料庋用 111-2</a:t>
            </a:r>
            <a:endParaRPr b="1" sz="1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0" y="1110175"/>
            <a:ext cx="9144000" cy="530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 txBox="1"/>
          <p:nvPr>
            <p:ph idx="1" type="body"/>
          </p:nvPr>
        </p:nvSpPr>
        <p:spPr>
          <a:xfrm>
            <a:off x="715550" y="1341321"/>
            <a:ext cx="7713000" cy="4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37"/>
          <p:cNvSpPr txBox="1"/>
          <p:nvPr>
            <p:ph type="title"/>
          </p:nvPr>
        </p:nvSpPr>
        <p:spPr>
          <a:xfrm>
            <a:off x="1417750" y="143600"/>
            <a:ext cx="6308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3" name="Google Shape;413;p37"/>
          <p:cNvSpPr/>
          <p:nvPr/>
        </p:nvSpPr>
        <p:spPr>
          <a:xfrm>
            <a:off x="8218880" y="5897940"/>
            <a:ext cx="733200" cy="73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8332726" y="6025900"/>
            <a:ext cx="531600" cy="531600"/>
          </a:xfrm>
          <a:prstGeom prst="ellipse">
            <a:avLst/>
          </a:prstGeom>
          <a:solidFill>
            <a:srgbClr val="BDC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8300619" y="5984812"/>
            <a:ext cx="531600" cy="53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 txBox="1"/>
          <p:nvPr>
            <p:ph idx="12" type="sldNum"/>
          </p:nvPr>
        </p:nvSpPr>
        <p:spPr>
          <a:xfrm>
            <a:off x="8311134" y="600315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2pPr>
            <a:lvl3pPr lvl="2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3pPr>
            <a:lvl4pPr lvl="3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4pPr>
            <a:lvl5pPr lvl="4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5pPr>
            <a:lvl6pPr lvl="5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6pPr>
            <a:lvl7pPr lvl="6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7pPr>
            <a:lvl8pPr lvl="7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8pPr>
            <a:lvl9pPr lvl="8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417" name="Google Shape;417;p37"/>
          <p:cNvGrpSpPr/>
          <p:nvPr/>
        </p:nvGrpSpPr>
        <p:grpSpPr>
          <a:xfrm rot="9448929">
            <a:off x="678374" y="287341"/>
            <a:ext cx="896614" cy="733235"/>
            <a:chOff x="3337500" y="1640525"/>
            <a:chExt cx="3773378" cy="3085800"/>
          </a:xfrm>
        </p:grpSpPr>
        <p:sp>
          <p:nvSpPr>
            <p:cNvPr id="418" name="Google Shape;418;p37"/>
            <p:cNvSpPr/>
            <p:nvPr/>
          </p:nvSpPr>
          <p:spPr>
            <a:xfrm>
              <a:off x="3337500" y="1640525"/>
              <a:ext cx="3085800" cy="3085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733900" y="2838725"/>
              <a:ext cx="689400" cy="689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 flipH="1">
              <a:off x="6421478" y="2838725"/>
              <a:ext cx="689400" cy="689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7"/>
          <p:cNvGrpSpPr/>
          <p:nvPr/>
        </p:nvGrpSpPr>
        <p:grpSpPr>
          <a:xfrm>
            <a:off x="118450" y="143608"/>
            <a:ext cx="1299300" cy="526200"/>
            <a:chOff x="7243875" y="3780983"/>
            <a:chExt cx="1299300" cy="526200"/>
          </a:xfrm>
        </p:grpSpPr>
        <p:grpSp>
          <p:nvGrpSpPr>
            <p:cNvPr id="422" name="Google Shape;422;p37"/>
            <p:cNvGrpSpPr/>
            <p:nvPr/>
          </p:nvGrpSpPr>
          <p:grpSpPr>
            <a:xfrm>
              <a:off x="7243875" y="3780983"/>
              <a:ext cx="1299300" cy="526200"/>
              <a:chOff x="3130375" y="-210650"/>
              <a:chExt cx="1299300" cy="526200"/>
            </a:xfrm>
          </p:grpSpPr>
          <p:sp>
            <p:nvSpPr>
              <p:cNvPr id="423" name="Google Shape;423;p37"/>
              <p:cNvSpPr/>
              <p:nvPr/>
            </p:nvSpPr>
            <p:spPr>
              <a:xfrm>
                <a:off x="3130375" y="-210650"/>
                <a:ext cx="1299300" cy="526200"/>
              </a:xfrm>
              <a:prstGeom prst="roundRect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3263060" y="-47084"/>
                <a:ext cx="1077000" cy="268200"/>
              </a:xfrm>
              <a:prstGeom prst="roundRect">
                <a:avLst>
                  <a:gd fmla="val 50000" name="adj"/>
                </a:avLst>
              </a:prstGeom>
              <a:solidFill>
                <a:srgbClr val="ED8E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3217449" y="-110650"/>
                <a:ext cx="1077000" cy="2682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37"/>
            <p:cNvGrpSpPr/>
            <p:nvPr/>
          </p:nvGrpSpPr>
          <p:grpSpPr>
            <a:xfrm>
              <a:off x="7728150" y="4016475"/>
              <a:ext cx="330750" cy="55200"/>
              <a:chOff x="7632750" y="4032725"/>
              <a:chExt cx="330750" cy="55200"/>
            </a:xfrm>
          </p:grpSpPr>
          <p:sp>
            <p:nvSpPr>
              <p:cNvPr id="427" name="Google Shape;427;p37"/>
              <p:cNvSpPr/>
              <p:nvPr/>
            </p:nvSpPr>
            <p:spPr>
              <a:xfrm>
                <a:off x="7632750" y="4032725"/>
                <a:ext cx="55200" cy="55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7770525" y="4032725"/>
                <a:ext cx="55200" cy="55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7908300" y="4032725"/>
                <a:ext cx="55200" cy="55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467700" y="43541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460800" y="4813333"/>
            <a:ext cx="24423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5247775" y="43541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240872" y="4813333"/>
            <a:ext cx="24423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flipH="1">
            <a:off x="-2115892" y="6138000"/>
            <a:ext cx="3221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-189462" y="329200"/>
            <a:ext cx="658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363995" y="-463600"/>
            <a:ext cx="109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7547850" y="6138000"/>
            <a:ext cx="3221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2483755" y="6552200"/>
            <a:ext cx="658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189547" y="329200"/>
            <a:ext cx="658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7197790" y="-463600"/>
            <a:ext cx="109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4219772" y="2067763"/>
            <a:ext cx="704474" cy="2086237"/>
            <a:chOff x="1114309" y="1879482"/>
            <a:chExt cx="704474" cy="1564717"/>
          </a:xfrm>
        </p:grpSpPr>
        <p:sp>
          <p:nvSpPr>
            <p:cNvPr id="52" name="Google Shape;52;p5"/>
            <p:cNvSpPr/>
            <p:nvPr/>
          </p:nvSpPr>
          <p:spPr>
            <a:xfrm>
              <a:off x="1417934" y="18794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533632" y="33757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114309" y="2565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747957" y="24327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flipH="1" rot="10800000">
            <a:off x="7646758" y="-2406800"/>
            <a:ext cx="32493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 rot="10800000">
            <a:off x="8296315" y="5998400"/>
            <a:ext cx="664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flipH="1" rot="10800000">
            <a:off x="7296125" y="6338500"/>
            <a:ext cx="11064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 rot="10800000">
            <a:off x="-2179100" y="-2406800"/>
            <a:ext cx="3344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>
            <a:off x="-280549" y="5998400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rot="10800000">
            <a:off x="293775" y="63385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354084" y="607595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212100" y="2013646"/>
            <a:ext cx="2211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58495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8578045" y="6138000"/>
            <a:ext cx="1171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4980082" y="-2457800"/>
            <a:ext cx="34419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421846" y="48600"/>
            <a:ext cx="703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209550" y="6138000"/>
            <a:ext cx="1171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703100" y="2343800"/>
            <a:ext cx="5737800" cy="21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 flipH="1">
            <a:off x="6554182" y="1281456"/>
            <a:ext cx="1803625" cy="4498109"/>
            <a:chOff x="1197548" y="1137333"/>
            <a:chExt cx="1397509" cy="3373666"/>
          </a:xfrm>
        </p:grpSpPr>
        <p:sp>
          <p:nvSpPr>
            <p:cNvPr id="77" name="Google Shape;77;p8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8"/>
          <p:cNvSpPr/>
          <p:nvPr/>
        </p:nvSpPr>
        <p:spPr>
          <a:xfrm flipH="1" rot="10800000">
            <a:off x="8272348" y="-324200"/>
            <a:ext cx="1096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 rot="10800000">
            <a:off x="4905600" y="6077100"/>
            <a:ext cx="322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 rot="10800000">
            <a:off x="8126187" y="6217900"/>
            <a:ext cx="658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 rot="10800000">
            <a:off x="7293163" y="-97900"/>
            <a:ext cx="658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777692" y="1281456"/>
            <a:ext cx="1803625" cy="4498109"/>
            <a:chOff x="1197548" y="1137333"/>
            <a:chExt cx="1397509" cy="3373666"/>
          </a:xfrm>
        </p:grpSpPr>
        <p:sp>
          <p:nvSpPr>
            <p:cNvPr id="87" name="Google Shape;87;p8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/>
          <p:nvPr/>
        </p:nvSpPr>
        <p:spPr>
          <a:xfrm flipH="1" rot="10800000">
            <a:off x="-233358" y="5991600"/>
            <a:ext cx="1096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flipH="1" rot="10800000">
            <a:off x="-1295400" y="-2045800"/>
            <a:ext cx="322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區段式標題與說明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696600" y="1644233"/>
            <a:ext cx="33411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696600" y="3737433"/>
            <a:ext cx="33411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52125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 flipH="1" rot="10800000">
            <a:off x="-1536600" y="-2203600"/>
            <a:ext cx="351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 rot="10800000">
            <a:off x="30738" y="1269300"/>
            <a:ext cx="718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區段式標題與說明 1">
  <p:cSld name="SECTION_TITLE_AND_DESCRIPTION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966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 flipH="1" rot="10800000">
            <a:off x="-1536600" y="-2203600"/>
            <a:ext cx="351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 rot="10800000">
            <a:off x="30738" y="1269300"/>
            <a:ext cx="718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5212500" y="1644233"/>
            <a:ext cx="33411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0"/>
          <p:cNvSpPr txBox="1"/>
          <p:nvPr>
            <p:ph idx="2" type="subTitle"/>
          </p:nvPr>
        </p:nvSpPr>
        <p:spPr>
          <a:xfrm>
            <a:off x="5212500" y="3737433"/>
            <a:ext cx="33411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b="1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536633"/>
            <a:ext cx="77040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83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  <a:defRPr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log@pulipuli.inf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ctrTitle"/>
          </p:nvPr>
        </p:nvSpPr>
        <p:spPr>
          <a:xfrm>
            <a:off x="720000" y="1696500"/>
            <a:ext cx="4379100" cy="22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人工智慧的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可解釋性</a:t>
            </a:r>
            <a:endParaRPr/>
          </a:p>
        </p:txBody>
      </p:sp>
      <p:sp>
        <p:nvSpPr>
          <p:cNvPr id="435" name="Google Shape;435;p38"/>
          <p:cNvSpPr txBox="1"/>
          <p:nvPr>
            <p:ph idx="1" type="subTitle"/>
          </p:nvPr>
        </p:nvSpPr>
        <p:spPr>
          <a:xfrm>
            <a:off x="720000" y="4104667"/>
            <a:ext cx="3236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布丁布丁吃什麼？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blog@pulipuli.info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20230525</a:t>
            </a:r>
            <a:endParaRPr/>
          </a:p>
        </p:txBody>
      </p:sp>
      <p:grpSp>
        <p:nvGrpSpPr>
          <p:cNvPr id="436" name="Google Shape;436;p38"/>
          <p:cNvGrpSpPr/>
          <p:nvPr/>
        </p:nvGrpSpPr>
        <p:grpSpPr>
          <a:xfrm>
            <a:off x="4419597" y="1539498"/>
            <a:ext cx="4379239" cy="3779004"/>
            <a:chOff x="4571997" y="682248"/>
            <a:chExt cx="4379239" cy="3779004"/>
          </a:xfrm>
        </p:grpSpPr>
        <p:sp>
          <p:nvSpPr>
            <p:cNvPr id="437" name="Google Shape;437;p38"/>
            <p:cNvSpPr/>
            <p:nvPr/>
          </p:nvSpPr>
          <p:spPr>
            <a:xfrm>
              <a:off x="5085426" y="2282180"/>
              <a:ext cx="1517" cy="46832"/>
            </a:xfrm>
            <a:custGeom>
              <a:rect b="b" l="l" r="r" t="t"/>
              <a:pathLst>
                <a:path extrusionOk="0" h="2069" w="67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4809076" y="1683869"/>
              <a:ext cx="845395" cy="1595519"/>
            </a:xfrm>
            <a:custGeom>
              <a:rect b="b" l="l" r="r" t="t"/>
              <a:pathLst>
                <a:path extrusionOk="0" h="70489" w="37349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4824173" y="1943923"/>
              <a:ext cx="126122" cy="232575"/>
            </a:xfrm>
            <a:custGeom>
              <a:rect b="b" l="l" r="r" t="t"/>
              <a:pathLst>
                <a:path extrusionOk="0" h="10275" w="5572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4882322" y="2425596"/>
              <a:ext cx="278614" cy="72432"/>
            </a:xfrm>
            <a:custGeom>
              <a:rect b="b" l="l" r="r" t="t"/>
              <a:pathLst>
                <a:path extrusionOk="0" h="3200" w="12309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28794" y="2547214"/>
              <a:ext cx="97421" cy="245975"/>
            </a:xfrm>
            <a:custGeom>
              <a:rect b="b" l="l" r="r" t="t"/>
              <a:pathLst>
                <a:path extrusionOk="0" h="10867" w="4304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937439" y="2847716"/>
              <a:ext cx="235585" cy="119400"/>
            </a:xfrm>
            <a:custGeom>
              <a:rect b="b" l="l" r="r" t="t"/>
              <a:pathLst>
                <a:path extrusionOk="0" h="5275" w="10408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480317" y="2088085"/>
              <a:ext cx="52106" cy="333617"/>
            </a:xfrm>
            <a:custGeom>
              <a:rect b="b" l="l" r="r" t="t"/>
              <a:pathLst>
                <a:path extrusionOk="0" h="14739" w="2302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56889" y="2128919"/>
              <a:ext cx="37778" cy="294300"/>
            </a:xfrm>
            <a:custGeom>
              <a:rect b="b" l="l" r="r" t="t"/>
              <a:pathLst>
                <a:path extrusionOk="0" h="13002" w="1669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433507" y="2442934"/>
              <a:ext cx="218971" cy="260031"/>
            </a:xfrm>
            <a:custGeom>
              <a:rect b="b" l="l" r="r" t="t"/>
              <a:pathLst>
                <a:path extrusionOk="0" h="11488" w="9674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053715" y="3114990"/>
              <a:ext cx="395660" cy="579909"/>
            </a:xfrm>
            <a:custGeom>
              <a:rect b="b" l="l" r="r" t="t"/>
              <a:pathLst>
                <a:path extrusionOk="0" h="25620" w="1748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053715" y="3114990"/>
              <a:ext cx="395660" cy="118562"/>
            </a:xfrm>
            <a:custGeom>
              <a:rect b="b" l="l" r="r" t="t"/>
              <a:pathLst>
                <a:path extrusionOk="0" h="5238" w="1748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028794" y="3095365"/>
              <a:ext cx="445502" cy="86850"/>
            </a:xfrm>
            <a:custGeom>
              <a:rect b="b" l="l" r="r" t="t"/>
              <a:pathLst>
                <a:path extrusionOk="0" h="3837" w="19682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752118" y="682248"/>
              <a:ext cx="619158" cy="618411"/>
            </a:xfrm>
            <a:custGeom>
              <a:rect b="b" l="l" r="r" t="t"/>
              <a:pathLst>
                <a:path extrusionOk="0" h="27321" w="27354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751371" y="702823"/>
              <a:ext cx="648606" cy="590841"/>
            </a:xfrm>
            <a:custGeom>
              <a:rect b="b" l="l" r="r" t="t"/>
              <a:pathLst>
                <a:path extrusionOk="0" h="26103" w="28655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761941" y="721542"/>
              <a:ext cx="627465" cy="553426"/>
            </a:xfrm>
            <a:custGeom>
              <a:rect b="b" l="l" r="r" t="t"/>
              <a:pathLst>
                <a:path extrusionOk="0" h="24450" w="27721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072267" y="741914"/>
              <a:ext cx="7560" cy="41535"/>
            </a:xfrm>
            <a:custGeom>
              <a:rect b="b" l="l" r="r" t="t"/>
              <a:pathLst>
                <a:path extrusionOk="0" h="1835" w="334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944651" y="774373"/>
              <a:ext cx="27207" cy="40041"/>
            </a:xfrm>
            <a:custGeom>
              <a:rect b="b" l="l" r="r" t="t"/>
              <a:pathLst>
                <a:path extrusionOk="0" h="1769" w="1202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851780" y="866497"/>
              <a:ext cx="40041" cy="27185"/>
            </a:xfrm>
            <a:custGeom>
              <a:rect b="b" l="l" r="r" t="t"/>
              <a:pathLst>
                <a:path extrusionOk="0" h="1201" w="1769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819321" y="994837"/>
              <a:ext cx="41558" cy="6836"/>
            </a:xfrm>
            <a:custGeom>
              <a:rect b="b" l="l" r="r" t="t"/>
              <a:pathLst>
                <a:path extrusionOk="0" h="302" w="1836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857823" y="1106586"/>
              <a:ext cx="40041" cy="27207"/>
            </a:xfrm>
            <a:custGeom>
              <a:rect b="b" l="l" r="r" t="t"/>
              <a:pathLst>
                <a:path extrusionOk="0" h="1202" w="1769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5944651" y="1182844"/>
              <a:ext cx="27207" cy="40041"/>
            </a:xfrm>
            <a:custGeom>
              <a:rect b="b" l="l" r="r" t="t"/>
              <a:pathLst>
                <a:path extrusionOk="0" h="1769" w="1202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072267" y="1213061"/>
              <a:ext cx="7560" cy="42305"/>
            </a:xfrm>
            <a:custGeom>
              <a:rect b="b" l="l" r="r" t="t"/>
              <a:pathLst>
                <a:path extrusionOk="0" h="1869" w="334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180236" y="1182844"/>
              <a:ext cx="27185" cy="40041"/>
            </a:xfrm>
            <a:custGeom>
              <a:rect b="b" l="l" r="r" t="t"/>
              <a:pathLst>
                <a:path extrusionOk="0" h="1769" w="1201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260251" y="1102806"/>
              <a:ext cx="39294" cy="27207"/>
            </a:xfrm>
            <a:custGeom>
              <a:rect b="b" l="l" r="r" t="t"/>
              <a:pathLst>
                <a:path extrusionOk="0" h="1202" w="1736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290468" y="994837"/>
              <a:ext cx="42305" cy="6836"/>
            </a:xfrm>
            <a:custGeom>
              <a:rect b="b" l="l" r="r" t="t"/>
              <a:pathLst>
                <a:path extrusionOk="0" h="302" w="1869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6267811" y="870254"/>
              <a:ext cx="40041" cy="27207"/>
            </a:xfrm>
            <a:custGeom>
              <a:rect b="b" l="l" r="r" t="t"/>
              <a:pathLst>
                <a:path extrusionOk="0" h="1202" w="1769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6180236" y="774373"/>
              <a:ext cx="27185" cy="40041"/>
            </a:xfrm>
            <a:custGeom>
              <a:rect b="b" l="l" r="r" t="t"/>
              <a:pathLst>
                <a:path extrusionOk="0" h="1769" w="1201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5995240" y="909526"/>
              <a:ext cx="127616" cy="241629"/>
            </a:xfrm>
            <a:custGeom>
              <a:rect b="b" l="l" r="r" t="t"/>
              <a:pathLst>
                <a:path extrusionOk="0" h="10675" w="5638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52620" y="903483"/>
              <a:ext cx="61182" cy="259759"/>
            </a:xfrm>
            <a:custGeom>
              <a:rect b="b" l="l" r="r" t="t"/>
              <a:pathLst>
                <a:path extrusionOk="0" h="11476" w="2703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68233" y="788723"/>
              <a:ext cx="261276" cy="324676"/>
            </a:xfrm>
            <a:custGeom>
              <a:rect b="b" l="l" r="r" t="t"/>
              <a:pathLst>
                <a:path extrusionOk="0" h="14344" w="11543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148177" y="956335"/>
              <a:ext cx="106498" cy="167635"/>
            </a:xfrm>
            <a:custGeom>
              <a:rect b="b" l="l" r="r" t="t"/>
              <a:pathLst>
                <a:path extrusionOk="0" h="7406" w="4705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8041399" y="1838218"/>
              <a:ext cx="119309" cy="113288"/>
            </a:xfrm>
            <a:custGeom>
              <a:rect b="b" l="l" r="r" t="t"/>
              <a:pathLst>
                <a:path extrusionOk="0" h="5005" w="5271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143553" y="1632850"/>
              <a:ext cx="118562" cy="112519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8355505" y="1647201"/>
              <a:ext cx="74016" cy="69489"/>
            </a:xfrm>
            <a:custGeom>
              <a:rect b="b" l="l" r="r" t="t"/>
              <a:pathLst>
                <a:path extrusionOk="0" h="3070" w="327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76198" y="1454667"/>
              <a:ext cx="74016" cy="7023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8258084" y="1450887"/>
              <a:ext cx="45338" cy="43052"/>
            </a:xfrm>
            <a:custGeom>
              <a:rect b="b" l="l" r="r" t="t"/>
              <a:pathLst>
                <a:path extrusionOk="0" h="1902" w="2003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5357997" y="1043163"/>
              <a:ext cx="45315" cy="4382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536276" y="2399226"/>
              <a:ext cx="783760" cy="1294903"/>
            </a:xfrm>
            <a:custGeom>
              <a:rect b="b" l="l" r="r" t="t"/>
              <a:pathLst>
                <a:path extrusionOk="0" h="57208" w="34626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320013" y="2398456"/>
              <a:ext cx="312612" cy="1295673"/>
            </a:xfrm>
            <a:custGeom>
              <a:rect b="b" l="l" r="r" t="t"/>
              <a:pathLst>
                <a:path extrusionOk="0" h="57242" w="13811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7608007" y="2461133"/>
              <a:ext cx="151790" cy="337533"/>
            </a:xfrm>
            <a:custGeom>
              <a:rect b="b" l="l" r="r" t="t"/>
              <a:pathLst>
                <a:path extrusionOk="0" h="14912" w="6706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07260" y="3287152"/>
              <a:ext cx="646320" cy="330720"/>
            </a:xfrm>
            <a:custGeom>
              <a:rect b="b" l="l" r="r" t="t"/>
              <a:pathLst>
                <a:path extrusionOk="0" h="14611" w="28554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839812" y="3382287"/>
              <a:ext cx="126869" cy="63446"/>
            </a:xfrm>
            <a:custGeom>
              <a:rect b="b" l="l" r="r" t="t"/>
              <a:pathLst>
                <a:path extrusionOk="0" h="2803" w="5605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873017" y="3382287"/>
              <a:ext cx="135946" cy="63446"/>
            </a:xfrm>
            <a:custGeom>
              <a:rect b="b" l="l" r="r" t="t"/>
              <a:pathLst>
                <a:path extrusionOk="0" h="2803" w="6006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608007" y="2879428"/>
              <a:ext cx="151790" cy="336764"/>
            </a:xfrm>
            <a:custGeom>
              <a:rect b="b" l="l" r="r" t="t"/>
              <a:pathLst>
                <a:path extrusionOk="0" h="14878" w="6706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5586022" y="4039924"/>
              <a:ext cx="2206980" cy="348851"/>
            </a:xfrm>
            <a:custGeom>
              <a:rect b="b" l="l" r="r" t="t"/>
              <a:pathLst>
                <a:path extrusionOk="0" h="15412" w="97503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587094" y="4135806"/>
              <a:ext cx="2062026" cy="325446"/>
            </a:xfrm>
            <a:custGeom>
              <a:rect b="b" l="l" r="r" t="t"/>
              <a:pathLst>
                <a:path extrusionOk="0" h="14378" w="91099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74112" y="4135806"/>
              <a:ext cx="2062026" cy="325446"/>
            </a:xfrm>
            <a:custGeom>
              <a:rect b="b" l="l" r="r" t="t"/>
              <a:pathLst>
                <a:path extrusionOk="0" h="14378" w="91099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571997" y="3689579"/>
              <a:ext cx="4379239" cy="9846"/>
            </a:xfrm>
            <a:custGeom>
              <a:rect b="b" l="l" r="r" t="t"/>
              <a:pathLst>
                <a:path extrusionOk="0" h="435" w="193472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025110" y="2415071"/>
              <a:ext cx="343577" cy="371531"/>
            </a:xfrm>
            <a:custGeom>
              <a:rect b="b" l="l" r="r" t="t"/>
              <a:pathLst>
                <a:path extrusionOk="0" h="16414" w="15179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166533" y="2608464"/>
              <a:ext cx="48122" cy="137078"/>
            </a:xfrm>
            <a:custGeom>
              <a:rect b="b" l="l" r="r" t="t"/>
              <a:pathLst>
                <a:path extrusionOk="0" h="6056" w="2126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223687" y="2589179"/>
              <a:ext cx="44568" cy="145158"/>
            </a:xfrm>
            <a:custGeom>
              <a:rect b="b" l="l" r="r" t="t"/>
              <a:pathLst>
                <a:path extrusionOk="0" h="6413" w="1969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276019" y="2568468"/>
              <a:ext cx="49616" cy="143280"/>
            </a:xfrm>
            <a:custGeom>
              <a:rect b="b" l="l" r="r" t="t"/>
              <a:pathLst>
                <a:path extrusionOk="0" h="6330" w="2192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6831988" y="1713272"/>
              <a:ext cx="434796" cy="821356"/>
            </a:xfrm>
            <a:custGeom>
              <a:rect b="b" l="l" r="r" t="t"/>
              <a:pathLst>
                <a:path extrusionOk="0" h="36287" w="19209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6829747" y="1706278"/>
              <a:ext cx="440024" cy="786589"/>
            </a:xfrm>
            <a:custGeom>
              <a:rect b="b" l="l" r="r" t="t"/>
              <a:pathLst>
                <a:path extrusionOk="0" h="34751" w="1944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181405" y="2310135"/>
              <a:ext cx="6066" cy="36261"/>
            </a:xfrm>
            <a:custGeom>
              <a:rect b="b" l="l" r="r" t="t"/>
              <a:pathLst>
                <a:path extrusionOk="0" h="1602" w="268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870332" y="1720448"/>
              <a:ext cx="4550" cy="37008"/>
            </a:xfrm>
            <a:custGeom>
              <a:rect b="b" l="l" r="r" t="t"/>
              <a:pathLst>
                <a:path extrusionOk="0" h="1635" w="201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064382" y="2250673"/>
              <a:ext cx="37008" cy="5116"/>
            </a:xfrm>
            <a:custGeom>
              <a:rect b="b" l="l" r="r" t="t"/>
              <a:pathLst>
                <a:path extrusionOk="0" h="226" w="1635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6975290" y="2017917"/>
              <a:ext cx="37008" cy="4550"/>
            </a:xfrm>
            <a:custGeom>
              <a:rect b="b" l="l" r="r" t="t"/>
              <a:pathLst>
                <a:path extrusionOk="0" h="201" w="1635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7087786" y="2128149"/>
              <a:ext cx="26438" cy="25713"/>
            </a:xfrm>
            <a:custGeom>
              <a:rect b="b" l="l" r="r" t="t"/>
              <a:pathLst>
                <a:path extrusionOk="0" h="1136" w="1168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907340" y="1841998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961687" y="2313145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967730" y="2146280"/>
              <a:ext cx="26460" cy="25691"/>
            </a:xfrm>
            <a:custGeom>
              <a:rect b="b" l="l" r="r" t="t"/>
              <a:pathLst>
                <a:path extrusionOk="0" h="1135" w="1169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7081743" y="2401490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94483" y="1932606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01253" y="2352191"/>
              <a:ext cx="238165" cy="91808"/>
            </a:xfrm>
            <a:custGeom>
              <a:rect b="b" l="l" r="r" t="t"/>
              <a:pathLst>
                <a:path extrusionOk="0" h="4056" w="10522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830313" y="1706844"/>
              <a:ext cx="336017" cy="786023"/>
            </a:xfrm>
            <a:custGeom>
              <a:rect b="b" l="l" r="r" t="t"/>
              <a:pathLst>
                <a:path extrusionOk="0" h="34726" w="14845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20081" y="3724324"/>
              <a:ext cx="598017" cy="552136"/>
            </a:xfrm>
            <a:custGeom>
              <a:rect b="b" l="l" r="r" t="t"/>
              <a:pathLst>
                <a:path extrusionOk="0" h="24393" w="2642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720081" y="4001422"/>
              <a:ext cx="598017" cy="275038"/>
            </a:xfrm>
            <a:custGeom>
              <a:rect b="b" l="l" r="r" t="t"/>
              <a:pathLst>
                <a:path extrusionOk="0" h="12151" w="2642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719334" y="4070119"/>
              <a:ext cx="599511" cy="206590"/>
            </a:xfrm>
            <a:custGeom>
              <a:rect b="b" l="l" r="r" t="t"/>
              <a:pathLst>
                <a:path extrusionOk="0" h="9127" w="26486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53309" y="4238365"/>
              <a:ext cx="542878" cy="18266"/>
            </a:xfrm>
            <a:custGeom>
              <a:rect b="b" l="l" r="r" t="t"/>
              <a:pathLst>
                <a:path extrusionOk="0" h="807" w="23984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984344" y="4082478"/>
              <a:ext cx="111002" cy="26166"/>
            </a:xfrm>
            <a:custGeom>
              <a:rect b="b" l="l" r="r" t="t"/>
              <a:pathLst>
                <a:path extrusionOk="0" h="1156" w="4904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09537" y="4098345"/>
              <a:ext cx="109983" cy="26370"/>
            </a:xfrm>
            <a:custGeom>
              <a:rect b="b" l="l" r="r" t="t"/>
              <a:pathLst>
                <a:path extrusionOk="0" h="1165" w="4859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034187" y="4114959"/>
              <a:ext cx="110255" cy="26166"/>
            </a:xfrm>
            <a:custGeom>
              <a:rect b="b" l="l" r="r" t="t"/>
              <a:pathLst>
                <a:path extrusionOk="0" h="1156" w="4871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689116" y="2221790"/>
              <a:ext cx="393396" cy="1865713"/>
            </a:xfrm>
            <a:custGeom>
              <a:rect b="b" l="l" r="r" t="t"/>
              <a:pathLst>
                <a:path extrusionOk="0" h="82426" w="1738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724608" y="4017266"/>
              <a:ext cx="344324" cy="8081"/>
            </a:xfrm>
            <a:custGeom>
              <a:rect b="b" l="l" r="r" t="t"/>
              <a:pathLst>
                <a:path extrusionOk="0" h="357" w="15212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899780" y="2497552"/>
              <a:ext cx="51359" cy="1495381"/>
            </a:xfrm>
            <a:custGeom>
              <a:rect b="b" l="l" r="r" t="t"/>
              <a:pathLst>
                <a:path extrusionOk="0" h="66065" w="2269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689116" y="2221790"/>
              <a:ext cx="262792" cy="1252621"/>
            </a:xfrm>
            <a:custGeom>
              <a:rect b="b" l="l" r="r" t="t"/>
              <a:pathLst>
                <a:path extrusionOk="0" h="55340" w="1161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01284" y="3726588"/>
              <a:ext cx="644079" cy="538441"/>
            </a:xfrm>
            <a:custGeom>
              <a:rect b="b" l="l" r="r" t="t"/>
              <a:pathLst>
                <a:path extrusionOk="0" h="23788" w="28455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000537" y="3996125"/>
              <a:ext cx="606301" cy="268904"/>
            </a:xfrm>
            <a:custGeom>
              <a:rect b="b" l="l" r="r" t="t"/>
              <a:pathLst>
                <a:path extrusionOk="0" h="11880" w="26786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000537" y="4064076"/>
              <a:ext cx="600280" cy="200954"/>
            </a:xfrm>
            <a:custGeom>
              <a:rect b="b" l="l" r="r" t="t"/>
              <a:pathLst>
                <a:path extrusionOk="0" h="8878" w="2652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022425" y="4231846"/>
              <a:ext cx="542900" cy="12042"/>
            </a:xfrm>
            <a:custGeom>
              <a:rect b="b" l="l" r="r" t="t"/>
              <a:pathLst>
                <a:path extrusionOk="0" h="532" w="23985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216475" y="4066814"/>
              <a:ext cx="109961" cy="26936"/>
            </a:xfrm>
            <a:custGeom>
              <a:rect b="b" l="l" r="r" t="t"/>
              <a:pathLst>
                <a:path extrusionOk="0" h="1190" w="4858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91056" y="4082636"/>
              <a:ext cx="109870" cy="26981"/>
            </a:xfrm>
            <a:custGeom>
              <a:rect b="b" l="l" r="r" t="t"/>
              <a:pathLst>
                <a:path extrusionOk="0" h="1192" w="4854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6165885" y="4098526"/>
              <a:ext cx="110255" cy="27502"/>
            </a:xfrm>
            <a:custGeom>
              <a:rect b="b" l="l" r="r" t="t"/>
              <a:pathLst>
                <a:path extrusionOk="0" h="1215" w="4871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236099" y="2221790"/>
              <a:ext cx="738444" cy="1861955"/>
            </a:xfrm>
            <a:custGeom>
              <a:rect b="b" l="l" r="r" t="t"/>
              <a:pathLst>
                <a:path extrusionOk="0" h="82260" w="32624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6264031" y="4000086"/>
              <a:ext cx="342807" cy="17203"/>
            </a:xfrm>
            <a:custGeom>
              <a:rect b="b" l="l" r="r" t="t"/>
              <a:pathLst>
                <a:path extrusionOk="0" h="760" w="15145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368242" y="2526254"/>
              <a:ext cx="262770" cy="1443592"/>
            </a:xfrm>
            <a:custGeom>
              <a:rect b="b" l="l" r="r" t="t"/>
              <a:pathLst>
                <a:path extrusionOk="0" h="63777" w="11609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6492056" y="2407194"/>
              <a:ext cx="152537" cy="130038"/>
            </a:xfrm>
            <a:custGeom>
              <a:rect b="b" l="l" r="r" t="t"/>
              <a:pathLst>
                <a:path extrusionOk="0" h="5745" w="6739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800978" y="2529739"/>
              <a:ext cx="116751" cy="54641"/>
            </a:xfrm>
            <a:custGeom>
              <a:rect b="b" l="l" r="r" t="t"/>
              <a:pathLst>
                <a:path extrusionOk="0" h="2414" w="5158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6837104" y="2271995"/>
              <a:ext cx="92894" cy="251294"/>
            </a:xfrm>
            <a:custGeom>
              <a:rect b="b" l="l" r="r" t="t"/>
              <a:pathLst>
                <a:path extrusionOk="0" h="11102" w="4104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6855234" y="2517358"/>
              <a:ext cx="18629" cy="43074"/>
            </a:xfrm>
            <a:custGeom>
              <a:rect b="b" l="l" r="r" t="t"/>
              <a:pathLst>
                <a:path extrusionOk="0" h="1903" w="823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477705" y="1669383"/>
              <a:ext cx="576876" cy="729187"/>
            </a:xfrm>
            <a:custGeom>
              <a:rect b="b" l="l" r="r" t="t"/>
              <a:pathLst>
                <a:path extrusionOk="0" h="32215" w="25486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73342" y="2230097"/>
              <a:ext cx="5319" cy="36261"/>
            </a:xfrm>
            <a:custGeom>
              <a:rect b="b" l="l" r="r" t="t"/>
              <a:pathLst>
                <a:path extrusionOk="0" h="1602" w="235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08425" y="1974141"/>
              <a:ext cx="4550" cy="36261"/>
            </a:xfrm>
            <a:custGeom>
              <a:rect b="b" l="l" r="r" t="t"/>
              <a:pathLst>
                <a:path extrusionOk="0" h="1602" w="201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632506" y="1872962"/>
              <a:ext cx="5297" cy="36261"/>
            </a:xfrm>
            <a:custGeom>
              <a:rect b="b" l="l" r="r" t="t"/>
              <a:pathLst>
                <a:path extrusionOk="0" h="1602" w="234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634769" y="2180255"/>
              <a:ext cx="5297" cy="36261"/>
            </a:xfrm>
            <a:custGeom>
              <a:rect b="b" l="l" r="r" t="t"/>
              <a:pathLst>
                <a:path extrusionOk="0" h="1602" w="234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740475" y="2164592"/>
              <a:ext cx="36261" cy="5116"/>
            </a:xfrm>
            <a:custGeom>
              <a:rect b="b" l="l" r="r" t="t"/>
              <a:pathLst>
                <a:path extrusionOk="0" h="226" w="1602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610595" y="2013390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92558" y="1841998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6597014" y="2328243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6847674" y="2357691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6745749" y="2304838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6555479" y="2101734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6859761" y="207984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714784" y="1896367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6961687" y="2313145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6967730" y="2146280"/>
              <a:ext cx="26460" cy="25691"/>
            </a:xfrm>
            <a:custGeom>
              <a:rect b="b" l="l" r="r" t="t"/>
              <a:pathLst>
                <a:path extrusionOk="0" h="1135" w="1169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698193" y="207228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508670" y="2249722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894483" y="1932606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685359" y="1781607"/>
              <a:ext cx="25691" cy="26438"/>
            </a:xfrm>
            <a:custGeom>
              <a:rect b="b" l="l" r="r" t="t"/>
              <a:pathLst>
                <a:path extrusionOk="0" h="1168" w="1135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704214" y="1574859"/>
              <a:ext cx="145000" cy="191288"/>
            </a:xfrm>
            <a:custGeom>
              <a:rect b="b" l="l" r="r" t="t"/>
              <a:pathLst>
                <a:path extrusionOk="0" h="8451" w="6406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711027" y="1581514"/>
              <a:ext cx="121573" cy="100228"/>
            </a:xfrm>
            <a:custGeom>
              <a:rect b="b" l="l" r="r" t="t"/>
              <a:pathLst>
                <a:path extrusionOk="0" h="4428" w="5371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667228" y="1335064"/>
              <a:ext cx="247672" cy="306795"/>
            </a:xfrm>
            <a:custGeom>
              <a:rect b="b" l="l" r="r" t="t"/>
              <a:pathLst>
                <a:path extrusionOk="0" h="13554" w="10942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791811" y="1477325"/>
              <a:ext cx="8330" cy="24921"/>
            </a:xfrm>
            <a:custGeom>
              <a:rect b="b" l="l" r="r" t="t"/>
              <a:pathLst>
                <a:path extrusionOk="0" h="1101" w="368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771802" y="1469697"/>
              <a:ext cx="30987" cy="28837"/>
            </a:xfrm>
            <a:custGeom>
              <a:rect b="b" l="l" r="r" t="t"/>
              <a:pathLst>
                <a:path extrusionOk="0" h="1274" w="1369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846927" y="1465985"/>
              <a:ext cx="12857" cy="21164"/>
            </a:xfrm>
            <a:custGeom>
              <a:rect b="b" l="l" r="r" t="t"/>
              <a:pathLst>
                <a:path extrusionOk="0" h="935" w="568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6841495" y="1455075"/>
              <a:ext cx="30308" cy="28520"/>
            </a:xfrm>
            <a:custGeom>
              <a:rect b="b" l="l" r="r" t="t"/>
              <a:pathLst>
                <a:path extrusionOk="0" h="1260" w="1339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61978" y="1436741"/>
              <a:ext cx="30603" cy="23020"/>
            </a:xfrm>
            <a:custGeom>
              <a:rect b="b" l="l" r="r" t="t"/>
              <a:pathLst>
                <a:path extrusionOk="0" h="1017" w="1352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834840" y="1425084"/>
              <a:ext cx="34767" cy="17519"/>
            </a:xfrm>
            <a:custGeom>
              <a:rect b="b" l="l" r="r" t="t"/>
              <a:pathLst>
                <a:path extrusionOk="0" h="774" w="1536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801635" y="1559603"/>
              <a:ext cx="18131" cy="6836"/>
            </a:xfrm>
            <a:custGeom>
              <a:rect b="b" l="l" r="r" t="t"/>
              <a:pathLst>
                <a:path extrusionOk="0" h="302" w="801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806365" y="1430199"/>
              <a:ext cx="50680" cy="111319"/>
            </a:xfrm>
            <a:custGeom>
              <a:rect b="b" l="l" r="r" t="t"/>
              <a:pathLst>
                <a:path extrusionOk="0" h="4918" w="2239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804645" y="1531672"/>
              <a:ext cx="30218" cy="21458"/>
            </a:xfrm>
            <a:custGeom>
              <a:rect b="b" l="l" r="r" t="t"/>
              <a:pathLst>
                <a:path extrusionOk="0" h="948" w="1335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643167" y="1308830"/>
              <a:ext cx="258899" cy="196517"/>
            </a:xfrm>
            <a:custGeom>
              <a:rect b="b" l="l" r="r" t="t"/>
              <a:pathLst>
                <a:path extrusionOk="0" h="8682" w="11438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711774" y="1377641"/>
              <a:ext cx="68358" cy="72772"/>
            </a:xfrm>
            <a:custGeom>
              <a:rect b="b" l="l" r="r" t="t"/>
              <a:pathLst>
                <a:path extrusionOk="0" h="3215" w="302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637033" y="1378410"/>
              <a:ext cx="61069" cy="126258"/>
            </a:xfrm>
            <a:custGeom>
              <a:rect b="b" l="l" r="r" t="t"/>
              <a:pathLst>
                <a:path extrusionOk="0" h="5578" w="2698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818475" y="1322230"/>
              <a:ext cx="83591" cy="78317"/>
            </a:xfrm>
            <a:custGeom>
              <a:rect b="b" l="l" r="r" t="t"/>
              <a:pathLst>
                <a:path extrusionOk="0" h="3460" w="3693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640790" y="1480856"/>
              <a:ext cx="76303" cy="82210"/>
            </a:xfrm>
            <a:custGeom>
              <a:rect b="b" l="l" r="r" t="t"/>
              <a:pathLst>
                <a:path extrusionOk="0" h="3632" w="3371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666481" y="1499213"/>
              <a:ext cx="38525" cy="51427"/>
            </a:xfrm>
            <a:custGeom>
              <a:rect b="b" l="l" r="r" t="t"/>
              <a:pathLst>
                <a:path extrusionOk="0" h="2272" w="1702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685359" y="1678165"/>
              <a:ext cx="180469" cy="168631"/>
            </a:xfrm>
            <a:custGeom>
              <a:rect b="b" l="l" r="r" t="t"/>
              <a:pathLst>
                <a:path extrusionOk="0" h="7450" w="7973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683842" y="1706278"/>
              <a:ext cx="185765" cy="147082"/>
            </a:xfrm>
            <a:custGeom>
              <a:rect b="b" l="l" r="r" t="t"/>
              <a:pathLst>
                <a:path extrusionOk="0" h="6498" w="8207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465641" y="1076346"/>
              <a:ext cx="255210" cy="718390"/>
            </a:xfrm>
            <a:custGeom>
              <a:rect b="b" l="l" r="r" t="t"/>
              <a:pathLst>
                <a:path extrusionOk="0" h="31738" w="11275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523767" y="864143"/>
              <a:ext cx="305052" cy="348941"/>
            </a:xfrm>
            <a:custGeom>
              <a:rect b="b" l="l" r="r" t="t"/>
              <a:pathLst>
                <a:path extrusionOk="0" h="15416" w="13477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707247" y="958395"/>
              <a:ext cx="70531" cy="106815"/>
            </a:xfrm>
            <a:custGeom>
              <a:rect b="b" l="l" r="r" t="t"/>
              <a:pathLst>
                <a:path extrusionOk="0" h="4719" w="3116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658921" y="926276"/>
              <a:ext cx="74899" cy="114239"/>
            </a:xfrm>
            <a:custGeom>
              <a:rect b="b" l="l" r="r" t="t"/>
              <a:pathLst>
                <a:path extrusionOk="0" h="5047" w="3309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612429" y="899476"/>
              <a:ext cx="67000" cy="118924"/>
            </a:xfrm>
            <a:custGeom>
              <a:rect b="b" l="l" r="r" t="t"/>
              <a:pathLst>
                <a:path extrusionOk="0" h="5254" w="296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588707" y="1032728"/>
              <a:ext cx="218224" cy="217341"/>
            </a:xfrm>
            <a:custGeom>
              <a:rect b="b" l="l" r="r" t="t"/>
              <a:pathLst>
                <a:path extrusionOk="0" h="9602" w="9641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614375" y="1033362"/>
              <a:ext cx="158581" cy="112519"/>
            </a:xfrm>
            <a:custGeom>
              <a:rect b="b" l="l" r="r" t="t"/>
              <a:pathLst>
                <a:path extrusionOk="0" h="4971" w="7006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456564" y="1159439"/>
              <a:ext cx="256024" cy="723799"/>
            </a:xfrm>
            <a:custGeom>
              <a:rect b="b" l="l" r="r" t="t"/>
              <a:pathLst>
                <a:path extrusionOk="0" h="31977" w="11311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627209" y="1513564"/>
              <a:ext cx="4550" cy="36261"/>
            </a:xfrm>
            <a:custGeom>
              <a:rect b="b" l="l" r="r" t="t"/>
              <a:pathLst>
                <a:path extrusionOk="0" h="1602" w="201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565303" y="1260618"/>
              <a:ext cx="6066" cy="36261"/>
            </a:xfrm>
            <a:custGeom>
              <a:rect b="b" l="l" r="r" t="t"/>
              <a:pathLst>
                <a:path extrusionOk="0" h="1602" w="268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650614" y="1632850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596245" y="1396314"/>
              <a:ext cx="36284" cy="4753"/>
            </a:xfrm>
            <a:custGeom>
              <a:rect b="b" l="l" r="r" t="t"/>
              <a:pathLst>
                <a:path extrusionOk="0" h="210" w="1603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609079" y="1712888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530558" y="147655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85359" y="1781607"/>
              <a:ext cx="25691" cy="26438"/>
            </a:xfrm>
            <a:custGeom>
              <a:rect b="b" l="l" r="r" t="t"/>
              <a:pathLst>
                <a:path extrusionOk="0" h="1168" w="1135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543392" y="1611709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670238" y="1293076"/>
              <a:ext cx="25713" cy="25713"/>
            </a:xfrm>
            <a:custGeom>
              <a:rect b="b" l="l" r="r" t="t"/>
              <a:pathLst>
                <a:path extrusionOk="0" h="1136" w="1136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499616" y="1216072"/>
              <a:ext cx="188753" cy="90019"/>
            </a:xfrm>
            <a:custGeom>
              <a:rect b="b" l="l" r="r" t="t"/>
              <a:pathLst>
                <a:path extrusionOk="0" h="3977" w="8339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104400" y="3777177"/>
              <a:ext cx="600280" cy="528935"/>
            </a:xfrm>
            <a:custGeom>
              <a:rect b="b" l="l" r="r" t="t"/>
              <a:pathLst>
                <a:path extrusionOk="0" h="23368" w="2652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104400" y="3984038"/>
              <a:ext cx="599511" cy="322073"/>
            </a:xfrm>
            <a:custGeom>
              <a:rect b="b" l="l" r="r" t="t"/>
              <a:pathLst>
                <a:path extrusionOk="0" h="14229" w="26486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102884" y="4058055"/>
              <a:ext cx="601797" cy="248781"/>
            </a:xfrm>
            <a:custGeom>
              <a:rect b="b" l="l" r="r" t="t"/>
              <a:pathLst>
                <a:path extrusionOk="0" h="10991" w="26587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7127103" y="4279991"/>
              <a:ext cx="536042" cy="5251"/>
            </a:xfrm>
            <a:custGeom>
              <a:rect b="b" l="l" r="r" t="t"/>
              <a:pathLst>
                <a:path extrusionOk="0" h="232" w="23682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7347523" y="4097598"/>
              <a:ext cx="107086" cy="27864"/>
            </a:xfrm>
            <a:custGeom>
              <a:rect b="b" l="l" r="r" t="t"/>
              <a:pathLst>
                <a:path extrusionOk="0" h="1231" w="4731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7321855" y="4112718"/>
              <a:ext cx="107992" cy="28407"/>
            </a:xfrm>
            <a:custGeom>
              <a:rect b="b" l="l" r="r" t="t"/>
              <a:pathLst>
                <a:path extrusionOk="0" h="1255" w="4771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296934" y="4128133"/>
              <a:ext cx="107245" cy="28090"/>
            </a:xfrm>
            <a:custGeom>
              <a:rect b="b" l="l" r="r" t="t"/>
              <a:pathLst>
                <a:path extrusionOk="0" h="1241" w="4738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7272013" y="4143343"/>
              <a:ext cx="107720" cy="28181"/>
            </a:xfrm>
            <a:custGeom>
              <a:rect b="b" l="l" r="r" t="t"/>
              <a:pathLst>
                <a:path extrusionOk="0" h="1245" w="4759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7271266" y="4008846"/>
              <a:ext cx="121573" cy="98440"/>
            </a:xfrm>
            <a:custGeom>
              <a:rect b="b" l="l" r="r" t="t"/>
              <a:pathLst>
                <a:path extrusionOk="0" h="4349" w="5371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7384509" y="4030214"/>
              <a:ext cx="132913" cy="76936"/>
            </a:xfrm>
            <a:custGeom>
              <a:rect b="b" l="l" r="r" t="t"/>
              <a:pathLst>
                <a:path extrusionOk="0" h="3399" w="5872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325612" y="2316925"/>
              <a:ext cx="491564" cy="1624853"/>
            </a:xfrm>
            <a:custGeom>
              <a:rect b="b" l="l" r="r" t="t"/>
              <a:pathLst>
                <a:path extrusionOk="0" h="71785" w="21717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654069" y="2349565"/>
              <a:ext cx="122342" cy="1532005"/>
            </a:xfrm>
            <a:custGeom>
              <a:rect b="b" l="l" r="r" t="t"/>
              <a:pathLst>
                <a:path extrusionOk="0" h="67683" w="5405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348270" y="3876341"/>
              <a:ext cx="339797" cy="9869"/>
            </a:xfrm>
            <a:custGeom>
              <a:rect b="b" l="l" r="r" t="t"/>
              <a:pathLst>
                <a:path extrusionOk="0" h="436" w="15012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542320" y="2316925"/>
              <a:ext cx="274857" cy="975523"/>
            </a:xfrm>
            <a:custGeom>
              <a:rect b="b" l="l" r="r" t="t"/>
              <a:pathLst>
                <a:path extrusionOk="0" h="43098" w="12143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256590" y="3238079"/>
              <a:ext cx="614608" cy="769273"/>
            </a:xfrm>
            <a:custGeom>
              <a:rect b="b" l="l" r="r" t="t"/>
              <a:pathLst>
                <a:path extrusionOk="0" h="33986" w="27153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417411" y="3352839"/>
              <a:ext cx="453786" cy="654514"/>
            </a:xfrm>
            <a:custGeom>
              <a:rect b="b" l="l" r="r" t="t"/>
              <a:pathLst>
                <a:path extrusionOk="0" h="28916" w="20048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8479318" y="3396637"/>
              <a:ext cx="394166" cy="612390"/>
            </a:xfrm>
            <a:custGeom>
              <a:rect b="b" l="l" r="r" t="t"/>
              <a:pathLst>
                <a:path extrusionOk="0" h="27055" w="17414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8515104" y="3567690"/>
              <a:ext cx="331852" cy="421735"/>
            </a:xfrm>
            <a:custGeom>
              <a:rect b="b" l="l" r="r" t="t"/>
              <a:pathLst>
                <a:path extrusionOk="0" h="18632" w="14661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8508359" y="3634463"/>
              <a:ext cx="85741" cy="70734"/>
            </a:xfrm>
            <a:custGeom>
              <a:rect b="b" l="l" r="r" t="t"/>
              <a:pathLst>
                <a:path extrusionOk="0" h="3125" w="3788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8505213" y="3663911"/>
              <a:ext cx="85130" cy="70101"/>
            </a:xfrm>
            <a:custGeom>
              <a:rect b="b" l="l" r="r" t="t"/>
              <a:pathLst>
                <a:path extrusionOk="0" h="3097" w="3761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8500912" y="3692613"/>
              <a:ext cx="85651" cy="71164"/>
            </a:xfrm>
            <a:custGeom>
              <a:rect b="b" l="l" r="r" t="t"/>
              <a:pathLst>
                <a:path extrusionOk="0" h="3144" w="3784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8497607" y="3722061"/>
              <a:ext cx="85176" cy="70712"/>
            </a:xfrm>
            <a:custGeom>
              <a:rect b="b" l="l" r="r" t="t"/>
              <a:pathLst>
                <a:path extrusionOk="0" h="3124" w="3763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8393237" y="3658343"/>
              <a:ext cx="146516" cy="65347"/>
            </a:xfrm>
            <a:custGeom>
              <a:rect b="b" l="l" r="r" t="t"/>
              <a:pathLst>
                <a:path extrusionOk="0" h="2887" w="6473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8517820" y="3542633"/>
              <a:ext cx="71006" cy="133569"/>
            </a:xfrm>
            <a:custGeom>
              <a:rect b="b" l="l" r="r" t="t"/>
              <a:pathLst>
                <a:path extrusionOk="0" h="5901" w="3137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7491731" y="2290487"/>
              <a:ext cx="1127291" cy="1303980"/>
            </a:xfrm>
            <a:custGeom>
              <a:rect b="b" l="l" r="r" t="t"/>
              <a:pathLst>
                <a:path extrusionOk="0" h="57609" w="49803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7930623" y="2316608"/>
              <a:ext cx="611032" cy="977696"/>
            </a:xfrm>
            <a:custGeom>
              <a:rect b="b" l="l" r="r" t="t"/>
              <a:pathLst>
                <a:path extrusionOk="0" h="43194" w="26995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7799023" y="2326613"/>
              <a:ext cx="138956" cy="103578"/>
            </a:xfrm>
            <a:custGeom>
              <a:rect b="b" l="l" r="r" t="t"/>
              <a:pathLst>
                <a:path extrusionOk="0" h="4576" w="6139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7552890" y="2474714"/>
              <a:ext cx="126733" cy="78000"/>
            </a:xfrm>
            <a:custGeom>
              <a:rect b="b" l="l" r="r" t="t"/>
              <a:pathLst>
                <a:path extrusionOk="0" h="3446" w="5599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543836" y="2346056"/>
              <a:ext cx="82323" cy="172298"/>
            </a:xfrm>
            <a:custGeom>
              <a:rect b="b" l="l" r="r" t="t"/>
              <a:pathLst>
                <a:path extrusionOk="0" h="7612" w="3637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8345138" y="3274748"/>
              <a:ext cx="211750" cy="266437"/>
            </a:xfrm>
            <a:custGeom>
              <a:rect b="b" l="l" r="r" t="t"/>
              <a:pathLst>
                <a:path extrusionOk="0" h="11771" w="9355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7279573" y="1376282"/>
              <a:ext cx="474928" cy="492922"/>
            </a:xfrm>
            <a:custGeom>
              <a:rect b="b" l="l" r="r" t="t"/>
              <a:pathLst>
                <a:path extrusionOk="0" h="21777" w="20982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575820" y="1424359"/>
              <a:ext cx="188504" cy="392740"/>
            </a:xfrm>
            <a:custGeom>
              <a:rect b="b" l="l" r="r" t="t"/>
              <a:pathLst>
                <a:path extrusionOk="0" h="17351" w="8328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7261442" y="1479770"/>
              <a:ext cx="97421" cy="378480"/>
            </a:xfrm>
            <a:custGeom>
              <a:rect b="b" l="l" r="r" t="t"/>
              <a:pathLst>
                <a:path extrusionOk="0" h="16721" w="4304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861685" y="1260731"/>
              <a:ext cx="735773" cy="596047"/>
            </a:xfrm>
            <a:custGeom>
              <a:rect b="b" l="l" r="r" t="t"/>
              <a:pathLst>
                <a:path extrusionOk="0" h="26333" w="32506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783504" y="990967"/>
              <a:ext cx="303558" cy="427485"/>
            </a:xfrm>
            <a:custGeom>
              <a:rect b="b" l="l" r="r" t="t"/>
              <a:pathLst>
                <a:path extrusionOk="0" h="18886" w="13411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783504" y="1088569"/>
              <a:ext cx="143234" cy="313789"/>
            </a:xfrm>
            <a:custGeom>
              <a:rect b="b" l="l" r="r" t="t"/>
              <a:pathLst>
                <a:path extrusionOk="0" h="13863" w="6328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883166" y="1308943"/>
              <a:ext cx="724433" cy="554648"/>
            </a:xfrm>
            <a:custGeom>
              <a:rect b="b" l="l" r="r" t="t"/>
              <a:pathLst>
                <a:path extrusionOk="0" h="24504" w="32005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914266" y="1352742"/>
              <a:ext cx="193937" cy="108942"/>
            </a:xfrm>
            <a:custGeom>
              <a:rect b="b" l="l" r="r" t="t"/>
              <a:pathLst>
                <a:path extrusionOk="0" h="4813" w="8568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388289" y="1709741"/>
              <a:ext cx="591973" cy="704605"/>
            </a:xfrm>
            <a:custGeom>
              <a:rect b="b" l="l" r="r" t="t"/>
              <a:pathLst>
                <a:path extrusionOk="0" h="31129" w="26153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476633" y="1598875"/>
              <a:ext cx="110255" cy="205458"/>
            </a:xfrm>
            <a:custGeom>
              <a:rect b="b" l="l" r="r" t="t"/>
              <a:pathLst>
                <a:path extrusionOk="0" h="9077" w="4871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476633" y="1598875"/>
              <a:ext cx="102695" cy="130649"/>
            </a:xfrm>
            <a:custGeom>
              <a:rect b="b" l="l" r="r" t="t"/>
              <a:pathLst>
                <a:path extrusionOk="0" h="5772" w="4537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7367940" y="1398782"/>
              <a:ext cx="241606" cy="302155"/>
            </a:xfrm>
            <a:custGeom>
              <a:rect b="b" l="l" r="r" t="t"/>
              <a:pathLst>
                <a:path extrusionOk="0" h="13349" w="10674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383015" y="1512047"/>
              <a:ext cx="24921" cy="14373"/>
            </a:xfrm>
            <a:custGeom>
              <a:rect b="b" l="l" r="r" t="t"/>
              <a:pathLst>
                <a:path extrusionOk="0" h="635" w="1101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455492" y="1509512"/>
              <a:ext cx="25487" cy="13966"/>
            </a:xfrm>
            <a:custGeom>
              <a:rect b="b" l="l" r="r" t="t"/>
              <a:pathLst>
                <a:path extrusionOk="0" h="617" w="1126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7457008" y="1556593"/>
              <a:ext cx="11340" cy="22680"/>
            </a:xfrm>
            <a:custGeom>
              <a:rect b="b" l="l" r="r" t="t"/>
              <a:pathLst>
                <a:path extrusionOk="0" h="1002" w="501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7454292" y="1547471"/>
              <a:ext cx="26551" cy="28090"/>
            </a:xfrm>
            <a:custGeom>
              <a:rect b="b" l="l" r="r" t="t"/>
              <a:pathLst>
                <a:path extrusionOk="0" h="1241" w="1173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469842" y="1546769"/>
              <a:ext cx="18131" cy="12404"/>
            </a:xfrm>
            <a:custGeom>
              <a:rect b="b" l="l" r="r" t="t"/>
              <a:pathLst>
                <a:path extrusionOk="0" h="548" w="801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7399606" y="1557340"/>
              <a:ext cx="10593" cy="23427"/>
            </a:xfrm>
            <a:custGeom>
              <a:rect b="b" l="l" r="r" t="t"/>
              <a:pathLst>
                <a:path extrusionOk="0" h="1035" w="468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385278" y="1549033"/>
              <a:ext cx="27185" cy="27977"/>
            </a:xfrm>
            <a:custGeom>
              <a:rect b="b" l="l" r="r" t="t"/>
              <a:pathLst>
                <a:path extrusionOk="0" h="1236" w="1201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379235" y="1549802"/>
              <a:ext cx="16637" cy="12178"/>
            </a:xfrm>
            <a:custGeom>
              <a:rect b="b" l="l" r="r" t="t"/>
              <a:pathLst>
                <a:path extrusionOk="0" h="538" w="735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446438" y="1626060"/>
              <a:ext cx="17384" cy="8511"/>
            </a:xfrm>
            <a:custGeom>
              <a:rect b="b" l="l" r="r" t="t"/>
              <a:pathLst>
                <a:path extrusionOk="0" h="376" w="768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410177" y="1510734"/>
              <a:ext cx="46085" cy="105072"/>
            </a:xfrm>
            <a:custGeom>
              <a:rect b="b" l="l" r="r" t="t"/>
              <a:pathLst>
                <a:path extrusionOk="0" h="4642" w="2036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427560" y="1603402"/>
              <a:ext cx="30218" cy="21933"/>
            </a:xfrm>
            <a:custGeom>
              <a:rect b="b" l="l" r="r" t="t"/>
              <a:pathLst>
                <a:path extrusionOk="0" h="969" w="1335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441141" y="1611709"/>
              <a:ext cx="17384" cy="13626"/>
            </a:xfrm>
            <a:custGeom>
              <a:rect b="b" l="l" r="r" t="t"/>
              <a:pathLst>
                <a:path extrusionOk="0" h="602" w="768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361874" y="1371076"/>
              <a:ext cx="273340" cy="190858"/>
            </a:xfrm>
            <a:custGeom>
              <a:rect b="b" l="l" r="r" t="t"/>
              <a:pathLst>
                <a:path extrusionOk="0" h="8432" w="12076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577811" y="1539843"/>
              <a:ext cx="64193" cy="82482"/>
            </a:xfrm>
            <a:custGeom>
              <a:rect b="b" l="l" r="r" t="t"/>
              <a:pathLst>
                <a:path extrusionOk="0" h="3644" w="2836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561940" y="1564434"/>
              <a:ext cx="32481" cy="53690"/>
            </a:xfrm>
            <a:custGeom>
              <a:rect b="b" l="l" r="r" t="t"/>
              <a:pathLst>
                <a:path extrusionOk="0" h="2372" w="1435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489897" y="1727940"/>
              <a:ext cx="497155" cy="635795"/>
            </a:xfrm>
            <a:custGeom>
              <a:rect b="b" l="l" r="r" t="t"/>
              <a:pathLst>
                <a:path extrusionOk="0" h="28089" w="21964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62959" y="2043675"/>
              <a:ext cx="320149" cy="293055"/>
            </a:xfrm>
            <a:custGeom>
              <a:rect b="b" l="l" r="r" t="t"/>
              <a:pathLst>
                <a:path extrusionOk="0" h="12947" w="14144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7295417" y="2103002"/>
              <a:ext cx="110255" cy="7809"/>
            </a:xfrm>
            <a:custGeom>
              <a:rect b="b" l="l" r="r" t="t"/>
              <a:pathLst>
                <a:path extrusionOk="0" h="345" w="4871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7289374" y="2168643"/>
              <a:ext cx="104981" cy="19194"/>
            </a:xfrm>
            <a:custGeom>
              <a:rect b="b" l="l" r="r" t="t"/>
              <a:pathLst>
                <a:path extrusionOk="0" h="848" w="4638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7287110" y="2244425"/>
              <a:ext cx="94411" cy="18153"/>
            </a:xfrm>
            <a:custGeom>
              <a:rect b="b" l="l" r="r" t="t"/>
              <a:pathLst>
                <a:path extrusionOk="0" h="802" w="4171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559681" y="1722191"/>
              <a:ext cx="395049" cy="648447"/>
            </a:xfrm>
            <a:custGeom>
              <a:rect b="b" l="l" r="r" t="t"/>
              <a:pathLst>
                <a:path extrusionOk="0" h="28648" w="17453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609523" y="2141187"/>
              <a:ext cx="27954" cy="206454"/>
            </a:xfrm>
            <a:custGeom>
              <a:rect b="b" l="l" r="r" t="t"/>
              <a:pathLst>
                <a:path extrusionOk="0" h="9121" w="1235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590645" y="1917191"/>
              <a:ext cx="214444" cy="235155"/>
            </a:xfrm>
            <a:custGeom>
              <a:rect b="b" l="l" r="r" t="t"/>
              <a:pathLst>
                <a:path extrusionOk="0" h="10389" w="9474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561220" y="2348478"/>
              <a:ext cx="285405" cy="26302"/>
            </a:xfrm>
            <a:custGeom>
              <a:rect b="b" l="l" r="r" t="t"/>
              <a:pathLst>
                <a:path extrusionOk="0" h="1162" w="12609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71297" y="2063707"/>
              <a:ext cx="78000" cy="253806"/>
            </a:xfrm>
            <a:custGeom>
              <a:rect b="b" l="l" r="r" t="t"/>
              <a:pathLst>
                <a:path extrusionOk="0" h="11213" w="3446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70061" y="1445908"/>
              <a:ext cx="733170" cy="721559"/>
            </a:xfrm>
            <a:custGeom>
              <a:rect b="b" l="l" r="r" t="t"/>
              <a:pathLst>
                <a:path extrusionOk="0" h="31878" w="32391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762688" y="1340904"/>
              <a:ext cx="136693" cy="116797"/>
            </a:xfrm>
            <a:custGeom>
              <a:rect b="b" l="l" r="r" t="t"/>
              <a:pathLst>
                <a:path extrusionOk="0" h="5160" w="6039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0279" y="1552813"/>
              <a:ext cx="370739" cy="413790"/>
            </a:xfrm>
            <a:custGeom>
              <a:rect b="b" l="l" r="r" t="t"/>
              <a:pathLst>
                <a:path extrusionOk="0" h="18281" w="16379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919730" y="1497697"/>
              <a:ext cx="169151" cy="582172"/>
            </a:xfrm>
            <a:custGeom>
              <a:rect b="b" l="l" r="r" t="t"/>
              <a:pathLst>
                <a:path extrusionOk="0" h="25720" w="7473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56645" y="1348962"/>
              <a:ext cx="119332" cy="114397"/>
            </a:xfrm>
            <a:custGeom>
              <a:rect b="b" l="l" r="r" t="t"/>
              <a:pathLst>
                <a:path extrusionOk="0" h="5054" w="5272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5373728" y="1784573"/>
              <a:ext cx="485362" cy="754289"/>
            </a:xfrm>
            <a:custGeom>
              <a:rect b="b" l="l" r="r" t="t"/>
              <a:pathLst>
                <a:path extrusionOk="0" h="33324" w="21443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5294574" y="2437728"/>
              <a:ext cx="282394" cy="325899"/>
            </a:xfrm>
            <a:custGeom>
              <a:rect b="b" l="l" r="r" t="t"/>
              <a:pathLst>
                <a:path extrusionOk="0" h="14398" w="12476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437265" y="2608803"/>
              <a:ext cx="40041" cy="120260"/>
            </a:xfrm>
            <a:custGeom>
              <a:rect b="b" l="l" r="r" t="t"/>
              <a:pathLst>
                <a:path extrusionOk="0" h="5313" w="1769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390456" y="2592936"/>
              <a:ext cx="37031" cy="127820"/>
            </a:xfrm>
            <a:custGeom>
              <a:rect b="b" l="l" r="r" t="t"/>
              <a:pathLst>
                <a:path extrusionOk="0" h="5647" w="1636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5338350" y="2575892"/>
              <a:ext cx="43074" cy="126688"/>
            </a:xfrm>
            <a:custGeom>
              <a:rect b="b" l="l" r="r" t="t"/>
              <a:pathLst>
                <a:path extrusionOk="0" h="5597" w="1903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465196" y="2469689"/>
              <a:ext cx="148010" cy="216187"/>
            </a:xfrm>
            <a:custGeom>
              <a:rect b="b" l="l" r="r" t="t"/>
              <a:pathLst>
                <a:path extrusionOk="0" h="9551" w="6539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466713" y="2493025"/>
              <a:ext cx="64193" cy="184837"/>
            </a:xfrm>
            <a:custGeom>
              <a:rect b="b" l="l" r="r" t="t"/>
              <a:pathLst>
                <a:path extrusionOk="0" h="8166" w="2836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602613" y="1776175"/>
              <a:ext cx="263698" cy="370874"/>
            </a:xfrm>
            <a:custGeom>
              <a:rect b="b" l="l" r="r" t="t"/>
              <a:pathLst>
                <a:path extrusionOk="0" h="16385" w="1165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602613" y="1776175"/>
              <a:ext cx="263698" cy="370874"/>
            </a:xfrm>
            <a:custGeom>
              <a:rect b="b" l="l" r="r" t="t"/>
              <a:pathLst>
                <a:path extrusionOk="0" h="16385" w="1165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602613" y="1776469"/>
              <a:ext cx="263268" cy="370580"/>
            </a:xfrm>
            <a:custGeom>
              <a:rect b="b" l="l" r="r" t="t"/>
              <a:pathLst>
                <a:path extrusionOk="0" h="16372" w="11631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5602613" y="1776469"/>
              <a:ext cx="263268" cy="370580"/>
            </a:xfrm>
            <a:custGeom>
              <a:rect b="b" l="l" r="r" t="t"/>
              <a:pathLst>
                <a:path extrusionOk="0" h="16372" w="11631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5644149" y="1776469"/>
              <a:ext cx="221732" cy="370580"/>
            </a:xfrm>
            <a:custGeom>
              <a:rect b="b" l="l" r="r" t="t"/>
              <a:pathLst>
                <a:path extrusionOk="0" h="16372" w="9796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626788" y="2020180"/>
              <a:ext cx="163832" cy="83297"/>
            </a:xfrm>
            <a:custGeom>
              <a:rect b="b" l="l" r="r" t="t"/>
              <a:pathLst>
                <a:path extrusionOk="0" h="3680" w="7238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862350" y="1615489"/>
              <a:ext cx="114805" cy="209917"/>
            </a:xfrm>
            <a:custGeom>
              <a:rect b="b" l="l" r="r" t="t"/>
              <a:pathLst>
                <a:path extrusionOk="0" h="9274" w="5072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876701" y="1615489"/>
              <a:ext cx="100454" cy="136693"/>
            </a:xfrm>
            <a:custGeom>
              <a:rect b="b" l="l" r="r" t="t"/>
              <a:pathLst>
                <a:path extrusionOk="0" h="6039" w="4438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808750" y="1429339"/>
              <a:ext cx="290701" cy="296632"/>
            </a:xfrm>
            <a:custGeom>
              <a:rect b="b" l="l" r="r" t="t"/>
              <a:pathLst>
                <a:path extrusionOk="0" h="13105" w="12843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037522" y="1522482"/>
              <a:ext cx="24944" cy="12246"/>
            </a:xfrm>
            <a:custGeom>
              <a:rect b="b" l="l" r="r" t="t"/>
              <a:pathLst>
                <a:path extrusionOk="0" h="541" w="1102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969006" y="1537104"/>
              <a:ext cx="23993" cy="15844"/>
            </a:xfrm>
            <a:custGeom>
              <a:rect b="b" l="l" r="r" t="t"/>
              <a:pathLst>
                <a:path extrusionOk="0" h="700" w="106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5995240" y="1580744"/>
              <a:ext cx="9077" cy="24197"/>
            </a:xfrm>
            <a:custGeom>
              <a:rect b="b" l="l" r="r" t="t"/>
              <a:pathLst>
                <a:path extrusionOk="0" h="1069" w="401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977313" y="1573139"/>
              <a:ext cx="28950" cy="28045"/>
            </a:xfrm>
            <a:custGeom>
              <a:rect b="b" l="l" r="r" t="t"/>
              <a:pathLst>
                <a:path extrusionOk="0" h="1239" w="1279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69572" y="1575267"/>
              <a:ext cx="18153" cy="12313"/>
            </a:xfrm>
            <a:custGeom>
              <a:rect b="b" l="l" r="r" t="t"/>
              <a:pathLst>
                <a:path extrusionOk="0" h="544" w="802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045082" y="1568680"/>
              <a:ext cx="12857" cy="21164"/>
            </a:xfrm>
            <a:custGeom>
              <a:rect b="b" l="l" r="r" t="t"/>
              <a:pathLst>
                <a:path extrusionOk="0" h="935" w="568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041121" y="1558630"/>
              <a:ext cx="28973" cy="27660"/>
            </a:xfrm>
            <a:custGeom>
              <a:rect b="b" l="l" r="r" t="t"/>
              <a:pathLst>
                <a:path extrusionOk="0" h="1222" w="128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056513" y="1555076"/>
              <a:ext cx="17271" cy="13966"/>
            </a:xfrm>
            <a:custGeom>
              <a:rect b="b" l="l" r="r" t="t"/>
              <a:pathLst>
                <a:path extrusionOk="0" h="617" w="763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009591" y="1646861"/>
              <a:ext cx="17384" cy="7153"/>
            </a:xfrm>
            <a:custGeom>
              <a:rect b="b" l="l" r="r" t="t"/>
              <a:pathLst>
                <a:path extrusionOk="0" h="316" w="768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011854" y="1527416"/>
              <a:ext cx="44093" cy="104845"/>
            </a:xfrm>
            <a:custGeom>
              <a:rect b="b" l="l" r="r" t="t"/>
              <a:pathLst>
                <a:path extrusionOk="0" h="4632" w="1948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11107" y="1622280"/>
              <a:ext cx="30218" cy="21164"/>
            </a:xfrm>
            <a:custGeom>
              <a:rect b="b" l="l" r="r" t="t"/>
              <a:pathLst>
                <a:path extrusionOk="0" h="935" w="1335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011854" y="1630971"/>
              <a:ext cx="18900" cy="12472"/>
            </a:xfrm>
            <a:custGeom>
              <a:rect b="b" l="l" r="r" t="t"/>
              <a:pathLst>
                <a:path extrusionOk="0" h="551" w="835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795577" y="1412951"/>
              <a:ext cx="266142" cy="207178"/>
            </a:xfrm>
            <a:custGeom>
              <a:rect b="b" l="l" r="r" t="t"/>
              <a:pathLst>
                <a:path extrusionOk="0" h="9153" w="11758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5808003" y="1600618"/>
              <a:ext cx="78543" cy="74492"/>
            </a:xfrm>
            <a:custGeom>
              <a:rect b="b" l="l" r="r" t="t"/>
              <a:pathLst>
                <a:path extrusionOk="0" h="3291" w="347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5833672" y="1618500"/>
              <a:ext cx="42101" cy="44116"/>
            </a:xfrm>
            <a:custGeom>
              <a:rect b="b" l="l" r="r" t="t"/>
              <a:pathLst>
                <a:path extrusionOk="0" h="1949" w="186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992555" y="2270116"/>
              <a:ext cx="1078965" cy="1466295"/>
            </a:xfrm>
            <a:custGeom>
              <a:rect b="b" l="l" r="r" t="t"/>
              <a:pathLst>
                <a:path extrusionOk="0" h="64780" w="47668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092579" y="2322652"/>
              <a:ext cx="785435" cy="1254816"/>
            </a:xfrm>
            <a:custGeom>
              <a:rect b="b" l="l" r="r" t="t"/>
              <a:pathLst>
                <a:path extrusionOk="0" h="55437" w="3470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688694" y="2270116"/>
              <a:ext cx="382826" cy="876608"/>
            </a:xfrm>
            <a:custGeom>
              <a:rect b="b" l="l" r="r" t="t"/>
              <a:pathLst>
                <a:path extrusionOk="0" h="38728" w="16913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43727" y="3374727"/>
              <a:ext cx="615378" cy="760151"/>
            </a:xfrm>
            <a:custGeom>
              <a:rect b="b" l="l" r="r" t="t"/>
              <a:pathLst>
                <a:path extrusionOk="0" h="33583" w="27187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1640" y="3398901"/>
              <a:ext cx="569316" cy="749422"/>
            </a:xfrm>
            <a:custGeom>
              <a:rect b="b" l="l" r="r" t="t"/>
              <a:pathLst>
                <a:path extrusionOk="0" h="33109" w="25152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942713" y="3765633"/>
              <a:ext cx="46832" cy="99254"/>
            </a:xfrm>
            <a:custGeom>
              <a:rect b="b" l="l" r="r" t="t"/>
              <a:pathLst>
                <a:path extrusionOk="0" h="4385" w="2069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967770" y="3752799"/>
              <a:ext cx="47466" cy="99005"/>
            </a:xfrm>
            <a:custGeom>
              <a:rect b="b" l="l" r="r" t="t"/>
              <a:pathLst>
                <a:path extrusionOk="0" h="4374" w="2097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993460" y="3739965"/>
              <a:ext cx="46673" cy="98485"/>
            </a:xfrm>
            <a:custGeom>
              <a:rect b="b" l="l" r="r" t="t"/>
              <a:pathLst>
                <a:path extrusionOk="0" h="4351" w="2062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019106" y="3726384"/>
              <a:ext cx="46696" cy="98983"/>
            </a:xfrm>
            <a:custGeom>
              <a:rect b="b" l="l" r="r" t="t"/>
              <a:pathLst>
                <a:path extrusionOk="0" h="4373" w="2063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044796" y="3713550"/>
              <a:ext cx="46696" cy="98983"/>
            </a:xfrm>
            <a:custGeom>
              <a:rect b="b" l="l" r="r" t="t"/>
              <a:pathLst>
                <a:path extrusionOk="0" h="4373" w="2063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653972" y="2269346"/>
              <a:ext cx="581403" cy="1750206"/>
            </a:xfrm>
            <a:custGeom>
              <a:rect b="b" l="l" r="r" t="t"/>
              <a:pathLst>
                <a:path extrusionOk="0" h="77323" w="25686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09115" y="2310814"/>
              <a:ext cx="139432" cy="1657968"/>
            </a:xfrm>
            <a:custGeom>
              <a:rect b="b" l="l" r="r" t="t"/>
              <a:pathLst>
                <a:path extrusionOk="0" h="73248" w="616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745327" y="2609867"/>
              <a:ext cx="136580" cy="62857"/>
            </a:xfrm>
            <a:custGeom>
              <a:rect b="b" l="l" r="r" t="t"/>
              <a:pathLst>
                <a:path extrusionOk="0" h="2777" w="6034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882744" y="3777924"/>
              <a:ext cx="601027" cy="528935"/>
            </a:xfrm>
            <a:custGeom>
              <a:rect b="b" l="l" r="r" t="t"/>
              <a:pathLst>
                <a:path extrusionOk="0" h="23368" w="26553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872174" y="3854181"/>
              <a:ext cx="619158" cy="458427"/>
            </a:xfrm>
            <a:custGeom>
              <a:rect b="b" l="l" r="r" t="t"/>
              <a:pathLst>
                <a:path extrusionOk="0" h="20253" w="27354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60589" y="4083338"/>
              <a:ext cx="109848" cy="18832"/>
            </a:xfrm>
            <a:custGeom>
              <a:rect b="b" l="l" r="r" t="t"/>
              <a:pathLst>
                <a:path extrusionOk="0" h="832" w="4853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160589" y="4054343"/>
              <a:ext cx="109848" cy="19127"/>
            </a:xfrm>
            <a:custGeom>
              <a:rect b="b" l="l" r="r" t="t"/>
              <a:pathLst>
                <a:path extrusionOk="0" h="845" w="4853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160589" y="4025641"/>
              <a:ext cx="109983" cy="18923"/>
            </a:xfrm>
            <a:custGeom>
              <a:rect b="b" l="l" r="r" t="t"/>
              <a:pathLst>
                <a:path extrusionOk="0" h="836" w="4859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160589" y="3996895"/>
              <a:ext cx="110006" cy="18991"/>
            </a:xfrm>
            <a:custGeom>
              <a:rect b="b" l="l" r="r" t="t"/>
              <a:pathLst>
                <a:path extrusionOk="0" h="839" w="486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160589" y="3968194"/>
              <a:ext cx="110006" cy="18991"/>
            </a:xfrm>
            <a:custGeom>
              <a:rect b="b" l="l" r="r" t="t"/>
              <a:pathLst>
                <a:path extrusionOk="0" h="839" w="486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5576198" y="1751322"/>
              <a:ext cx="562525" cy="669611"/>
            </a:xfrm>
            <a:custGeom>
              <a:rect b="b" l="l" r="r" t="t"/>
              <a:pathLst>
                <a:path extrusionOk="0" h="29583" w="24852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5848769" y="1325603"/>
              <a:ext cx="772917" cy="547020"/>
            </a:xfrm>
            <a:custGeom>
              <a:rect b="b" l="l" r="r" t="t"/>
              <a:pathLst>
                <a:path extrusionOk="0" h="24167" w="34147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423359" y="1021479"/>
              <a:ext cx="310326" cy="429092"/>
            </a:xfrm>
            <a:custGeom>
              <a:rect b="b" l="l" r="r" t="t"/>
              <a:pathLst>
                <a:path extrusionOk="0" h="18957" w="1371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543392" y="1069601"/>
              <a:ext cx="134429" cy="77027"/>
            </a:xfrm>
            <a:custGeom>
              <a:rect b="b" l="l" r="r" t="t"/>
              <a:pathLst>
                <a:path extrusionOk="0" h="3403" w="5939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573610" y="1128180"/>
              <a:ext cx="100296" cy="66026"/>
            </a:xfrm>
            <a:custGeom>
              <a:rect b="b" l="l" r="r" t="t"/>
              <a:pathLst>
                <a:path extrusionOk="0" h="2917" w="4431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591718" y="1190947"/>
              <a:ext cx="80535" cy="49299"/>
            </a:xfrm>
            <a:custGeom>
              <a:rect b="b" l="l" r="r" t="t"/>
              <a:pathLst>
                <a:path extrusionOk="0" h="2178" w="3558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833672" y="1657024"/>
              <a:ext cx="415284" cy="247038"/>
            </a:xfrm>
            <a:custGeom>
              <a:rect b="b" l="l" r="r" t="t"/>
              <a:pathLst>
                <a:path extrusionOk="0" h="10914" w="18347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124350" y="1676332"/>
              <a:ext cx="83070" cy="181850"/>
            </a:xfrm>
            <a:custGeom>
              <a:rect b="b" l="l" r="r" t="t"/>
              <a:pathLst>
                <a:path extrusionOk="0" h="8034" w="367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950694" y="1895597"/>
              <a:ext cx="104981" cy="33251"/>
            </a:xfrm>
            <a:custGeom>
              <a:rect b="b" l="l" r="r" t="t"/>
              <a:pathLst>
                <a:path extrusionOk="0" h="1469" w="4638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7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什麼是解釋？</a:t>
            </a:r>
            <a:endParaRPr/>
          </a:p>
        </p:txBody>
      </p:sp>
      <p:sp>
        <p:nvSpPr>
          <p:cNvPr id="784" name="Google Shape;784;p47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解釋是「為什麼」這個問題的答案(Miller，2017)。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為什麼治療不起作⽤？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為什麼我的貸款被拒絕了？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為什麼外星⼈還沒有聯繫我們？</a:t>
            </a:r>
            <a:endParaRPr/>
          </a:p>
        </p:txBody>
      </p:sp>
      <p:sp>
        <p:nvSpPr>
          <p:cNvPr id="785" name="Google Shape;785;p47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什麼是解釋？ (cont.)</a:t>
            </a:r>
            <a:endParaRPr/>
          </a:p>
        </p:txBody>
      </p:sp>
      <p:sp>
        <p:nvSpPr>
          <p:cNvPr id="791" name="Google Shape;791;p48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解釋是「為什麼」這個問題的答案(Miller，2017)。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highlight>
                  <a:srgbClr val="F4CCCC"/>
                </a:highlight>
              </a:rPr>
              <a:t>為什麼</a:t>
            </a:r>
            <a:r>
              <a:rPr lang="zh-TW"/>
              <a:t>治療不起作⽤？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⇨ </a:t>
            </a:r>
            <a:r>
              <a:rPr lang="zh-TW"/>
              <a:t>治療是</a:t>
            </a:r>
            <a:r>
              <a:rPr lang="zh-TW">
                <a:highlight>
                  <a:srgbClr val="D9EAD3"/>
                </a:highlight>
              </a:rPr>
              <a:t>如何</a:t>
            </a:r>
            <a:r>
              <a:rPr lang="zh-TW"/>
              <a:t>不起作用？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highlight>
                  <a:srgbClr val="F4CCCC"/>
                </a:highlight>
              </a:rPr>
              <a:t>為什麼</a:t>
            </a:r>
            <a:r>
              <a:rPr lang="zh-TW"/>
              <a:t>我的貸款被拒絕了？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⇨ </a:t>
            </a:r>
            <a:r>
              <a:rPr lang="zh-TW"/>
              <a:t>我的貸款是</a:t>
            </a:r>
            <a:r>
              <a:rPr lang="zh-TW">
                <a:highlight>
                  <a:srgbClr val="D9EAD3"/>
                </a:highlight>
              </a:rPr>
              <a:t>如何</a:t>
            </a:r>
            <a:r>
              <a:rPr lang="zh-TW"/>
              <a:t>被拒絕的？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zh-TW" strike="sngStrike"/>
              <a:t>為什麼外星⼈還沒有聯繫我們？</a:t>
            </a:r>
            <a:endParaRPr strike="sngStrike"/>
          </a:p>
        </p:txBody>
      </p:sp>
      <p:sp>
        <p:nvSpPr>
          <p:cNvPr id="792" name="Google Shape;792;p48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93" name="Google Shape;7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100" y="3844322"/>
            <a:ext cx="2415675" cy="301367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8"/>
          <p:cNvSpPr/>
          <p:nvPr/>
        </p:nvSpPr>
        <p:spPr>
          <a:xfrm>
            <a:off x="6111138" y="2763375"/>
            <a:ext cx="2415600" cy="903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解釋者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(人或AI)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95" name="Google Shape;795;p48"/>
          <p:cNvSpPr/>
          <p:nvPr/>
        </p:nvSpPr>
        <p:spPr>
          <a:xfrm flipH="1">
            <a:off x="5040825" y="3096275"/>
            <a:ext cx="785100" cy="38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8"/>
          <p:cNvSpPr/>
          <p:nvPr/>
        </p:nvSpPr>
        <p:spPr>
          <a:xfrm flipH="1" rot="-2266048">
            <a:off x="5289551" y="3866537"/>
            <a:ext cx="785196" cy="38746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9"/>
          <p:cNvSpPr txBox="1"/>
          <p:nvPr>
            <p:ph type="title"/>
          </p:nvPr>
        </p:nvSpPr>
        <p:spPr>
          <a:xfrm>
            <a:off x="720000" y="3760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000"/>
              <a:t>相關詞彙定義</a:t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案例、特徵</a:t>
            </a:r>
            <a:endParaRPr/>
          </a:p>
        </p:txBody>
      </p:sp>
      <p:sp>
        <p:nvSpPr>
          <p:cNvPr id="802" name="Google Shape;802;p49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803" name="Google Shape;803;p49"/>
          <p:cNvGrpSpPr/>
          <p:nvPr/>
        </p:nvGrpSpPr>
        <p:grpSpPr>
          <a:xfrm>
            <a:off x="6105725" y="2844150"/>
            <a:ext cx="1377900" cy="854100"/>
            <a:chOff x="6105725" y="3210800"/>
            <a:chExt cx="1377900" cy="854100"/>
          </a:xfrm>
        </p:grpSpPr>
        <p:cxnSp>
          <p:nvCxnSpPr>
            <p:cNvPr id="804" name="Google Shape;804;p49"/>
            <p:cNvCxnSpPr/>
            <p:nvPr/>
          </p:nvCxnSpPr>
          <p:spPr>
            <a:xfrm flipH="1" rot="10800000">
              <a:off x="6105725" y="3634700"/>
              <a:ext cx="430200" cy="4302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05" name="Google Shape;805;p49"/>
            <p:cNvSpPr txBox="1"/>
            <p:nvPr/>
          </p:nvSpPr>
          <p:spPr>
            <a:xfrm>
              <a:off x="6535925" y="3210800"/>
              <a:ext cx="9477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1F49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案例2</a:t>
              </a:r>
              <a:endParaRPr sz="2000">
                <a:solidFill>
                  <a:srgbClr val="1F497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06" name="Google Shape;806;p49"/>
            <p:cNvCxnSpPr/>
            <p:nvPr/>
          </p:nvCxnSpPr>
          <p:spPr>
            <a:xfrm>
              <a:off x="6535925" y="3634700"/>
              <a:ext cx="947700" cy="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807" name="Google Shape;807;p49"/>
          <p:cNvGrpSpPr/>
          <p:nvPr/>
        </p:nvGrpSpPr>
        <p:grpSpPr>
          <a:xfrm>
            <a:off x="3399925" y="2844150"/>
            <a:ext cx="1377900" cy="854100"/>
            <a:chOff x="6105725" y="3210800"/>
            <a:chExt cx="1377900" cy="854100"/>
          </a:xfrm>
        </p:grpSpPr>
        <p:cxnSp>
          <p:nvCxnSpPr>
            <p:cNvPr id="808" name="Google Shape;808;p49"/>
            <p:cNvCxnSpPr/>
            <p:nvPr/>
          </p:nvCxnSpPr>
          <p:spPr>
            <a:xfrm flipH="1" rot="10800000">
              <a:off x="6105725" y="3634700"/>
              <a:ext cx="430200" cy="4302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09" name="Google Shape;809;p49"/>
            <p:cNvSpPr txBox="1"/>
            <p:nvPr/>
          </p:nvSpPr>
          <p:spPr>
            <a:xfrm>
              <a:off x="6535925" y="3210800"/>
              <a:ext cx="9477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1F49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案例1</a:t>
              </a:r>
              <a:endParaRPr sz="2000">
                <a:solidFill>
                  <a:srgbClr val="1F497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10" name="Google Shape;810;p49"/>
            <p:cNvCxnSpPr/>
            <p:nvPr/>
          </p:nvCxnSpPr>
          <p:spPr>
            <a:xfrm>
              <a:off x="6535925" y="3634700"/>
              <a:ext cx="947700" cy="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11" name="Google Shape;811;p49"/>
          <p:cNvSpPr txBox="1"/>
          <p:nvPr/>
        </p:nvSpPr>
        <p:spPr>
          <a:xfrm>
            <a:off x="4705350" y="1586975"/>
            <a:ext cx="40194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特徵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(Attribute)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屬性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、變項、觀察值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2" name="Google Shape;812;p49"/>
          <p:cNvSpPr txBox="1"/>
          <p:nvPr/>
        </p:nvSpPr>
        <p:spPr>
          <a:xfrm>
            <a:off x="533400" y="1586975"/>
            <a:ext cx="40194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案例 (Instance)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抽樣對象、個案、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觀察值個體 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13" name="Google Shape;813;p49"/>
          <p:cNvGrpSpPr/>
          <p:nvPr/>
        </p:nvGrpSpPr>
        <p:grpSpPr>
          <a:xfrm>
            <a:off x="6934050" y="4515350"/>
            <a:ext cx="1377900" cy="854100"/>
            <a:chOff x="6105725" y="3210800"/>
            <a:chExt cx="1377900" cy="854100"/>
          </a:xfrm>
        </p:grpSpPr>
        <p:cxnSp>
          <p:nvCxnSpPr>
            <p:cNvPr id="814" name="Google Shape;814;p49"/>
            <p:cNvCxnSpPr/>
            <p:nvPr/>
          </p:nvCxnSpPr>
          <p:spPr>
            <a:xfrm flipH="1" rot="10800000">
              <a:off x="6105725" y="3634700"/>
              <a:ext cx="430200" cy="4302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15" name="Google Shape;815;p49"/>
            <p:cNvSpPr txBox="1"/>
            <p:nvPr/>
          </p:nvSpPr>
          <p:spPr>
            <a:xfrm>
              <a:off x="6535925" y="3210800"/>
              <a:ext cx="9477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1F49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</a:t>
              </a:r>
              <a:endParaRPr sz="2000">
                <a:solidFill>
                  <a:srgbClr val="1F497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16" name="Google Shape;816;p49"/>
            <p:cNvCxnSpPr/>
            <p:nvPr/>
          </p:nvCxnSpPr>
          <p:spPr>
            <a:xfrm>
              <a:off x="6535925" y="3634700"/>
              <a:ext cx="947700" cy="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descr="slide 戰隊 fighter green" id="817" name="Google Shape;8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650" y="3303450"/>
            <a:ext cx="1681923" cy="168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8" name="Google Shape;818;p49"/>
          <p:cNvGrpSpPr/>
          <p:nvPr/>
        </p:nvGrpSpPr>
        <p:grpSpPr>
          <a:xfrm>
            <a:off x="552450" y="4515350"/>
            <a:ext cx="1377900" cy="854100"/>
            <a:chOff x="6535925" y="3210800"/>
            <a:chExt cx="1377900" cy="854100"/>
          </a:xfrm>
        </p:grpSpPr>
        <p:cxnSp>
          <p:nvCxnSpPr>
            <p:cNvPr id="819" name="Google Shape;819;p49"/>
            <p:cNvCxnSpPr/>
            <p:nvPr/>
          </p:nvCxnSpPr>
          <p:spPr>
            <a:xfrm rot="10800000">
              <a:off x="7483625" y="3634700"/>
              <a:ext cx="430200" cy="4302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20" name="Google Shape;820;p49"/>
            <p:cNvSpPr txBox="1"/>
            <p:nvPr/>
          </p:nvSpPr>
          <p:spPr>
            <a:xfrm>
              <a:off x="6535925" y="3210800"/>
              <a:ext cx="9477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1F497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</a:t>
              </a:r>
              <a:endParaRPr sz="2000">
                <a:solidFill>
                  <a:srgbClr val="1F497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21" name="Google Shape;821;p49"/>
            <p:cNvCxnSpPr/>
            <p:nvPr/>
          </p:nvCxnSpPr>
          <p:spPr>
            <a:xfrm>
              <a:off x="6535925" y="3634700"/>
              <a:ext cx="947700" cy="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descr="slide 戰隊 people pink" id="822" name="Google Shape;8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27" y="3303450"/>
            <a:ext cx="1681923" cy="1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9"/>
          <p:cNvSpPr/>
          <p:nvPr/>
        </p:nvSpPr>
        <p:spPr>
          <a:xfrm>
            <a:off x="1812363" y="5032475"/>
            <a:ext cx="2608500" cy="1243800"/>
          </a:xfrm>
          <a:prstGeom prst="wedgeRoundRectCallout">
            <a:avLst>
              <a:gd fmla="val -7145" name="adj1"/>
              <a:gd fmla="val -65039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名字：豪快綠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攻擊力：9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防禦力：5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4" name="Google Shape;824;p49"/>
          <p:cNvSpPr/>
          <p:nvPr/>
        </p:nvSpPr>
        <p:spPr>
          <a:xfrm>
            <a:off x="4595025" y="5032475"/>
            <a:ext cx="2608500" cy="1243800"/>
          </a:xfrm>
          <a:prstGeom prst="wedgeRoundRectCallout">
            <a:avLst>
              <a:gd fmla="val -11048" name="adj1"/>
              <a:gd fmla="val -67043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名字：猛牛紫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攻擊力：3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防禦力：12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0"/>
          <p:cNvSpPr txBox="1"/>
          <p:nvPr>
            <p:ph type="title"/>
          </p:nvPr>
        </p:nvSpPr>
        <p:spPr>
          <a:xfrm>
            <a:off x="720000" y="3760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000"/>
              <a:t>相關詞彙定義</a:t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案例、特徵 (cont.)</a:t>
            </a:r>
            <a:endParaRPr/>
          </a:p>
        </p:txBody>
      </p:sp>
      <p:sp>
        <p:nvSpPr>
          <p:cNvPr id="830" name="Google Shape;830;p50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831" name="Google Shape;831;p50"/>
          <p:cNvGrpSpPr/>
          <p:nvPr/>
        </p:nvGrpSpPr>
        <p:grpSpPr>
          <a:xfrm>
            <a:off x="3567000" y="1855025"/>
            <a:ext cx="1377900" cy="854100"/>
            <a:chOff x="6535925" y="3210800"/>
            <a:chExt cx="1377900" cy="854100"/>
          </a:xfrm>
        </p:grpSpPr>
        <p:cxnSp>
          <p:nvCxnSpPr>
            <p:cNvPr id="832" name="Google Shape;832;p50"/>
            <p:cNvCxnSpPr/>
            <p:nvPr/>
          </p:nvCxnSpPr>
          <p:spPr>
            <a:xfrm rot="10800000">
              <a:off x="7483625" y="3634700"/>
              <a:ext cx="430200" cy="430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33" name="Google Shape;833;p50"/>
            <p:cNvSpPr txBox="1"/>
            <p:nvPr/>
          </p:nvSpPr>
          <p:spPr>
            <a:xfrm>
              <a:off x="6535925" y="3210800"/>
              <a:ext cx="9477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</a:t>
              </a:r>
              <a:endPara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34" name="Google Shape;834;p50"/>
            <p:cNvCxnSpPr/>
            <p:nvPr/>
          </p:nvCxnSpPr>
          <p:spPr>
            <a:xfrm>
              <a:off x="6535925" y="3634700"/>
              <a:ext cx="9477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35" name="Google Shape;835;p50"/>
          <p:cNvSpPr/>
          <p:nvPr/>
        </p:nvSpPr>
        <p:spPr>
          <a:xfrm rot="5400000">
            <a:off x="4670300" y="1077275"/>
            <a:ext cx="464400" cy="3728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0"/>
          <p:cNvSpPr/>
          <p:nvPr/>
        </p:nvSpPr>
        <p:spPr>
          <a:xfrm>
            <a:off x="2574175" y="3718325"/>
            <a:ext cx="464400" cy="108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50"/>
          <p:cNvGrpSpPr/>
          <p:nvPr/>
        </p:nvGrpSpPr>
        <p:grpSpPr>
          <a:xfrm>
            <a:off x="868125" y="4263125"/>
            <a:ext cx="1706050" cy="610500"/>
            <a:chOff x="6535925" y="3024350"/>
            <a:chExt cx="1706050" cy="610500"/>
          </a:xfrm>
        </p:grpSpPr>
        <p:cxnSp>
          <p:nvCxnSpPr>
            <p:cNvPr id="838" name="Google Shape;838;p50"/>
            <p:cNvCxnSpPr/>
            <p:nvPr/>
          </p:nvCxnSpPr>
          <p:spPr>
            <a:xfrm flipH="1">
              <a:off x="7483575" y="3024350"/>
              <a:ext cx="758400" cy="610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39" name="Google Shape;839;p50"/>
            <p:cNvSpPr txBox="1"/>
            <p:nvPr/>
          </p:nvSpPr>
          <p:spPr>
            <a:xfrm>
              <a:off x="6535925" y="3210800"/>
              <a:ext cx="9477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案例</a:t>
              </a:r>
              <a:endPara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40" name="Google Shape;840;p50"/>
            <p:cNvCxnSpPr/>
            <p:nvPr/>
          </p:nvCxnSpPr>
          <p:spPr>
            <a:xfrm>
              <a:off x="6535925" y="3634700"/>
              <a:ext cx="9477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41" name="Google Shape;841;p50"/>
          <p:cNvSpPr/>
          <p:nvPr/>
        </p:nvSpPr>
        <p:spPr>
          <a:xfrm>
            <a:off x="2574175" y="3243825"/>
            <a:ext cx="464400" cy="39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50"/>
          <p:cNvGrpSpPr/>
          <p:nvPr/>
        </p:nvGrpSpPr>
        <p:grpSpPr>
          <a:xfrm>
            <a:off x="766075" y="2605750"/>
            <a:ext cx="1808100" cy="854100"/>
            <a:chOff x="6105725" y="3210800"/>
            <a:chExt cx="1808100" cy="854100"/>
          </a:xfrm>
        </p:grpSpPr>
        <p:cxnSp>
          <p:nvCxnSpPr>
            <p:cNvPr id="843" name="Google Shape;843;p50"/>
            <p:cNvCxnSpPr/>
            <p:nvPr/>
          </p:nvCxnSpPr>
          <p:spPr>
            <a:xfrm rot="10800000">
              <a:off x="7483625" y="3634700"/>
              <a:ext cx="430200" cy="430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44" name="Google Shape;844;p50"/>
            <p:cNvSpPr txBox="1"/>
            <p:nvPr/>
          </p:nvSpPr>
          <p:spPr>
            <a:xfrm>
              <a:off x="6105725" y="3210800"/>
              <a:ext cx="13779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</a:t>
              </a:r>
              <a:r>
                <a:rPr lang="zh-TW" sz="20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標題</a:t>
              </a:r>
              <a:endPara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45" name="Google Shape;845;p50"/>
            <p:cNvCxnSpPr/>
            <p:nvPr/>
          </p:nvCxnSpPr>
          <p:spPr>
            <a:xfrm>
              <a:off x="6136475" y="3634700"/>
              <a:ext cx="13473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descr="slide 戰隊 people pink" id="846" name="Google Shape;8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827" y="4547375"/>
            <a:ext cx="1681923" cy="168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 戰隊 fighter green" id="847" name="Google Shape;84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275" y="4547375"/>
            <a:ext cx="1681923" cy="168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8" name="Google Shape;848;p50"/>
          <p:cNvGraphicFramePr/>
          <p:nvPr/>
        </p:nvGraphicFramePr>
        <p:xfrm>
          <a:off x="3038575" y="31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{59431907-20EB-4B47-A479-F4322535B269}</a:tableStyleId>
              </a:tblPr>
              <a:tblGrid>
                <a:gridCol w="1256975"/>
                <a:gridCol w="1256975"/>
                <a:gridCol w="1256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名字</a:t>
                      </a:r>
                      <a:endParaRPr sz="24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攻擊力</a:t>
                      </a:r>
                      <a:endParaRPr sz="24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防禦力</a:t>
                      </a:r>
                      <a:endParaRPr sz="24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豪快綠</a:t>
                      </a:r>
                      <a:endParaRPr sz="24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24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24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猛牛紫</a:t>
                      </a:r>
                      <a:endParaRPr sz="24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24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</a:t>
                      </a:r>
                      <a:endParaRPr sz="24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什麼是好的解釋？</a:t>
            </a:r>
            <a:endParaRPr/>
          </a:p>
        </p:txBody>
      </p:sp>
      <p:sp>
        <p:nvSpPr>
          <p:cNvPr id="854" name="Google Shape;854;p51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解釋具有對比性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⼈類通常不會問為什麼會做出某種預測，但會問為什麼會做出這種預測⽽不是另⼀種預測。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最好的解釋是強調感興趣的對象和參照對象之間最⼤的差異</a:t>
            </a:r>
            <a:r>
              <a:rPr lang="zh-TW"/>
              <a:t>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選擇性的解釋。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我們習慣於從各種可能的原因中選擇⼀個或兩個原因作為解釋。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1600"/>
              </a:spcAft>
              <a:buSzPts val="2200"/>
              <a:buChar char="○"/>
            </a:pPr>
            <a:r>
              <a:rPr lang="zh-TW"/>
              <a:t>「對既有機構和政府的不信任感⽇增是選民投票率降低的主要因素。」</a:t>
            </a:r>
            <a:endParaRPr/>
          </a:p>
        </p:txBody>
      </p:sp>
      <p:sp>
        <p:nvSpPr>
          <p:cNvPr id="855" name="Google Shape;855;p51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什麼是好的解釋？ (cont.)</a:t>
            </a:r>
            <a:endParaRPr/>
          </a:p>
        </p:txBody>
      </p:sp>
      <p:sp>
        <p:nvSpPr>
          <p:cNvPr id="861" name="Google Shape;861;p52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zh-TW"/>
              <a:t>解釋是社會性的。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社會背景決定了解釋的內容和性質。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見人說人話，見鬼說鬼話。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zh-TW"/>
              <a:t>解釋的重點是異常。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1600"/>
              </a:spcAft>
              <a:buSzPts val="2200"/>
              <a:buChar char="○"/>
            </a:pPr>
            <a:r>
              <a:rPr lang="zh-TW"/>
              <a:t>⼈們更關注異常原因來解釋事件。</a:t>
            </a:r>
            <a:endParaRPr/>
          </a:p>
        </p:txBody>
      </p:sp>
      <p:sp>
        <p:nvSpPr>
          <p:cNvPr id="862" name="Google Shape;862;p52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什麼是好的解釋？ (cont.)</a:t>
            </a:r>
            <a:endParaRPr/>
          </a:p>
        </p:txBody>
      </p:sp>
      <p:sp>
        <p:nvSpPr>
          <p:cNvPr id="868" name="Google Shape;868;p53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zh-TW"/>
              <a:t>解釋是真實的。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但是真實性跟選擇性之間需要有所取捨，而人們偏向後者。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zh-TW"/>
              <a:t>好的解釋與被解釋者的先驗知識是一致的。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確認偏差</a:t>
            </a:r>
            <a:r>
              <a:rPr lang="zh-TW"/>
              <a:t> (Confirmation Bias) &lt;- 半監督式學習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zh-TW"/>
              <a:t>好的解释是普遍性的和很可能的。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解釋的結果可以應用於大部分實例。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3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54"/>
          <p:cNvPicPr preferRelativeResize="0"/>
          <p:nvPr/>
        </p:nvPicPr>
        <p:blipFill rotWithShape="1">
          <a:blip r:embed="rId3">
            <a:alphaModFix/>
          </a:blip>
          <a:srcRect b="-1099" l="0" r="0" t="1100"/>
          <a:stretch/>
        </p:blipFill>
        <p:spPr>
          <a:xfrm>
            <a:off x="388925" y="0"/>
            <a:ext cx="8366152" cy="61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54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76" name="Google Shape;87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525" y="5938103"/>
            <a:ext cx="3202725" cy="7248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5"/>
          <p:cNvSpPr txBox="1"/>
          <p:nvPr>
            <p:ph idx="1" type="body"/>
          </p:nvPr>
        </p:nvSpPr>
        <p:spPr>
          <a:xfrm>
            <a:off x="6966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5"/>
          <p:cNvSpPr txBox="1"/>
          <p:nvPr>
            <p:ph type="title"/>
          </p:nvPr>
        </p:nvSpPr>
        <p:spPr>
          <a:xfrm>
            <a:off x="5212500" y="1644233"/>
            <a:ext cx="33411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報告完畢</a:t>
            </a:r>
            <a:endParaRPr/>
          </a:p>
        </p:txBody>
      </p:sp>
      <p:sp>
        <p:nvSpPr>
          <p:cNvPr id="883" name="Google Shape;883;p55"/>
          <p:cNvSpPr txBox="1"/>
          <p:nvPr>
            <p:ph idx="2" type="subTitle"/>
          </p:nvPr>
        </p:nvSpPr>
        <p:spPr>
          <a:xfrm>
            <a:off x="5212500" y="3737433"/>
            <a:ext cx="33411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85" name="Google Shape;8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9362" y="1609925"/>
            <a:ext cx="3035576" cy="3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idx="1" type="body"/>
          </p:nvPr>
        </p:nvSpPr>
        <p:spPr>
          <a:xfrm>
            <a:off x="7200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可解釋機器學習：黑盒模型可解釋性理解指南</a:t>
            </a:r>
            <a:endParaRPr/>
          </a:p>
        </p:txBody>
      </p:sp>
      <p:sp>
        <p:nvSpPr>
          <p:cNvPr id="725" name="Google Shape;725;p39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26" name="Google Shape;726;p39"/>
          <p:cNvSpPr txBox="1"/>
          <p:nvPr>
            <p:ph idx="2" type="body"/>
          </p:nvPr>
        </p:nvSpPr>
        <p:spPr>
          <a:xfrm>
            <a:off x="4574700" y="1776875"/>
            <a:ext cx="3854700" cy="4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可解釋機器學習：黑盒模型可解釋性理解指南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Author: Molnar C.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Date: 2021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Publisher: 電子工業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57" y="1777200"/>
            <a:ext cx="3376982" cy="43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可解釋性的重要性</a:t>
            </a:r>
            <a:endParaRPr/>
          </a:p>
        </p:txBody>
      </p:sp>
      <p:sp>
        <p:nvSpPr>
          <p:cNvPr id="733" name="Google Shape;733;p40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人類的好奇心和學習能力：心智模型與「為什麼我感到如此不舒服？」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⼈類渴望找到事物存在的意義： 機器的決策對人的生活影響越大，機器對它行為的解釋就越重要。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科</a:t>
            </a:r>
            <a:r>
              <a:rPr lang="zh-TW"/>
              <a:t>學的目標是獲取知識，但是許多問題都是通過⼤數據集和⿊盒機器學習模型來解決的。模型本⾝應該成為知識的來源，⽽不是數據。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機器學習模型承擔需要安全措施和測試的實際任務。</a:t>
            </a:r>
            <a:endParaRPr/>
          </a:p>
        </p:txBody>
      </p:sp>
      <p:sp>
        <p:nvSpPr>
          <p:cNvPr id="734" name="Google Shape;734;p40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/>
          <p:nvPr>
            <p:ph type="title"/>
          </p:nvPr>
        </p:nvSpPr>
        <p:spPr>
          <a:xfrm>
            <a:off x="720000" y="5374492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Amazon</a:t>
            </a:r>
            <a:r>
              <a:rPr lang="zh-TW"/>
              <a:t>自動推薦的打折組合，有道理嗎？</a:t>
            </a:r>
            <a:endParaRPr/>
          </a:p>
        </p:txBody>
      </p:sp>
      <p:sp>
        <p:nvSpPr>
          <p:cNvPr id="740" name="Google Shape;740;p41"/>
          <p:cNvSpPr txBox="1"/>
          <p:nvPr>
            <p:ph idx="1" type="body"/>
          </p:nvPr>
        </p:nvSpPr>
        <p:spPr>
          <a:xfrm>
            <a:off x="720000" y="853592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1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42" name="Google Shape;7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54000"/>
            <a:ext cx="7704000" cy="329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可解釋性的重要性 (cont.)</a:t>
            </a:r>
            <a:endParaRPr/>
          </a:p>
        </p:txBody>
      </p:sp>
      <p:sp>
        <p:nvSpPr>
          <p:cNvPr id="748" name="Google Shape;748;p42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可解釋性是機器學習模型中⼀種有效檢測偏見的調試⼯具。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社會認可度：將機器和算法整合到⽇常⽣活中的過程，可解釋性將能增加社會認可度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解釋⽤於管理社交互動：通過創造某個事物的共同含義，解釋者影響著解釋的接收者的⾏為、情感和信念。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機器學習模型只有在可以解釋時才能進⾏調試和審核。</a:t>
            </a:r>
            <a:endParaRPr/>
          </a:p>
        </p:txBody>
      </p:sp>
      <p:sp>
        <p:nvSpPr>
          <p:cNvPr id="749" name="Google Shape;749;p42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 txBox="1"/>
          <p:nvPr>
            <p:ph type="title"/>
          </p:nvPr>
        </p:nvSpPr>
        <p:spPr>
          <a:xfrm>
            <a:off x="720000" y="5374492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為什麼掃地機器人卡住了？</a:t>
            </a:r>
            <a:endParaRPr/>
          </a:p>
        </p:txBody>
      </p:sp>
      <p:sp>
        <p:nvSpPr>
          <p:cNvPr id="755" name="Google Shape;755;p43"/>
          <p:cNvSpPr txBox="1"/>
          <p:nvPr>
            <p:ph idx="1" type="body"/>
          </p:nvPr>
        </p:nvSpPr>
        <p:spPr>
          <a:xfrm>
            <a:off x="720000" y="853592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3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57" name="Google Shape;7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59087"/>
            <a:ext cx="7704001" cy="394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4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檢視機器學習可解釋性的面向</a:t>
            </a:r>
            <a:endParaRPr/>
          </a:p>
        </p:txBody>
      </p:sp>
      <p:sp>
        <p:nvSpPr>
          <p:cNvPr id="763" name="Google Shape;763;p44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公平性 (Fairness)：確保預測是公正的，不會隱式或顯式地歧視受保護的群體。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可解釋的模型可以告訴你為什麼它決定某個⼈不應該得到貸款，並且使⼈們更容易判斷該決策是否基於學習⼈⼜統計學偏見 (例如種族)。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隱私 (Privacy)：確保保護數據中的敏感信息。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可靠性 (Reliability) 或魯棒性 (Robustness)：確保輸⼊的⼩變化不會導致預測發⽣劇烈變化。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4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檢視機器學習可解釋性的面向 (cont.)</a:t>
            </a:r>
            <a:endParaRPr/>
          </a:p>
        </p:txBody>
      </p:sp>
      <p:sp>
        <p:nvSpPr>
          <p:cNvPr id="770" name="Google Shape;770;p45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因果關係 (Causality)：檢查是否只找到因果關係。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信任 (Trust)：與⿊匣⼦相⽐，⼈們更容易信任解釋其決策的系統。</a:t>
            </a:r>
            <a:endParaRPr/>
          </a:p>
        </p:txBody>
      </p:sp>
      <p:sp>
        <p:nvSpPr>
          <p:cNvPr id="771" name="Google Shape;771;p45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6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不能</a:t>
            </a:r>
            <a:r>
              <a:rPr lang="zh-TW"/>
              <a:t>解釋機器學習的情況</a:t>
            </a:r>
            <a:endParaRPr/>
          </a:p>
        </p:txBody>
      </p:sp>
      <p:sp>
        <p:nvSpPr>
          <p:cNvPr id="777" name="Google Shape;777;p46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如果模型沒有重大影響，則不需要解釋性。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當問題被研究得很深入時，就不需要解釋性了。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可解釋性可能使⼈或程序能夠操縱系統。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1600"/>
              </a:spcAft>
              <a:buSzPts val="2200"/>
              <a:buChar char="○"/>
            </a:pPr>
            <a:r>
              <a:rPr lang="zh-TW"/>
              <a:t>避免險入博弈賽局：信用貸款與信用評分</a:t>
            </a:r>
            <a:endParaRPr/>
          </a:p>
        </p:txBody>
      </p:sp>
      <p:sp>
        <p:nvSpPr>
          <p:cNvPr id="778" name="Google Shape;778;p46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