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1" r:id="rId2"/>
    <p:sldId id="257" r:id="rId3"/>
    <p:sldId id="259" r:id="rId4"/>
    <p:sldId id="260" r:id="rId5"/>
    <p:sldId id="262" r:id="rId6"/>
    <p:sldId id="258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63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Solr</a:t>
            </a:r>
            <a:br>
              <a:rPr lang="en-US" altLang="zh-TW" dirty="0"/>
            </a:br>
            <a:r>
              <a:rPr lang="en-US" altLang="zh-TW" dirty="0"/>
              <a:t>IR</a:t>
            </a:r>
            <a:r>
              <a:rPr lang="zh-TW" altLang="en-US" dirty="0"/>
              <a:t>課程教學草稿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/>
              <a:t>2014/12/15</a:t>
            </a:r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 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轉換工具「將</a:t>
            </a:r>
            <a:r>
              <a:rPr lang="en-US" altLang="zh-TW" dirty="0"/>
              <a:t>Excel</a:t>
            </a:r>
            <a:r>
              <a:rPr lang="zh-TW" altLang="en-US" dirty="0"/>
              <a:t>轉換成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goo.gl/Z9RIhZ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資料準備</a:t>
            </a:r>
            <a:endParaRPr lang="zh-TW" altLang="en-US" dirty="0"/>
          </a:p>
        </p:txBody>
      </p:sp>
      <p:pic>
        <p:nvPicPr>
          <p:cNvPr id="4098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3" y="17373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7830990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name="OCLC #"&gt;465820596&lt;/field&gt;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name="Title"&gt;Fra det nu forsvundne Solrød kommune&lt;/field&gt;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name="Author"&gt;Steen Rosendahl&lt;/field&gt;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name="Author"&gt;Solrød lokalhistoriske arkiv&lt;/field&gt;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name="Language"&gt;丹麥語（Danish）&lt;/field&gt;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name="Item type"&gt;book&lt;/field&gt;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name="Publisher"&gt;[København] : Strandbergs forlag, 1984&lt;/field&gt;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name="Added date"&gt;2014-12-14 04:38&lt;/field&gt;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替換掉匯入資料的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(</a:t>
            </a:r>
            <a:r>
              <a:rPr lang="zh-TW" altLang="en-US" dirty="0" smtClean="0"/>
              <a:t>能夠處理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http://notepad-plus-plus.org/</a:t>
            </a:r>
          </a:p>
          <a:p>
            <a:r>
              <a:rPr lang="zh-TW" altLang="en-US" dirty="0" smtClean="0"/>
              <a:t>請將準備好的資料儲存到以下路徑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Solr</a:t>
            </a:r>
            <a:r>
              <a:rPr lang="en-US" altLang="zh-TW" dirty="0" smtClean="0"/>
              <a:t>]\</a:t>
            </a:r>
            <a:r>
              <a:rPr lang="zh-TW" altLang="en-US" dirty="0" smtClean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\data.xml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資料準備</a:t>
            </a:r>
            <a:endParaRPr lang="zh-TW" altLang="en-US" dirty="0"/>
          </a:p>
        </p:txBody>
      </p:sp>
      <p:pic>
        <p:nvPicPr>
          <p:cNvPr id="5122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18457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7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儲存欄位：修改</a:t>
            </a:r>
            <a:r>
              <a:rPr lang="en-US" altLang="zh-TW" dirty="0" smtClean="0"/>
              <a:t>schema.xml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schema.xml.bat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name="title"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type="</a:t>
            </a:r>
            <a:r>
              <a:rPr lang="en-US" altLang="zh-TW" dirty="0" err="1" smtClean="0"/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：資料形態，跟斷詞有關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ndexed="true"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stored="true"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/>
              <a:t>multivalued="true"</a:t>
            </a:r>
            <a:r>
              <a:rPr lang="zh-TW" altLang="en-US" dirty="0" smtClean="0"/>
              <a:t>：是否允許多值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158958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層面檢索：修改</a:t>
            </a:r>
            <a:r>
              <a:rPr lang="en-US" altLang="zh-TW" dirty="0"/>
              <a:t>solrconfig.xml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/>
              <a:t>"&gt;subject&lt;/</a:t>
            </a:r>
            <a:r>
              <a:rPr lang="en-US" altLang="zh-TW" dirty="0" err="1"/>
              <a:t>str</a:t>
            </a:r>
            <a:r>
              <a:rPr lang="en-US" altLang="zh-TW" dirty="0"/>
              <a:t>&gt;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44505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r>
              <a:rPr lang="en-US" altLang="zh-TW" dirty="0"/>
              <a:t>\open display_fields.vm</a:t>
            </a: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/>
              <a:t>：簡易顯示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：類似資料顯示欄位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/>
              <a:t>：詳細檢索可使用的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每一個欄位的設定：</a:t>
            </a:r>
            <a:endParaRPr lang="en-US" altLang="zh-TW" dirty="0" smtClean="0"/>
          </a:p>
          <a:p>
            <a:pPr lvl="1"/>
            <a:r>
              <a:rPr lang="en-US" altLang="zh-TW" dirty="0"/>
              <a:t>{'name': 'subject', 'label': 'Subject', '</a:t>
            </a:r>
            <a:r>
              <a:rPr lang="en-US" altLang="zh-TW" dirty="0" err="1"/>
              <a:t>access_point</a:t>
            </a:r>
            <a:r>
              <a:rPr lang="en-US" altLang="zh-TW" dirty="0"/>
              <a:t>': true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：要顯示的名稱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access_point</a:t>
            </a:r>
            <a:r>
              <a:rPr lang="zh-TW" altLang="en-US" dirty="0" smtClean="0"/>
              <a:t>：可以用此欄位的名稱來作進一步檢索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37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4. </a:t>
            </a:r>
            <a:r>
              <a:rPr lang="zh-TW" altLang="en-US" dirty="0"/>
              <a:t>啟動</a:t>
            </a:r>
            <a:r>
              <a:rPr lang="en-US" altLang="zh-TW" dirty="0" smtClean="0"/>
              <a:t>Solr\start-solr-open.bat</a:t>
            </a:r>
          </a:p>
          <a:p>
            <a:pPr lvl="1"/>
            <a:r>
              <a:rPr lang="zh-TW" altLang="en-US" dirty="0" smtClean="0"/>
              <a:t>開啟指令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</a:t>
            </a:r>
            <a:endParaRPr lang="en-US" altLang="zh-TW" dirty="0"/>
          </a:p>
          <a:p>
            <a:pPr lvl="2"/>
            <a:r>
              <a:rPr lang="en-US" altLang="zh-TW" dirty="0" smtClean="0"/>
              <a:t>java </a:t>
            </a:r>
            <a:r>
              <a:rPr lang="en-US" altLang="zh-TW" dirty="0"/>
              <a:t>-jar </a:t>
            </a:r>
            <a:r>
              <a:rPr lang="en-US" altLang="zh-TW" dirty="0" smtClean="0"/>
              <a:t>start.jar</a:t>
            </a:r>
          </a:p>
          <a:p>
            <a:pPr lvl="1"/>
            <a:r>
              <a:rPr lang="zh-TW" altLang="en-US" dirty="0" smtClean="0"/>
              <a:t>開啟網站</a:t>
            </a:r>
            <a:endParaRPr lang="en-US" altLang="zh-TW" dirty="0" smtClean="0"/>
          </a:p>
          <a:p>
            <a:pPr lvl="2"/>
            <a:r>
              <a:rPr lang="en-US" altLang="zh-TW" dirty="0"/>
              <a:t>http://</a:t>
            </a:r>
            <a:r>
              <a:rPr lang="en-US" altLang="zh-TW" dirty="0" smtClean="0"/>
              <a:t>localhost:8983/solr/browse</a:t>
            </a:r>
          </a:p>
          <a:p>
            <a:r>
              <a:rPr lang="zh-TW" altLang="en-US" dirty="0" smtClean="0"/>
              <a:t>此時資料還是空空的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5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5. </a:t>
            </a:r>
            <a:r>
              <a:rPr lang="zh-TW" altLang="en-US" dirty="0" smtClean="0"/>
              <a:t>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</a:t>
            </a:r>
            <a:r>
              <a:rPr lang="en-US" altLang="zh-TW" dirty="0" smtClean="0"/>
              <a:t>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pPr lvl="1"/>
            <a:r>
              <a:rPr lang="zh-TW" altLang="en-US" dirty="0" smtClean="0"/>
              <a:t>如果出現 「</a:t>
            </a:r>
            <a:r>
              <a:rPr lang="en-US" altLang="zh-TW" dirty="0" smtClean="0"/>
              <a:t>1 files indexed.</a:t>
            </a:r>
            <a:r>
              <a:rPr lang="zh-TW" altLang="en-US" dirty="0" smtClean="0"/>
              <a:t>」表示成功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4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http://newsletter.ascc.sinica.edu.tw/news/read_news.php?nid=2288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安裝步驟</a:t>
            </a:r>
            <a:endParaRPr lang="en-US" altLang="zh-TW" dirty="0" smtClean="0"/>
          </a:p>
          <a:p>
            <a:r>
              <a:rPr lang="zh-TW" altLang="en-US" dirty="0" smtClean="0"/>
              <a:t>作業說明</a:t>
            </a:r>
            <a:endParaRPr lang="en-US" altLang="zh-TW" dirty="0" smtClean="0"/>
          </a:p>
          <a:p>
            <a:r>
              <a:rPr lang="zh-TW" altLang="en-US" dirty="0" smtClean="0"/>
              <a:t>延伸閱讀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8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1. </a:t>
            </a:r>
            <a:r>
              <a:rPr lang="zh-TW" altLang="en-US" dirty="0"/>
              <a:t>環境部署</a:t>
            </a:r>
            <a:endParaRPr lang="en-US" altLang="zh-TW" dirty="0"/>
          </a:p>
          <a:p>
            <a:r>
              <a:rPr lang="en-US" altLang="zh-TW" dirty="0"/>
              <a:t>STEP 2. </a:t>
            </a:r>
            <a:r>
              <a:rPr lang="zh-TW" altLang="en-US" dirty="0"/>
              <a:t>準備資料</a:t>
            </a:r>
            <a:endParaRPr lang="en-US" altLang="zh-TW" dirty="0"/>
          </a:p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endParaRPr lang="en-US" altLang="zh-TW" dirty="0"/>
          </a:p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/>
              <a:t>Solr</a:t>
            </a:r>
          </a:p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  <a:endParaRPr lang="en-US" altLang="zh-TW" dirty="0"/>
          </a:p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 smtClean="0"/>
              <a:t>STEP.1 </a:t>
            </a:r>
            <a:r>
              <a:rPr lang="zh-TW" altLang="en-US" sz="3200" dirty="0" smtClean="0"/>
              <a:t>環境部署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smtClean="0"/>
              <a:t>Java Run Environment</a:t>
            </a:r>
          </a:p>
          <a:p>
            <a:pPr lvl="1"/>
            <a:r>
              <a:rPr lang="zh-TW" altLang="en-US" dirty="0" smtClean="0"/>
              <a:t>可運作於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必須要安裝</a:t>
            </a:r>
            <a:r>
              <a:rPr lang="en-US" altLang="zh-TW" dirty="0" smtClean="0"/>
              <a:t>Java RE</a:t>
            </a:r>
          </a:p>
          <a:p>
            <a:pPr lvl="2"/>
            <a:r>
              <a:rPr lang="en-US" altLang="zh-TW" dirty="0"/>
              <a:t>https://java.com/zh_TW/download</a:t>
            </a:r>
            <a:r>
              <a:rPr lang="en-US" altLang="zh-TW" dirty="0" smtClean="0"/>
              <a:t>/ </a:t>
            </a:r>
          </a:p>
          <a:p>
            <a:r>
              <a:rPr lang="zh-TW" altLang="en-US" dirty="0" smtClean="0"/>
              <a:t>本教學是以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為設計，特別設置了簡化操作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如果是</a:t>
            </a:r>
            <a:r>
              <a:rPr lang="en-US" altLang="zh-TW" dirty="0" smtClean="0"/>
              <a:t>Mac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的使用者，必須要用指令操作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Solr</a:t>
            </a:r>
            <a:r>
              <a:rPr lang="zh-TW" altLang="en-US" dirty="0" smtClean="0"/>
              <a:t>教學：全文檢索伺服器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初探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http://goo.gl/iFI2OD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1026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24019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,paint,pain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05" y="96943"/>
            <a:ext cx="588857" cy="5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36592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/>
              <a:t>STEP.1 </a:t>
            </a:r>
            <a:r>
              <a:rPr lang="zh-TW" altLang="en-US" sz="3200" dirty="0"/>
              <a:t>環境</a:t>
            </a:r>
            <a:r>
              <a:rPr lang="zh-TW" altLang="en-US" sz="3200" dirty="0" smtClean="0"/>
              <a:t>部署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已經是開放原始碼到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網站：</a:t>
            </a:r>
            <a:r>
              <a:rPr lang="en-US" altLang="zh-TW" dirty="0"/>
              <a:t>https://</a:t>
            </a:r>
            <a:r>
              <a:rPr lang="en-US" altLang="zh-TW" dirty="0" smtClean="0"/>
              <a:t>github.com/pulipulichen/ir-practice-solr</a:t>
            </a:r>
          </a:p>
          <a:p>
            <a:pPr lvl="1"/>
            <a:r>
              <a:rPr lang="zh-TW" altLang="en-US" dirty="0" smtClean="0"/>
              <a:t>下載網址：</a:t>
            </a:r>
            <a:endParaRPr lang="en-US" altLang="zh-TW" dirty="0" smtClean="0"/>
          </a:p>
          <a:p>
            <a:r>
              <a:rPr lang="zh-TW" altLang="en-US" dirty="0" smtClean="0"/>
              <a:t>解壓縮到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桌面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/>
              <a:t>C:\Desktop\ir-practice-solr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以下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路徑皆會以</a:t>
            </a:r>
            <a:r>
              <a:rPr lang="en-US" altLang="zh-TW" dirty="0" smtClean="0"/>
              <a:t>[Solr]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r>
              <a:rPr lang="zh-TW" altLang="en-US" dirty="0" smtClean="0"/>
              <a:t>操作步驟 </a:t>
            </a:r>
            <a:r>
              <a:rPr lang="en-US" altLang="zh-TW" dirty="0" smtClean="0"/>
              <a:t>[Solr]/</a:t>
            </a:r>
            <a:r>
              <a:rPr lang="zh-TW" altLang="en-US" dirty="0" smtClean="0"/>
              <a:t>教學</a:t>
            </a:r>
            <a:r>
              <a:rPr lang="en-US" altLang="zh-TW" dirty="0" smtClean="0"/>
              <a:t>/STEP 1. ….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5" name="Picture 4" descr="draw,paint,pai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05" y="96943"/>
            <a:ext cx="588857" cy="5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下載</a:t>
            </a:r>
            <a:r>
              <a:rPr lang="en-US" altLang="zh-TW" dirty="0" err="1" smtClean="0"/>
              <a:t>WorldCat</a:t>
            </a:r>
            <a:r>
              <a:rPr lang="zh-TW" altLang="en-US" dirty="0" smtClean="0"/>
              <a:t>資料為例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www.worldcat.org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2. </a:t>
            </a:r>
            <a:r>
              <a:rPr lang="zh-TW" altLang="en-US" dirty="0"/>
              <a:t>資料準備</a:t>
            </a:r>
          </a:p>
        </p:txBody>
      </p:sp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檔案，以</a:t>
            </a:r>
            <a:r>
              <a:rPr lang="en-US" altLang="zh-TW" dirty="0" smtClean="0"/>
              <a:t>LibreOffice </a:t>
            </a:r>
            <a:r>
              <a:rPr lang="en-US" altLang="zh-TW" dirty="0" err="1" smtClean="0"/>
              <a:t>Calc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en-US" altLang="zh-TW" dirty="0" smtClean="0"/>
              <a:t>http://www.libreoffice.org</a:t>
            </a:r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</a:rPr>
              <a:t>儲存成</a:t>
            </a:r>
            <a:r>
              <a:rPr lang="en-US" altLang="zh-TW" dirty="0" smtClean="0">
                <a:latin typeface="Calibri" panose="020F0502020204030204" pitchFamily="34" charset="0"/>
              </a:rPr>
              <a:t>XLS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2. </a:t>
            </a:r>
            <a:r>
              <a:rPr lang="zh-TW" altLang="en-US" dirty="0"/>
              <a:t>資料準備</a:t>
            </a:r>
          </a:p>
        </p:txBody>
      </p:sp>
      <p:pic>
        <p:nvPicPr>
          <p:cNvPr id="205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13" y="18076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94125" y="3551180"/>
            <a:ext cx="4572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18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</p:sld>
</file>

<file path=ppt/theme/theme1.xml><?xml version="1.0" encoding="utf-8"?>
<a:theme xmlns:a="http://schemas.openxmlformats.org/drawingml/2006/main" name="20141215 Solr">
  <a:themeElements>
    <a:clrScheme name="自訂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C171F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639</TotalTime>
  <Words>1003</Words>
  <Application>Microsoft Office PowerPoint</Application>
  <PresentationFormat>如螢幕大小 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Arial Unicode MS</vt:lpstr>
      <vt:lpstr>Franklin Gothic Book</vt:lpstr>
      <vt:lpstr>微軟正黑體</vt:lpstr>
      <vt:lpstr>Arial</vt:lpstr>
      <vt:lpstr>Calibri</vt:lpstr>
      <vt:lpstr>Franklin Gothic Medium</vt:lpstr>
      <vt:lpstr>Wingdings</vt:lpstr>
      <vt:lpstr>20141215 Solr</vt:lpstr>
      <vt:lpstr>Apache Solr IR課程教學草稿</vt:lpstr>
      <vt:lpstr>大綱</vt:lpstr>
      <vt:lpstr>Apache Solr http://lucene.apache.org/solr/</vt:lpstr>
      <vt:lpstr>Solr特色</vt:lpstr>
      <vt:lpstr>安裝步驟</vt:lpstr>
      <vt:lpstr>STEP.1 環境部署 Solr運作環境說明</vt:lpstr>
      <vt:lpstr>STEP.1 環境部署 教學用Solr下載</vt:lpstr>
      <vt:lpstr> 下載WorldCat資料為例</vt:lpstr>
      <vt:lpstr> 調整欄位名稱</vt:lpstr>
      <vt:lpstr>轉換成Solr XML</vt:lpstr>
      <vt:lpstr>替換掉匯入資料的XML路徑</vt:lpstr>
      <vt:lpstr>儲存欄位：修改schema.xml</vt:lpstr>
      <vt:lpstr>層面檢索：修改solrconfig.xml</vt:lpstr>
      <vt:lpstr>資料顯示：修改display_fields.vm</vt:lpstr>
      <vt:lpstr>資料顯示：修改display_fields.vm</vt:lpstr>
      <vt:lpstr>STEP 4. 啟動Solr</vt:lpstr>
      <vt:lpstr>STEP 5. 匯入資料</vt:lpstr>
      <vt:lpstr>參考資料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11</cp:revision>
  <dcterms:created xsi:type="dcterms:W3CDTF">2014-12-15T12:06:39Z</dcterms:created>
  <dcterms:modified xsi:type="dcterms:W3CDTF">2014-12-15T22:46:21Z</dcterms:modified>
</cp:coreProperties>
</file>