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2BC15A-FDE0-4CA0-99BF-351BCFBEAF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519B89-E43C-4C4E-8385-A846F0098F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4/12/23 10:10:00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C3C6374-7116-4A68-96A2-327AE8FD5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2023-04-13T02:10:01Z</dcterms:created>
  <dcterms:modified xsi:type="dcterms:W3CDTF">2023-04-13T02:10:01Z</dcterms:modified>
</cp:coreProperties>
</file>