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8" r:id="rId5"/>
    <p:sldId id="523" r:id="rId6"/>
    <p:sldId id="53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4FED3-3400-409F-88DF-D8C2D2D59C02}" type="datetimeFigureOut">
              <a:t>4/5/2023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21442-EEA8-44F8-9167-67EBDCD063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43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21442-EEA8-44F8-9167-67EBDCD0632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102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219A-27C7-C9B8-8F36-EF8E279C2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2CBE9-8C5B-F5F3-CA48-6E517EFCF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29547-4623-CFDF-5828-5F86ECE5E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273F-8076-4E59-9B77-09AB3CDDC429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61A68-3DD8-BDFB-E6C3-FCD8E8A0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D5A37-5220-296E-DC9C-CBC1FBE1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F07C-2A29-40E1-966F-459B835C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34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642D-6145-7300-4DD7-EB26A38B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98998-2868-A25E-6EA3-C80684944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16F5A-C45A-7149-B5AD-90EBD106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273F-8076-4E59-9B77-09AB3CDDC429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3D5D3-B836-B761-93DF-97E9997C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9B8C5-2C83-3E34-EE55-45136BF2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F07C-2A29-40E1-966F-459B835C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17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00A96-9D9F-E5AE-D756-933DF0B79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7FB4A-46B2-7648-B457-039A84F00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91BC1-996C-237C-3E77-A539874F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273F-8076-4E59-9B77-09AB3CDDC429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4686F-4673-1FE2-C555-AD1DDEE8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B795C-F959-E75E-2C1C-EB6F2736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F07C-2A29-40E1-966F-459B835C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986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36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000"/>
    </mc:Choice>
    <mc:Fallback xmlns="">
      <p:transition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02B5-2E5A-D76C-555B-0C46D0CB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C22AC-5005-0D7D-31F6-3FB229CE2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B13A2-508A-4A6C-A50A-91CF668C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273F-8076-4E59-9B77-09AB3CDDC429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35437-6A5A-EF7A-7974-448A0C841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E3B70-9DA5-3B00-3941-A75F31F0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F07C-2A29-40E1-966F-459B835C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4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582A1-4036-85F2-D3BC-7C2F60C53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D38F1-8CEC-6325-555D-48CEAF2CD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9D411-704D-2B0A-09CE-90E00C4CF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273F-8076-4E59-9B77-09AB3CDDC429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270D1-D4E8-E216-EB17-74239881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67267-58B7-F779-0151-14B174D1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F07C-2A29-40E1-966F-459B835C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97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D5F8E-C64C-8391-7434-C5E0BAB1E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2F515-12E1-5DA0-715B-71918BB0F3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AD090-9F75-652D-0343-B606997F7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98013-927A-05C5-F6BD-B51E249C5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273F-8076-4E59-9B77-09AB3CDDC429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681BF-418B-5A53-7FC1-674C3BD2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F6AF9-9C2D-223A-3647-F3F5F11E4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F07C-2A29-40E1-966F-459B835C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1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6642-84F9-7D88-AB86-6536B17B7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6EFAE-F5AD-831B-EE8B-D15D8BFFD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376E0-1843-06A2-372F-261652C07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45F5FD-3476-2F47-0AEB-6CBF20F47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4DFB29-5702-4583-53AF-648628006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33D48-EE06-EF28-017C-CBCAD1D1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273F-8076-4E59-9B77-09AB3CDDC429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EA53C6-2F26-4329-CF32-FBBBA3D88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A35997-174B-5FAE-EDBF-DB314E6BF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F07C-2A29-40E1-966F-459B835C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90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6D8C4-8A62-F419-AE8E-22203D9F9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07F854-6DCC-A4D7-AE3B-45C56DAC5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273F-8076-4E59-9B77-09AB3CDDC429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80208-DE93-822E-ED72-01D592D2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A393A-BE5B-A105-1503-7EDB4228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F07C-2A29-40E1-966F-459B835C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068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6CCDF1-7945-6FDC-833B-79454BBD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273F-8076-4E59-9B77-09AB3CDDC429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B0F79-9554-94EC-FFCC-912F19DC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8FB12-A435-B19F-AA4B-47DAFC21B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F07C-2A29-40E1-966F-459B835C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60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8CFB-F0F1-81A6-8AF2-ED95443C7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323FF-EFF1-21CD-3CA8-441D34B87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00684-5761-5CAB-8892-151869E9E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5CC66-AF33-F334-8174-E18CC40A3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273F-8076-4E59-9B77-09AB3CDDC429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4A9A5-4DCA-BA97-058D-381B6CB6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A8E39-77FF-A25F-A356-BE3BC065C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F07C-2A29-40E1-966F-459B835C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2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2F80-9C47-7274-68C4-430EFB8A3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6CF7E1-C805-4EB0-6709-57A7BF09A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967F3-28F1-7666-043D-8E34BD5C2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720EE-2297-599C-2F68-A7033BAC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7273F-8076-4E59-9B77-09AB3CDDC429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40DA8-4C07-4A89-0ECD-2EF906E1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B6A93-A609-75E6-94E6-43F4938B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F07C-2A29-40E1-966F-459B835C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81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C60294-8DE7-2ABC-2FEE-AE7201242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53B2C-D5E9-643A-D66F-80CB53053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E54CD-0482-C642-E83A-E71C096C5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7273F-8076-4E59-9B77-09AB3CDDC429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82593-40C6-2FAF-8D2F-53D10541F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BBE36-18F2-A897-BD4B-54F81DBD1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AF07C-2A29-40E1-966F-459B835C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31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8FB1C10-1503-5DF4-77CF-0B60DCB32BA8}"/>
              </a:ext>
            </a:extLst>
          </p:cNvPr>
          <p:cNvSpPr txBox="1"/>
          <p:nvPr/>
        </p:nvSpPr>
        <p:spPr>
          <a:xfrm>
            <a:off x="318473" y="297209"/>
            <a:ext cx="6097554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IN" sz="3600" b="1" dirty="0">
                <a:solidFill>
                  <a:srgbClr val="21AD65"/>
                </a:solidFill>
                <a:ea typeface="+mn-lt"/>
                <a:cs typeface="+mn-lt"/>
                <a:sym typeface="Arial"/>
              </a:rPr>
              <a:t>ONC – What is needed in short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47CB863A-1524-165A-C50C-B23B006D5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206394"/>
            <a:ext cx="80963" cy="704850"/>
          </a:xfrm>
          <a:prstGeom prst="rect">
            <a:avLst/>
          </a:prstGeom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A71940B6-91C9-E2DF-F937-3C4EF4A3E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725" y="6281738"/>
            <a:ext cx="20955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4E690CC7-ADA6-44D4-ABBE-8466FD339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3CBE93C-703B-4314-A686-A817ECC9E150}"/>
              </a:ext>
            </a:extLst>
          </p:cNvPr>
          <p:cNvSpPr/>
          <p:nvPr/>
        </p:nvSpPr>
        <p:spPr>
          <a:xfrm>
            <a:off x="-4365" y="0"/>
            <a:ext cx="5607995" cy="6858000"/>
          </a:xfrm>
          <a:prstGeom prst="rect">
            <a:avLst/>
          </a:prstGeom>
          <a:solidFill>
            <a:srgbClr val="0619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7DFAD4BE-5140-4FAC-92E8-7BA69C49620C}"/>
              </a:ext>
            </a:extLst>
          </p:cNvPr>
          <p:cNvSpPr txBox="1">
            <a:spLocks/>
          </p:cNvSpPr>
          <p:nvPr/>
        </p:nvSpPr>
        <p:spPr>
          <a:xfrm>
            <a:off x="228599" y="209549"/>
            <a:ext cx="11963401" cy="99060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400" b="1" dirty="0">
                <a:solidFill>
                  <a:srgbClr val="21AD65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Pricing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2909589-92E4-452D-8D04-C7D6F8D93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6" y="439228"/>
            <a:ext cx="107239" cy="44706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A134B06-9D66-43C5-89FD-69EDFE3EB7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886" y="6414059"/>
            <a:ext cx="1343047" cy="29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6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000"/>
    </mc:Choice>
    <mc:Fallback xmlns="">
      <p:transition advTm="6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>
            <a:extLst>
              <a:ext uri="{FF2B5EF4-FFF2-40B4-BE49-F238E27FC236}">
                <a16:creationId xmlns:a16="http://schemas.microsoft.com/office/drawing/2014/main" id="{47CB863A-1524-165A-C50C-B23B006D5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" y="206394"/>
            <a:ext cx="80963" cy="704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6D45EC-7DE9-E9A1-5CC5-BBD2FFCCB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72235"/>
            <a:ext cx="12192000" cy="7048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0C6FB2-C161-D24E-1B0C-FC8D50F5064A}"/>
              </a:ext>
            </a:extLst>
          </p:cNvPr>
          <p:cNvSpPr txBox="1"/>
          <p:nvPr/>
        </p:nvSpPr>
        <p:spPr>
          <a:xfrm>
            <a:off x="152400" y="3363050"/>
            <a:ext cx="118445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IN" sz="2800" b="1" dirty="0">
                <a:solidFill>
                  <a:schemeClr val="bg1">
                    <a:lumMod val="95000"/>
                  </a:schemeClr>
                </a:solidFill>
                <a:ea typeface="+mn-lt"/>
                <a:cs typeface="+mn-lt"/>
                <a:sym typeface="Arial"/>
              </a:rPr>
              <a:t>Full ownership of ONC and taking us along</a:t>
            </a:r>
          </a:p>
        </p:txBody>
      </p:sp>
    </p:spTree>
    <p:extLst>
      <p:ext uri="{BB962C8B-B14F-4D97-AF65-F5344CB8AC3E}">
        <p14:creationId xmlns:p14="http://schemas.microsoft.com/office/powerpoint/2010/main" val="2161207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F6BC0A4701C40995C1085F8F2861B" ma:contentTypeVersion="16" ma:contentTypeDescription="Create a new document." ma:contentTypeScope="" ma:versionID="449fdf803042434d2554603c2ea9181d">
  <xsd:schema xmlns:xsd="http://www.w3.org/2001/XMLSchema" xmlns:xs="http://www.w3.org/2001/XMLSchema" xmlns:p="http://schemas.microsoft.com/office/2006/metadata/properties" xmlns:ns2="75aa2e29-01b2-4240-8637-9dc458e02c65" xmlns:ns3="3c634792-e61e-423e-be3a-0ee6353ce6c4" targetNamespace="http://schemas.microsoft.com/office/2006/metadata/properties" ma:root="true" ma:fieldsID="269949a4fc03cf86fc7f9c2eca8071df" ns2:_="" ns3:_="">
    <xsd:import namespace="75aa2e29-01b2-4240-8637-9dc458e02c65"/>
    <xsd:import namespace="3c634792-e61e-423e-be3a-0ee6353ce6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aa2e29-01b2-4240-8637-9dc458e02c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676bc7c-bd34-4915-9dfd-e84bbe1812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634792-e61e-423e-be3a-0ee6353ce6c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7101406-446b-4134-85bc-2a219177d3c3}" ma:internalName="TaxCatchAll" ma:showField="CatchAllData" ma:web="3c634792-e61e-423e-be3a-0ee6353ce6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c634792-e61e-423e-be3a-0ee6353ce6c4" xsi:nil="true"/>
    <lcf76f155ced4ddcb4097134ff3c332f xmlns="75aa2e29-01b2-4240-8637-9dc458e02c6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A0E4386-C3D5-43E2-836D-71E6F1F211C0}">
  <ds:schemaRefs>
    <ds:schemaRef ds:uri="3c634792-e61e-423e-be3a-0ee6353ce6c4"/>
    <ds:schemaRef ds:uri="75aa2e29-01b2-4240-8637-9dc458e02c6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4776569-3E5E-4574-B159-0CF7F57FF3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171661-65A1-44DF-9D7B-16613A80FCA6}">
  <ds:schemaRefs>
    <ds:schemaRef ds:uri="3c634792-e61e-423e-be3a-0ee6353ce6c4"/>
    <ds:schemaRef ds:uri="75aa2e29-01b2-4240-8637-9dc458e02c6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2245</TotalTime>
  <Words>17</Words>
  <Application>Microsoft Office PowerPoint</Application>
  <PresentationFormat>Widescreen</PresentationFormat>
  <Paragraphs>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Ramya HS</dc:creator>
  <cp:lastModifiedBy>Udhay Kumar</cp:lastModifiedBy>
  <cp:revision>61</cp:revision>
  <dcterms:created xsi:type="dcterms:W3CDTF">2023-03-22T04:44:39Z</dcterms:created>
  <dcterms:modified xsi:type="dcterms:W3CDTF">2023-04-05T07:33:04Z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0x010100A06F6BC0A4701C40995C1085F8F2861B</vt:lpwstr>
  </property>
  <property fmtid="{D5CDD505-2E9C-101B-9397-08002B2CF9AE}" pid="3" name="MediaServiceImageTags">
    <vt:lpwstr/>
  </property>
</Properties>
</file>