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thank-you-heart-text-791024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1A97-EB91-CCCB-E61D-0C4D865E8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Fantasy cricket Team</a:t>
            </a:r>
            <a:endParaRPr lang="en-IN" sz="6000" dirty="0">
              <a:solidFill>
                <a:srgbClr val="FF0000"/>
              </a:solidFill>
            </a:endParaRPr>
          </a:p>
        </p:txBody>
      </p:sp>
      <p:pic>
        <p:nvPicPr>
          <p:cNvPr id="4" name="Picture 2" descr="Cricket Sport Bat Ball Sticker by Gotcha29">
            <a:extLst>
              <a:ext uri="{FF2B5EF4-FFF2-40B4-BE49-F238E27FC236}">
                <a16:creationId xmlns:a16="http://schemas.microsoft.com/office/drawing/2014/main" id="{341FFB9B-BC3F-699A-1968-C0D4F756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175" y="3562175"/>
            <a:ext cx="2564802" cy="21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7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6581-920D-8E9C-ADC6-A1D670A3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E5D6-2995-39C7-CB6C-388C7EDB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6043"/>
            <a:ext cx="9905999" cy="479515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who don't know cricket but know/ like /interested in fantasy: </a:t>
            </a:r>
            <a:r>
              <a:rPr lang="en-US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the majority category. This set needs more information about the game, players, competitor, the ground details </a:t>
            </a:r>
            <a:r>
              <a:rPr lang="en-US" sz="3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make a decision. They also like to know how others are doing. Aren’t they the middle benchers?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who don’t know cricket and fantasy: </a:t>
            </a:r>
            <a:r>
              <a:rPr lang="en-US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Don't know/try to know about cricket and fantasy- still, have some interest to play and make money out of it. Lazy to form a good team. They would be happy well if someone creates it and give- typically backbenchers.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01739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1EFB-1549-B8B1-9CB4-53B53B83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:</a:t>
            </a:r>
            <a:br>
              <a:rPr lang="en-IN" sz="3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3A75-47A6-70B7-7DB8-23DE1BE7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new to fantasy cricket then this is how it works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needs to create a fantasy cricket team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then participate in a contest with this team.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player is assigned a credit value. There is an upper limit on the total credit points in a team.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player will fall into one of the following categories: batsman, wicket-keeper, bowler, all-rounder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match, points are assigned to the players based on their performance &amp; category.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the match, based on the points, a team with the maximum points that adhere to all the rules will be the winning combination of the best 11 players.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122" name="Picture 2" descr="Cricket Bat Stickers for Sale | Redbubble">
            <a:extLst>
              <a:ext uri="{FF2B5EF4-FFF2-40B4-BE49-F238E27FC236}">
                <a16:creationId xmlns:a16="http://schemas.microsoft.com/office/drawing/2014/main" id="{B8B4153D-61F9-982E-A300-BEF8B394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040" y="864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55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A8A8-9D18-BF1B-6C77-1B7DF10A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Architecture :</a:t>
            </a:r>
            <a:br>
              <a:rPr lang="en-IN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1C4F2-570A-DE35-8A9A-F50D67D9C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710645"/>
            <a:ext cx="10263640" cy="4412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42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3F8F-C01E-651C-BF63-ADB176B4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User (Web Browser): 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user who interacts with the website and plays the Fantasy Cricket Game.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 (Python): 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server-side component that receives HTTP requests from the user's web browser and sends HTTP responses back.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Requests/Responses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These are the standard HTTP messages used to communicate between the user's web browser and the web server.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dirty="0"/>
          </a:p>
        </p:txBody>
      </p:sp>
      <p:pic>
        <p:nvPicPr>
          <p:cNvPr id="1026" name="Picture 2" descr="Cricket Sport Bat Ball Sticker by Gotcha29">
            <a:extLst>
              <a:ext uri="{FF2B5EF4-FFF2-40B4-BE49-F238E27FC236}">
                <a16:creationId xmlns:a16="http://schemas.microsoft.com/office/drawing/2014/main" id="{0B87F48D-A9BF-F2F8-6F63-4AC02BDA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97" y="111343"/>
            <a:ext cx="2564802" cy="21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1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FC7C-6C68-CDB4-C44B-9D9D530C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4873-2F65-DFE9-FC7D-B219AE4B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WSGI Interface: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a standard interface between the web server and the web framework, allowing the web server to communicate with the Django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application.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Framework (Django):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a Python web framework that provides the infrastructure for building web applications, including URL routing, views,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models, and templates</a:t>
            </a:r>
            <a:endParaRPr lang="en-IN" sz="3000" dirty="0"/>
          </a:p>
        </p:txBody>
      </p:sp>
      <p:pic>
        <p:nvPicPr>
          <p:cNvPr id="6146" name="Picture 2" descr="Cricket Sticker Packs - Apps on Google Play">
            <a:extLst>
              <a:ext uri="{FF2B5EF4-FFF2-40B4-BE49-F238E27FC236}">
                <a16:creationId xmlns:a16="http://schemas.microsoft.com/office/drawing/2014/main" id="{8CB831C5-0537-507F-DDCB-40214B26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704" y="10636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2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BEFD-F1A1-2DA0-97B6-5B2748B5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090E-384D-B42B-8BB0-D9ACD842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5557"/>
            <a:ext cx="9905999" cy="541564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Routing: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maps incoming URLs to views that generate HTTP responses.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Views: These are Python functions that handle incoming HTTP requests and generate HTTP responses.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Models: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These are Python classes that define the data models used by the web application, and provide an Object-Relational Mapping (ORM) layer to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with the database.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Templates: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These are HTML files that define the structure and layout of the web pages generated by the views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82641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2B45-0E1D-E4B7-8361-47D4B6F0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03B4-F8CB-1A37-BBA4-4442F2B8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9312"/>
            <a:ext cx="9905999" cy="552994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ORM: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the Object-Relational Mapping layer that provides a Pythonic interface to the database, allowing the application to interact with the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using Python objects instead of raw SQL.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(Python):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the backend data storage for the web application, implemented in Python, which can be a SQL or NoSQL database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 on the project's requirements.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Site: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a built-in Django feature that provides a web-based interface for managing the data in the application's database, typically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accessed only by privileged users.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Interface (Django):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the web-based interface for managing the data in the application's database, accessed through the Admin Site. It is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typically generated automatically by Django based on the models defined in the application.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9218" name="Picture 2" descr="Cricket - Free sports icons">
            <a:extLst>
              <a:ext uri="{FF2B5EF4-FFF2-40B4-BE49-F238E27FC236}">
                <a16:creationId xmlns:a16="http://schemas.microsoft.com/office/drawing/2014/main" id="{26570074-B28E-E89D-D491-DF237B2A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581" y="2097088"/>
            <a:ext cx="1866419" cy="186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14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A3AF-D3A3-C902-89B2-2804DC64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E05B6-0D35-1F87-22FC-E124CE5B9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8174" y="2097088"/>
            <a:ext cx="5607920" cy="3541712"/>
          </a:xfrm>
        </p:spPr>
      </p:pic>
    </p:spTree>
    <p:extLst>
      <p:ext uri="{BB962C8B-B14F-4D97-AF65-F5344CB8AC3E}">
        <p14:creationId xmlns:p14="http://schemas.microsoft.com/office/powerpoint/2010/main" val="354512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FD96-39DB-4995-5AAA-BD3A679D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FE69-3163-5C86-8CE8-E5BBB6F7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an online game in which a virtual team of real cricket players is created and points are scored depending on how those players perform in real-life matches. To win a tournament, players must work towards attaining the maximum points and the highest rank on the leaderboard.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047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205-4A68-1396-B618-F9245569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CD31-8C96-D519-773B-B2896188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0586"/>
            <a:ext cx="9905999" cy="437061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player's performance.</a:t>
            </a:r>
            <a:endParaRPr lang="en-IN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Knowing the pitch performance</a:t>
            </a:r>
            <a:endParaRPr lang="en-IN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weather conditions</a:t>
            </a:r>
            <a:endParaRPr lang="en-IN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out which players are playing</a:t>
            </a:r>
            <a:endParaRPr lang="en-IN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cost</a:t>
            </a:r>
            <a:endParaRPr lang="en-IN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an eye on players who are providing bonus points</a:t>
            </a:r>
            <a:endParaRPr lang="en-IN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the art of balance</a:t>
            </a:r>
            <a:endParaRPr lang="en-IN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6" name="Picture 2" descr="Cricket Sport Bat Ball Sticker by Gotcha29">
            <a:extLst>
              <a:ext uri="{FF2B5EF4-FFF2-40B4-BE49-F238E27FC236}">
                <a16:creationId xmlns:a16="http://schemas.microsoft.com/office/drawing/2014/main" id="{E0CB9C3F-91F9-D136-58AF-713E2E1C1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289" y="1923365"/>
            <a:ext cx="2564802" cy="21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69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F62F-87C4-620B-B974-66E3303E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 :</a:t>
            </a:r>
            <a:br>
              <a:rPr lang="en-IN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2CBE-2F84-F405-A792-798C8419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user to select players seamlessly, without looking at other websites or app where everyone knows the player and match details.</a:t>
            </a:r>
            <a:endParaRPr lang="en-I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ricket Bat Stickers for Sale | Redbubble">
            <a:extLst>
              <a:ext uri="{FF2B5EF4-FFF2-40B4-BE49-F238E27FC236}">
                <a16:creationId xmlns:a16="http://schemas.microsoft.com/office/drawing/2014/main" id="{2DE348F0-9C3D-0A88-B0A5-191A6DE60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40" y="382354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4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70BC-9E54-BAB3-D007-99E69F1C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CA76-6025-6B05-1B69-81E28CFF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8943"/>
            <a:ext cx="9905999" cy="4702628"/>
          </a:xfrm>
        </p:spPr>
        <p:txBody>
          <a:bodyPr>
            <a:noAutofit/>
          </a:bodyPr>
          <a:lstStyle/>
          <a:p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Fantasy cricket has been conceived as a game of skill for cricket enthusiasts. But in its current form however fantasy cricket falls short of expectation on few fronts.</a:t>
            </a:r>
            <a:endParaRPr lang="en-IN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assumes complete knowledge</a:t>
            </a:r>
            <a:endParaRPr lang="en-IN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complete information essential to creating a strong team</a:t>
            </a:r>
            <a:endParaRPr lang="en-IN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Doesn’t follow the natural decision-making process of an individual who would want to create the game.</a:t>
            </a:r>
            <a:endParaRPr lang="en-IN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who do end up playing put in a lot of time researching other sites </a:t>
            </a:r>
            <a:r>
              <a:rPr lang="en-US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this is something that we can help the players circumvent by allowing them access to that information.</a:t>
            </a:r>
            <a:endParaRPr lang="en-IN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7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C6CA-E6EE-39F3-C4F0-9E28F2EE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Data to Solve the Problem From API Providers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6319-A25B-D3AE-0CB1-76FEA0EE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Season: 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season is a year timeframe.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2016, 2014–15 etc. Tournaments played between March to September is marked with current year as season name.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Competition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Competition is a tour, or tournament, or trophy cup. A competition contains information matches, teams, player performance, table standings, season, dates, type, category etc.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When a tournament demands group stage matches or a tour contains different format matches (as series), we keep their data as round.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81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66A6-3839-B177-CC30-9F690A32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E47B-DA10-8442-853C-E35C6A67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Match: 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match makes a connection between teams, competition, round, players and innings.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Inning: 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Inning hold single match inning data.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Team: 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generic sports team, having a name, logo, country and type of team.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generic sports player.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194" name="Picture 2" descr="Cricket - Free sports icons">
            <a:extLst>
              <a:ext uri="{FF2B5EF4-FFF2-40B4-BE49-F238E27FC236}">
                <a16:creationId xmlns:a16="http://schemas.microsoft.com/office/drawing/2014/main" id="{ACA04939-1AAF-BAA2-0BF8-291BE3FA4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5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8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6B88-6C5E-59FB-13C7-21CB6906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Analyze the Problem</a:t>
            </a:r>
            <a:br>
              <a:rPr lang="en-IN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21C9-0D1D-9A3A-A121-2902CCEE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users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clear understanding of the targeted audience is the primary thing you need to solve a problem. </a:t>
            </a:r>
            <a:r>
              <a:rPr lang="en-US" sz="3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US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you should know exactly for whom you are building the product. If you closely look, you can see 4 types of users in a fantasy cricket game.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dirty="0"/>
          </a:p>
        </p:txBody>
      </p:sp>
      <p:pic>
        <p:nvPicPr>
          <p:cNvPr id="7170" name="Picture 2" descr="Cricket Sticker Packs - Apps on Google Play">
            <a:extLst>
              <a:ext uri="{FF2B5EF4-FFF2-40B4-BE49-F238E27FC236}">
                <a16:creationId xmlns:a16="http://schemas.microsoft.com/office/drawing/2014/main" id="{CFC397CD-72E6-EBE7-77E5-67113578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20" y="106363"/>
            <a:ext cx="1478570" cy="14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29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FD3F-3C2B-2F30-0B1A-7B13BB65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F0C1-9FEE-8FCE-BD7F-7DEBA391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who know cricket and fantasy: </a:t>
            </a:r>
            <a:r>
              <a:rPr lang="en-US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the current survivors. They know much about cricket and fantasy game system. I am calling them outstanding students.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who know cricket and but not fantasy: </a:t>
            </a:r>
            <a:r>
              <a:rPr lang="en-US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sets of users need to know more about the fantasy gaming system, points etc. If we can provide help about these we can make them also outstanding- let's call them first benchers</a:t>
            </a:r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dirty="0"/>
          </a:p>
        </p:txBody>
      </p:sp>
      <p:pic>
        <p:nvPicPr>
          <p:cNvPr id="10242" name="Picture 2" descr="Cricket - Free sports icons">
            <a:extLst>
              <a:ext uri="{FF2B5EF4-FFF2-40B4-BE49-F238E27FC236}">
                <a16:creationId xmlns:a16="http://schemas.microsoft.com/office/drawing/2014/main" id="{C24462D2-8E96-EB40-4612-6A7130F9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37" y="485413"/>
            <a:ext cx="1744779" cy="17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77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1097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Tw Cen MT</vt:lpstr>
      <vt:lpstr>Circuit</vt:lpstr>
      <vt:lpstr>Fantasy cricket Team</vt:lpstr>
      <vt:lpstr>Introduction---</vt:lpstr>
      <vt:lpstr>PowerPoint Presentation</vt:lpstr>
      <vt:lpstr>Problem Statement : </vt:lpstr>
      <vt:lpstr>Overview </vt:lpstr>
      <vt:lpstr>Available Data to Solve the Problem From API Providers</vt:lpstr>
      <vt:lpstr>PowerPoint Presentation</vt:lpstr>
      <vt:lpstr>                                Analyze the Problem </vt:lpstr>
      <vt:lpstr>PowerPoint Presentation</vt:lpstr>
      <vt:lpstr>PowerPoint Presentation</vt:lpstr>
      <vt:lpstr>Objectives : </vt:lpstr>
      <vt:lpstr>System Architecture 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cricket Team</dc:title>
  <dc:creator>singh9453shivam@gmail.com</dc:creator>
  <cp:lastModifiedBy>PULKIT SHARMA</cp:lastModifiedBy>
  <cp:revision>2</cp:revision>
  <dcterms:created xsi:type="dcterms:W3CDTF">2023-04-06T03:06:12Z</dcterms:created>
  <dcterms:modified xsi:type="dcterms:W3CDTF">2023-08-11T14:13:23Z</dcterms:modified>
</cp:coreProperties>
</file>