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9" r:id="rId2"/>
    <p:sldId id="264" r:id="rId3"/>
    <p:sldId id="261" r:id="rId4"/>
    <p:sldId id="266" r:id="rId5"/>
    <p:sldId id="278" r:id="rId6"/>
    <p:sldId id="279" r:id="rId7"/>
    <p:sldId id="275" r:id="rId8"/>
    <p:sldId id="285" r:id="rId9"/>
    <p:sldId id="295" r:id="rId10"/>
    <p:sldId id="296" r:id="rId11"/>
    <p:sldId id="298" r:id="rId12"/>
    <p:sldId id="299" r:id="rId13"/>
    <p:sldId id="263" r:id="rId14"/>
    <p:sldId id="268" r:id="rId15"/>
    <p:sldId id="288" r:id="rId16"/>
    <p:sldId id="297" r:id="rId17"/>
  </p:sldIdLst>
  <p:sldSz cx="7772400" cy="10693400"/>
  <p:notesSz cx="77724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7E541C0-D36D-40D1-8FD3-48680CD48A75}">
          <p14:sldIdLst>
            <p14:sldId id="259"/>
            <p14:sldId id="264"/>
            <p14:sldId id="261"/>
            <p14:sldId id="266"/>
            <p14:sldId id="278"/>
            <p14:sldId id="279"/>
            <p14:sldId id="275"/>
            <p14:sldId id="285"/>
            <p14:sldId id="295"/>
            <p14:sldId id="296"/>
            <p14:sldId id="298"/>
            <p14:sldId id="299"/>
            <p14:sldId id="263"/>
            <p14:sldId id="268"/>
            <p14:sldId id="288"/>
            <p14:sldId id="297"/>
          </p14:sldIdLst>
        </p14:section>
        <p14:section name="Untitled Section" id="{860FFD78-73F5-4740-816A-70EBFCA75EE1}">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4660"/>
  </p:normalViewPr>
  <p:slideViewPr>
    <p:cSldViewPr>
      <p:cViewPr varScale="1">
        <p:scale>
          <a:sx n="50" d="100"/>
          <a:sy n="50" d="100"/>
        </p:scale>
        <p:origin x="1483" y="48"/>
      </p:cViewPr>
      <p:guideLst>
        <p:guide orient="horz" pos="2880"/>
        <p:guide pos="2160"/>
      </p:guideLst>
    </p:cSldViewPr>
  </p:slid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402138" y="0"/>
            <a:ext cx="3368675" cy="536575"/>
          </a:xfrm>
          <a:prstGeom prst="rect">
            <a:avLst/>
          </a:prstGeom>
        </p:spPr>
        <p:txBody>
          <a:bodyPr vert="horz" lIns="91440" tIns="45720" rIns="91440" bIns="45720" rtlCol="0"/>
          <a:lstStyle>
            <a:lvl1pPr algn="r">
              <a:defRPr sz="1200"/>
            </a:lvl1pPr>
          </a:lstStyle>
          <a:p>
            <a:fld id="{890F0656-F751-402E-A70C-5F3E9C45E9D5}" type="datetimeFigureOut">
              <a:rPr lang="en-IN" smtClean="0"/>
              <a:t>19-05-2024</a:t>
            </a:fld>
            <a:endParaRPr lang="en-IN"/>
          </a:p>
        </p:txBody>
      </p:sp>
      <p:sp>
        <p:nvSpPr>
          <p:cNvPr id="4" name="Slide Image Placeholder 3"/>
          <p:cNvSpPr>
            <a:spLocks noGrp="1" noRot="1" noChangeAspect="1"/>
          </p:cNvSpPr>
          <p:nvPr>
            <p:ph type="sldImg" idx="2"/>
          </p:nvPr>
        </p:nvSpPr>
        <p:spPr>
          <a:xfrm>
            <a:off x="2574925" y="1336675"/>
            <a:ext cx="262255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77875" y="5146675"/>
            <a:ext cx="6216650"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6825"/>
            <a:ext cx="3368675"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402138" y="10156825"/>
            <a:ext cx="3368675" cy="536575"/>
          </a:xfrm>
          <a:prstGeom prst="rect">
            <a:avLst/>
          </a:prstGeom>
        </p:spPr>
        <p:txBody>
          <a:bodyPr vert="horz" lIns="91440" tIns="45720" rIns="91440" bIns="45720" rtlCol="0" anchor="b"/>
          <a:lstStyle>
            <a:lvl1pPr algn="r">
              <a:defRPr sz="1200"/>
            </a:lvl1pPr>
          </a:lstStyle>
          <a:p>
            <a:fld id="{D2B9E486-11EC-477A-BE0A-C02F5C14409E}" type="slidenum">
              <a:rPr lang="en-IN" smtClean="0"/>
              <a:t>‹#›</a:t>
            </a:fld>
            <a:endParaRPr lang="en-IN"/>
          </a:p>
        </p:txBody>
      </p:sp>
    </p:spTree>
    <p:extLst>
      <p:ext uri="{BB962C8B-B14F-4D97-AF65-F5344CB8AC3E}">
        <p14:creationId xmlns:p14="http://schemas.microsoft.com/office/powerpoint/2010/main" val="1048720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2B9E486-11EC-477A-BE0A-C02F5C14409E}" type="slidenum">
              <a:rPr lang="en-IN" smtClean="0"/>
              <a:t>4</a:t>
            </a:fld>
            <a:endParaRPr lang="en-IN"/>
          </a:p>
        </p:txBody>
      </p:sp>
    </p:spTree>
    <p:extLst>
      <p:ext uri="{BB962C8B-B14F-4D97-AF65-F5344CB8AC3E}">
        <p14:creationId xmlns:p14="http://schemas.microsoft.com/office/powerpoint/2010/main" val="2351792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2B9E486-11EC-477A-BE0A-C02F5C14409E}" type="slidenum">
              <a:rPr lang="en-IN" smtClean="0"/>
              <a:t>16</a:t>
            </a:fld>
            <a:endParaRPr lang="en-IN"/>
          </a:p>
        </p:txBody>
      </p:sp>
    </p:spTree>
    <p:extLst>
      <p:ext uri="{BB962C8B-B14F-4D97-AF65-F5344CB8AC3E}">
        <p14:creationId xmlns:p14="http://schemas.microsoft.com/office/powerpoint/2010/main" val="4127307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4963159" y="250825"/>
            <a:ext cx="1597533" cy="469265"/>
          </a:xfrm>
          <a:prstGeom prst="rect">
            <a:avLst/>
          </a:prstGeom>
        </p:spPr>
      </p:pic>
      <p:sp>
        <p:nvSpPr>
          <p:cNvPr id="2" name="Holder 2"/>
          <p:cNvSpPr>
            <a:spLocks noGrp="1"/>
          </p:cNvSpPr>
          <p:nvPr>
            <p:ph type="title"/>
          </p:nvPr>
        </p:nvSpPr>
        <p:spPr>
          <a:xfrm>
            <a:off x="2011807" y="1063498"/>
            <a:ext cx="3959225" cy="453390"/>
          </a:xfrm>
          <a:prstGeom prst="rect">
            <a:avLst/>
          </a:prstGeom>
        </p:spPr>
        <p:txBody>
          <a:bodyPr wrap="square" lIns="0" tIns="0" rIns="0" bIns="0">
            <a:spAutoFit/>
          </a:bodyPr>
          <a:lstStyle>
            <a:lvl1pPr>
              <a:defRPr sz="28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5/19/2024</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hyperlink" Target="https://react.dev/blog/2023/03/16/introducing-react-dev"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legacy.reactjs.org/docs/introducing-jsx.html" TargetMode="External"/><Relationship Id="rId5" Type="http://schemas.openxmlformats.org/officeDocument/2006/relationships/hyperlink" Target="https://nodejs.org/docs/latest/api/" TargetMode="External"/><Relationship Id="rId4" Type="http://schemas.openxmlformats.org/officeDocument/2006/relationships/hyperlink" Target="https://www.geeksforgeeks.org/reactjs-reactd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Front</a:t>
            </a:r>
            <a:r>
              <a:rPr spc="-30" dirty="0"/>
              <a:t> </a:t>
            </a:r>
            <a:r>
              <a:rPr dirty="0"/>
              <a:t>End</a:t>
            </a:r>
            <a:r>
              <a:rPr spc="-25" dirty="0"/>
              <a:t> </a:t>
            </a:r>
            <a:r>
              <a:rPr spc="-5" dirty="0"/>
              <a:t>Engineering-II</a:t>
            </a:r>
          </a:p>
        </p:txBody>
      </p:sp>
      <p:sp>
        <p:nvSpPr>
          <p:cNvPr id="4" name="object 4"/>
          <p:cNvSpPr txBox="1"/>
          <p:nvPr/>
        </p:nvSpPr>
        <p:spPr>
          <a:xfrm>
            <a:off x="2386964" y="1997532"/>
            <a:ext cx="2997200" cy="1722138"/>
          </a:xfrm>
          <a:prstGeom prst="rect">
            <a:avLst/>
          </a:prstGeom>
        </p:spPr>
        <p:txBody>
          <a:bodyPr vert="horz" wrap="square" lIns="0" tIns="12065" rIns="0" bIns="0" rtlCol="0">
            <a:spAutoFit/>
          </a:bodyPr>
          <a:lstStyle/>
          <a:p>
            <a:pPr marL="12700" marR="5080" indent="673735">
              <a:lnSpc>
                <a:spcPct val="148300"/>
              </a:lnSpc>
              <a:spcBef>
                <a:spcPts val="95"/>
              </a:spcBef>
            </a:pPr>
            <a:r>
              <a:rPr sz="2200" dirty="0">
                <a:latin typeface="Times New Roman"/>
                <a:cs typeface="Times New Roman"/>
              </a:rPr>
              <a:t>Project</a:t>
            </a:r>
            <a:r>
              <a:rPr sz="2200" spc="10" dirty="0">
                <a:latin typeface="Times New Roman"/>
                <a:cs typeface="Times New Roman"/>
              </a:rPr>
              <a:t> </a:t>
            </a:r>
            <a:r>
              <a:rPr sz="2200" spc="-5" dirty="0">
                <a:latin typeface="Times New Roman"/>
                <a:cs typeface="Times New Roman"/>
              </a:rPr>
              <a:t>Report </a:t>
            </a:r>
            <a:r>
              <a:rPr sz="2200" dirty="0">
                <a:latin typeface="Times New Roman"/>
                <a:cs typeface="Times New Roman"/>
              </a:rPr>
              <a:t> </a:t>
            </a:r>
            <a:r>
              <a:rPr sz="2200" spc="-5" dirty="0">
                <a:latin typeface="Times New Roman"/>
                <a:cs typeface="Times New Roman"/>
              </a:rPr>
              <a:t>Semester-IV</a:t>
            </a:r>
            <a:r>
              <a:rPr sz="2200" spc="-20" dirty="0">
                <a:latin typeface="Times New Roman"/>
                <a:cs typeface="Times New Roman"/>
              </a:rPr>
              <a:t> </a:t>
            </a:r>
            <a:r>
              <a:rPr sz="2200" spc="-5" dirty="0">
                <a:latin typeface="Times New Roman"/>
                <a:cs typeface="Times New Roman"/>
              </a:rPr>
              <a:t>(Batch-2022)</a:t>
            </a:r>
            <a:endParaRPr sz="2200" dirty="0">
              <a:latin typeface="Times New Roman"/>
              <a:cs typeface="Times New Roman"/>
            </a:endParaRPr>
          </a:p>
          <a:p>
            <a:pPr>
              <a:lnSpc>
                <a:spcPct val="100000"/>
              </a:lnSpc>
            </a:pPr>
            <a:endParaRPr sz="2400" dirty="0">
              <a:latin typeface="Times New Roman"/>
              <a:cs typeface="Times New Roman"/>
            </a:endParaRPr>
          </a:p>
          <a:p>
            <a:pPr algn="ctr">
              <a:lnSpc>
                <a:spcPct val="100000"/>
              </a:lnSpc>
              <a:spcBef>
                <a:spcPts val="45"/>
              </a:spcBef>
            </a:pPr>
            <a:r>
              <a:rPr lang="en-IN" sz="2200" b="1" u="sng" dirty="0">
                <a:latin typeface="Times New Roman"/>
                <a:cs typeface="Times New Roman"/>
              </a:rPr>
              <a:t>Template-25</a:t>
            </a:r>
          </a:p>
        </p:txBody>
      </p:sp>
      <p:sp>
        <p:nvSpPr>
          <p:cNvPr id="5" name="object 5"/>
          <p:cNvSpPr txBox="1"/>
          <p:nvPr/>
        </p:nvSpPr>
        <p:spPr>
          <a:xfrm>
            <a:off x="902004" y="6426073"/>
            <a:ext cx="1688796" cy="662361"/>
          </a:xfrm>
          <a:prstGeom prst="rect">
            <a:avLst/>
          </a:prstGeom>
        </p:spPr>
        <p:txBody>
          <a:bodyPr vert="horz" wrap="square" lIns="0" tIns="92075" rIns="0" bIns="0" rtlCol="0">
            <a:spAutoFit/>
          </a:bodyPr>
          <a:lstStyle/>
          <a:p>
            <a:pPr marL="12700">
              <a:lnSpc>
                <a:spcPct val="100000"/>
              </a:lnSpc>
              <a:spcBef>
                <a:spcPts val="725"/>
              </a:spcBef>
            </a:pPr>
            <a:r>
              <a:rPr sz="1600" b="1" spc="-10" dirty="0">
                <a:latin typeface="Times New Roman"/>
                <a:cs typeface="Times New Roman"/>
              </a:rPr>
              <a:t>Supervised</a:t>
            </a:r>
            <a:r>
              <a:rPr sz="1600" b="1" spc="-20" dirty="0">
                <a:latin typeface="Times New Roman"/>
                <a:cs typeface="Times New Roman"/>
              </a:rPr>
              <a:t> </a:t>
            </a:r>
            <a:r>
              <a:rPr sz="1600" b="1" dirty="0">
                <a:latin typeface="Times New Roman"/>
                <a:cs typeface="Times New Roman"/>
              </a:rPr>
              <a:t>By:</a:t>
            </a:r>
            <a:endParaRPr lang="en-IN" sz="1600" b="1" dirty="0">
              <a:latin typeface="Times New Roman"/>
              <a:cs typeface="Times New Roman"/>
            </a:endParaRPr>
          </a:p>
          <a:p>
            <a:pPr marL="12700">
              <a:lnSpc>
                <a:spcPct val="100000"/>
              </a:lnSpc>
              <a:spcBef>
                <a:spcPts val="625"/>
              </a:spcBef>
            </a:pPr>
            <a:r>
              <a:rPr lang="en-IN" sz="1600" spc="-5" dirty="0">
                <a:latin typeface="Times New Roman"/>
                <a:cs typeface="Times New Roman"/>
              </a:rPr>
              <a:t>Raveesh Samkaria</a:t>
            </a:r>
            <a:endParaRPr lang="en-IN" sz="1600" dirty="0">
              <a:latin typeface="Times New Roman"/>
              <a:cs typeface="Times New Roman"/>
            </a:endParaRPr>
          </a:p>
        </p:txBody>
      </p:sp>
      <p:sp>
        <p:nvSpPr>
          <p:cNvPr id="6" name="object 6"/>
          <p:cNvSpPr txBox="1"/>
          <p:nvPr/>
        </p:nvSpPr>
        <p:spPr>
          <a:xfrm>
            <a:off x="5018278" y="6426073"/>
            <a:ext cx="1796414" cy="1308692"/>
          </a:xfrm>
          <a:prstGeom prst="rect">
            <a:avLst/>
          </a:prstGeom>
        </p:spPr>
        <p:txBody>
          <a:bodyPr vert="horz" wrap="square" lIns="0" tIns="92075" rIns="0" bIns="0" rtlCol="0">
            <a:spAutoFit/>
          </a:bodyPr>
          <a:lstStyle/>
          <a:p>
            <a:pPr marL="12700">
              <a:lnSpc>
                <a:spcPct val="100000"/>
              </a:lnSpc>
              <a:spcBef>
                <a:spcPts val="725"/>
              </a:spcBef>
            </a:pPr>
            <a:r>
              <a:rPr sz="1600" b="1" spc="-5" dirty="0">
                <a:latin typeface="Times New Roman"/>
                <a:cs typeface="Times New Roman"/>
              </a:rPr>
              <a:t>Submitted</a:t>
            </a:r>
            <a:r>
              <a:rPr sz="1600" b="1" spc="-40" dirty="0">
                <a:latin typeface="Times New Roman"/>
                <a:cs typeface="Times New Roman"/>
              </a:rPr>
              <a:t> </a:t>
            </a:r>
            <a:r>
              <a:rPr sz="1600" b="1" dirty="0">
                <a:latin typeface="Times New Roman"/>
                <a:cs typeface="Times New Roman"/>
              </a:rPr>
              <a:t>By:</a:t>
            </a:r>
            <a:endParaRPr sz="1600" dirty="0">
              <a:latin typeface="Times New Roman"/>
              <a:cs typeface="Times New Roman"/>
            </a:endParaRPr>
          </a:p>
          <a:p>
            <a:pPr marL="12700">
              <a:lnSpc>
                <a:spcPct val="100000"/>
              </a:lnSpc>
              <a:spcBef>
                <a:spcPts val="625"/>
              </a:spcBef>
            </a:pPr>
            <a:r>
              <a:rPr lang="en-IN" sz="1600" dirty="0">
                <a:latin typeface="Times New Roman"/>
                <a:cs typeface="Times New Roman"/>
              </a:rPr>
              <a:t>Pulkit Vashisht </a:t>
            </a:r>
          </a:p>
          <a:p>
            <a:pPr marL="12700">
              <a:lnSpc>
                <a:spcPct val="100000"/>
              </a:lnSpc>
              <a:spcBef>
                <a:spcPts val="625"/>
              </a:spcBef>
            </a:pPr>
            <a:r>
              <a:rPr lang="en-IN" sz="1600" dirty="0">
                <a:latin typeface="Times New Roman"/>
                <a:cs typeface="Times New Roman"/>
              </a:rPr>
              <a:t>2210992594</a:t>
            </a:r>
          </a:p>
          <a:p>
            <a:pPr marL="12700">
              <a:lnSpc>
                <a:spcPct val="100000"/>
              </a:lnSpc>
              <a:spcBef>
                <a:spcPts val="625"/>
              </a:spcBef>
            </a:pPr>
            <a:r>
              <a:rPr lang="en-IN" sz="1600" dirty="0">
                <a:latin typeface="Times New Roman"/>
                <a:cs typeface="Times New Roman"/>
              </a:rPr>
              <a:t>G-14</a:t>
            </a:r>
            <a:endParaRPr sz="1600" dirty="0">
              <a:latin typeface="Times New Roman"/>
              <a:cs typeface="Times New Roman"/>
            </a:endParaRPr>
          </a:p>
        </p:txBody>
      </p:sp>
      <p:sp>
        <p:nvSpPr>
          <p:cNvPr id="7" name="object 7"/>
          <p:cNvSpPr txBox="1"/>
          <p:nvPr/>
        </p:nvSpPr>
        <p:spPr>
          <a:xfrm>
            <a:off x="1710054" y="8258936"/>
            <a:ext cx="4554855" cy="646430"/>
          </a:xfrm>
          <a:prstGeom prst="rect">
            <a:avLst/>
          </a:prstGeom>
        </p:spPr>
        <p:txBody>
          <a:bodyPr vert="horz" wrap="square" lIns="0" tIns="25400" rIns="0" bIns="0" rtlCol="0">
            <a:spAutoFit/>
          </a:bodyPr>
          <a:lstStyle/>
          <a:p>
            <a:pPr marL="12700" marR="5080" indent="240665">
              <a:lnSpc>
                <a:spcPts val="1610"/>
              </a:lnSpc>
              <a:spcBef>
                <a:spcPts val="200"/>
              </a:spcBef>
            </a:pPr>
            <a:r>
              <a:rPr sz="1400" b="1" spc="-10" dirty="0">
                <a:latin typeface="Times New Roman"/>
                <a:cs typeface="Times New Roman"/>
              </a:rPr>
              <a:t>Department</a:t>
            </a:r>
            <a:r>
              <a:rPr sz="1400" b="1" spc="40" dirty="0">
                <a:latin typeface="Times New Roman"/>
                <a:cs typeface="Times New Roman"/>
              </a:rPr>
              <a:t> </a:t>
            </a:r>
            <a:r>
              <a:rPr sz="1400" b="1" spc="-20" dirty="0">
                <a:latin typeface="Times New Roman"/>
                <a:cs typeface="Times New Roman"/>
              </a:rPr>
              <a:t>of</a:t>
            </a:r>
            <a:r>
              <a:rPr sz="1400" b="1" spc="25" dirty="0">
                <a:latin typeface="Times New Roman"/>
                <a:cs typeface="Times New Roman"/>
              </a:rPr>
              <a:t> </a:t>
            </a:r>
            <a:r>
              <a:rPr sz="1400" b="1" spc="-10" dirty="0">
                <a:latin typeface="Times New Roman"/>
                <a:cs typeface="Times New Roman"/>
              </a:rPr>
              <a:t>Computer</a:t>
            </a:r>
            <a:r>
              <a:rPr sz="1400" b="1" spc="15" dirty="0">
                <a:latin typeface="Times New Roman"/>
                <a:cs typeface="Times New Roman"/>
              </a:rPr>
              <a:t> </a:t>
            </a:r>
            <a:r>
              <a:rPr sz="1400" b="1" spc="-10" dirty="0">
                <a:latin typeface="Times New Roman"/>
                <a:cs typeface="Times New Roman"/>
              </a:rPr>
              <a:t>Science</a:t>
            </a:r>
            <a:r>
              <a:rPr sz="1400" b="1" spc="10" dirty="0">
                <a:latin typeface="Times New Roman"/>
                <a:cs typeface="Times New Roman"/>
              </a:rPr>
              <a:t> </a:t>
            </a:r>
            <a:r>
              <a:rPr sz="1400" b="1" spc="-5" dirty="0">
                <a:latin typeface="Times New Roman"/>
                <a:cs typeface="Times New Roman"/>
              </a:rPr>
              <a:t>and</a:t>
            </a:r>
            <a:r>
              <a:rPr sz="1400" b="1" spc="5" dirty="0">
                <a:latin typeface="Times New Roman"/>
                <a:cs typeface="Times New Roman"/>
              </a:rPr>
              <a:t> </a:t>
            </a:r>
            <a:r>
              <a:rPr sz="1400" b="1" spc="-10" dirty="0">
                <a:latin typeface="Times New Roman"/>
                <a:cs typeface="Times New Roman"/>
              </a:rPr>
              <a:t>Engineering </a:t>
            </a:r>
            <a:r>
              <a:rPr sz="1400" b="1" spc="-5" dirty="0">
                <a:latin typeface="Times New Roman"/>
                <a:cs typeface="Times New Roman"/>
              </a:rPr>
              <a:t> </a:t>
            </a:r>
            <a:r>
              <a:rPr sz="1400" b="1" spc="-10" dirty="0">
                <a:latin typeface="Times New Roman"/>
                <a:cs typeface="Times New Roman"/>
              </a:rPr>
              <a:t>Chitkara</a:t>
            </a:r>
            <a:r>
              <a:rPr sz="1400" b="1" spc="10" dirty="0">
                <a:latin typeface="Times New Roman"/>
                <a:cs typeface="Times New Roman"/>
              </a:rPr>
              <a:t> </a:t>
            </a:r>
            <a:r>
              <a:rPr sz="1400" b="1" spc="-5" dirty="0">
                <a:latin typeface="Times New Roman"/>
                <a:cs typeface="Times New Roman"/>
              </a:rPr>
              <a:t>University</a:t>
            </a:r>
            <a:r>
              <a:rPr sz="1400" b="1" spc="15" dirty="0">
                <a:latin typeface="Times New Roman"/>
                <a:cs typeface="Times New Roman"/>
              </a:rPr>
              <a:t> </a:t>
            </a:r>
            <a:r>
              <a:rPr sz="1400" b="1" spc="-10" dirty="0">
                <a:latin typeface="Times New Roman"/>
                <a:cs typeface="Times New Roman"/>
              </a:rPr>
              <a:t>Institute</a:t>
            </a:r>
            <a:r>
              <a:rPr sz="1400" b="1" spc="40" dirty="0">
                <a:latin typeface="Times New Roman"/>
                <a:cs typeface="Times New Roman"/>
              </a:rPr>
              <a:t> </a:t>
            </a:r>
            <a:r>
              <a:rPr sz="1400" b="1" spc="-20" dirty="0">
                <a:latin typeface="Times New Roman"/>
                <a:cs typeface="Times New Roman"/>
              </a:rPr>
              <a:t>of</a:t>
            </a:r>
            <a:r>
              <a:rPr sz="1400" b="1" spc="30" dirty="0">
                <a:latin typeface="Times New Roman"/>
                <a:cs typeface="Times New Roman"/>
              </a:rPr>
              <a:t> </a:t>
            </a:r>
            <a:r>
              <a:rPr sz="1400" b="1" spc="-10" dirty="0">
                <a:latin typeface="Times New Roman"/>
                <a:cs typeface="Times New Roman"/>
              </a:rPr>
              <a:t>Engineering</a:t>
            </a:r>
            <a:r>
              <a:rPr sz="1400" b="1" spc="10" dirty="0">
                <a:latin typeface="Times New Roman"/>
                <a:cs typeface="Times New Roman"/>
              </a:rPr>
              <a:t> </a:t>
            </a:r>
            <a:r>
              <a:rPr sz="1400" b="1" spc="-10" dirty="0">
                <a:latin typeface="Times New Roman"/>
                <a:cs typeface="Times New Roman"/>
              </a:rPr>
              <a:t>&amp;</a:t>
            </a:r>
            <a:r>
              <a:rPr sz="1400" b="1" spc="10" dirty="0">
                <a:latin typeface="Times New Roman"/>
                <a:cs typeface="Times New Roman"/>
              </a:rPr>
              <a:t> </a:t>
            </a:r>
            <a:r>
              <a:rPr sz="1400" b="1" spc="-5" dirty="0">
                <a:latin typeface="Times New Roman"/>
                <a:cs typeface="Times New Roman"/>
              </a:rPr>
              <a:t>Technology,</a:t>
            </a:r>
            <a:endParaRPr sz="1400">
              <a:latin typeface="Times New Roman"/>
              <a:cs typeface="Times New Roman"/>
            </a:endParaRPr>
          </a:p>
          <a:p>
            <a:pPr marL="1198880">
              <a:lnSpc>
                <a:spcPts val="1565"/>
              </a:lnSpc>
            </a:pPr>
            <a:r>
              <a:rPr sz="1400" b="1" spc="-10" dirty="0">
                <a:latin typeface="Times New Roman"/>
                <a:cs typeface="Times New Roman"/>
              </a:rPr>
              <a:t>Chitkara</a:t>
            </a:r>
            <a:r>
              <a:rPr sz="1400" b="1" dirty="0">
                <a:latin typeface="Times New Roman"/>
                <a:cs typeface="Times New Roman"/>
              </a:rPr>
              <a:t> </a:t>
            </a:r>
            <a:r>
              <a:rPr sz="1400" b="1" spc="-5" dirty="0">
                <a:latin typeface="Times New Roman"/>
                <a:cs typeface="Times New Roman"/>
              </a:rPr>
              <a:t>University,</a:t>
            </a:r>
            <a:r>
              <a:rPr sz="1400" b="1" spc="15" dirty="0">
                <a:latin typeface="Times New Roman"/>
                <a:cs typeface="Times New Roman"/>
              </a:rPr>
              <a:t> </a:t>
            </a:r>
            <a:r>
              <a:rPr sz="1400" b="1" spc="-10" dirty="0">
                <a:latin typeface="Times New Roman"/>
                <a:cs typeface="Times New Roman"/>
              </a:rPr>
              <a:t>Punjab</a:t>
            </a:r>
            <a:endParaRPr sz="1400">
              <a:latin typeface="Times New Roman"/>
              <a:cs typeface="Times New Roman"/>
            </a:endParaRPr>
          </a:p>
        </p:txBody>
      </p:sp>
      <p:pic>
        <p:nvPicPr>
          <p:cNvPr id="8" name="object 8"/>
          <p:cNvPicPr/>
          <p:nvPr/>
        </p:nvPicPr>
        <p:blipFill>
          <a:blip r:embed="rId2" cstate="print"/>
          <a:stretch>
            <a:fillRect/>
          </a:stretch>
        </p:blipFill>
        <p:spPr>
          <a:xfrm>
            <a:off x="2356484" y="4655573"/>
            <a:ext cx="3474593" cy="946692"/>
          </a:xfrm>
          <a:prstGeom prst="rect">
            <a:avLst/>
          </a:prstGeom>
        </p:spPr>
      </p:pic>
      <p:sp>
        <p:nvSpPr>
          <p:cNvPr id="9" name="object 9"/>
          <p:cNvSpPr/>
          <p:nvPr/>
        </p:nvSpPr>
        <p:spPr>
          <a:xfrm>
            <a:off x="304800" y="304799"/>
            <a:ext cx="7165975" cy="10071101"/>
          </a:xfrm>
          <a:custGeom>
            <a:avLst/>
            <a:gdLst/>
            <a:ahLst/>
            <a:cxnLst/>
            <a:rect l="l" t="t" r="r" b="b"/>
            <a:pathLst>
              <a:path w="7165975" h="9451975">
                <a:moveTo>
                  <a:pt x="7165594" y="0"/>
                </a:moveTo>
                <a:lnTo>
                  <a:pt x="7147306" y="0"/>
                </a:lnTo>
                <a:lnTo>
                  <a:pt x="7147306" y="18288"/>
                </a:lnTo>
                <a:lnTo>
                  <a:pt x="7147306" y="9433255"/>
                </a:lnTo>
                <a:lnTo>
                  <a:pt x="18288" y="9433255"/>
                </a:lnTo>
                <a:lnTo>
                  <a:pt x="18288" y="18288"/>
                </a:lnTo>
                <a:lnTo>
                  <a:pt x="7147306" y="18288"/>
                </a:lnTo>
                <a:lnTo>
                  <a:pt x="7147306" y="0"/>
                </a:lnTo>
                <a:lnTo>
                  <a:pt x="18288" y="0"/>
                </a:lnTo>
                <a:lnTo>
                  <a:pt x="0" y="0"/>
                </a:lnTo>
                <a:lnTo>
                  <a:pt x="0" y="18237"/>
                </a:lnTo>
                <a:lnTo>
                  <a:pt x="0" y="9433255"/>
                </a:lnTo>
                <a:lnTo>
                  <a:pt x="0" y="9451543"/>
                </a:lnTo>
                <a:lnTo>
                  <a:pt x="18288" y="9451543"/>
                </a:lnTo>
                <a:lnTo>
                  <a:pt x="7147306" y="9451543"/>
                </a:lnTo>
                <a:lnTo>
                  <a:pt x="7165594" y="9451543"/>
                </a:lnTo>
                <a:lnTo>
                  <a:pt x="7165594" y="9433255"/>
                </a:lnTo>
                <a:lnTo>
                  <a:pt x="7165594" y="18288"/>
                </a:lnTo>
                <a:lnTo>
                  <a:pt x="7165594" y="0"/>
                </a:lnTo>
                <a:close/>
              </a:path>
            </a:pathLst>
          </a:custGeom>
          <a:solidFill>
            <a:srgbClr val="000000"/>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58AA043-DDE3-9A92-99B6-6A6CDA530DE6}"/>
              </a:ext>
            </a:extLst>
          </p:cNvPr>
          <p:cNvSpPr>
            <a:spLocks noGrp="1"/>
          </p:cNvSpPr>
          <p:nvPr>
            <p:ph sz="half" idx="2"/>
          </p:nvPr>
        </p:nvSpPr>
        <p:spPr>
          <a:xfrm>
            <a:off x="495299" y="507285"/>
            <a:ext cx="6781800" cy="9971961"/>
          </a:xfrm>
        </p:spPr>
        <p:txBody>
          <a:bodyPr numCol="2"/>
          <a:lstStyle/>
          <a:p>
            <a:pPr marL="285750" indent="-285750">
              <a:buFont typeface="Arial" panose="020B0604020202020204" pitchFamily="34" charset="0"/>
              <a:buChar char="•"/>
            </a:pPr>
            <a:r>
              <a:rPr lang="en-IN" b="1" u="sng" dirty="0">
                <a:solidFill>
                  <a:schemeClr val="tx1"/>
                </a:solidFill>
                <a:latin typeface="Times New Roman" panose="02020603050405020304" pitchFamily="18" charset="0"/>
                <a:cs typeface="Times New Roman" panose="02020603050405020304" pitchFamily="18" charset="0"/>
              </a:rPr>
              <a:t>Third Page</a:t>
            </a:r>
          </a:p>
          <a:p>
            <a:r>
              <a:rPr lang="en-IN" sz="1200" b="0" dirty="0">
                <a:solidFill>
                  <a:schemeClr val="tx1"/>
                </a:solidFill>
                <a:effectLst/>
                <a:latin typeface="Times New Roman" panose="02020603050405020304" pitchFamily="18" charset="0"/>
                <a:cs typeface="Times New Roman" panose="02020603050405020304" pitchFamily="18" charset="0"/>
              </a:rPr>
              <a:t>import React from "react";</a:t>
            </a:r>
          </a:p>
          <a:p>
            <a:br>
              <a:rPr lang="en-IN" sz="1200" b="0" dirty="0">
                <a:solidFill>
                  <a:schemeClr val="tx1"/>
                </a:solidFill>
                <a:effectLst/>
                <a:latin typeface="Times New Roman" panose="02020603050405020304" pitchFamily="18" charset="0"/>
                <a:cs typeface="Times New Roman" panose="02020603050405020304" pitchFamily="18" charset="0"/>
              </a:rPr>
            </a:br>
            <a:r>
              <a:rPr lang="en-IN" sz="1200" b="0" dirty="0" err="1">
                <a:solidFill>
                  <a:schemeClr val="tx1"/>
                </a:solidFill>
                <a:effectLst/>
                <a:latin typeface="Times New Roman" panose="02020603050405020304" pitchFamily="18" charset="0"/>
                <a:cs typeface="Times New Roman" panose="02020603050405020304" pitchFamily="18" charset="0"/>
              </a:rPr>
              <a:t>const</a:t>
            </a:r>
            <a:r>
              <a:rPr lang="en-IN" sz="1200" b="0" dirty="0">
                <a:solidFill>
                  <a:schemeClr val="tx1"/>
                </a:solidFill>
                <a:effectLst/>
                <a:latin typeface="Times New Roman" panose="02020603050405020304" pitchFamily="18" charset="0"/>
                <a:cs typeface="Times New Roman" panose="02020603050405020304" pitchFamily="18" charset="0"/>
              </a:rPr>
              <a:t> Third =()=&gt;{</a:t>
            </a:r>
          </a:p>
          <a:p>
            <a:r>
              <a:rPr lang="en-IN" sz="1200" b="0" dirty="0">
                <a:solidFill>
                  <a:schemeClr val="tx1"/>
                </a:solidFill>
                <a:effectLst/>
                <a:latin typeface="Times New Roman" panose="02020603050405020304" pitchFamily="18" charset="0"/>
                <a:cs typeface="Times New Roman" panose="02020603050405020304" pitchFamily="18" charset="0"/>
              </a:rPr>
              <a:t>    return(</a:t>
            </a:r>
          </a:p>
          <a:p>
            <a:r>
              <a:rPr lang="en-IN" sz="1200" b="0" dirty="0">
                <a:solidFill>
                  <a:schemeClr val="tx1"/>
                </a:solidFill>
                <a:effectLst/>
                <a:latin typeface="Times New Roman" panose="02020603050405020304" pitchFamily="18" charset="0"/>
                <a:cs typeface="Times New Roman" panose="02020603050405020304" pitchFamily="18" charset="0"/>
              </a:rPr>
              <a:t>        &lt;&gt;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="twitter group"&gt;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="row-2 group"&gt;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="title-4"&gt;</a:t>
            </a:r>
          </a:p>
          <a:p>
            <a:r>
              <a:rPr lang="en-IN" sz="1200" b="0" dirty="0">
                <a:solidFill>
                  <a:schemeClr val="tx1"/>
                </a:solidFill>
                <a:effectLst/>
                <a:latin typeface="Times New Roman" panose="02020603050405020304" pitchFamily="18" charset="0"/>
                <a:cs typeface="Times New Roman" panose="02020603050405020304" pitchFamily="18" charset="0"/>
              </a:rPr>
              <a:t>          &lt;p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="twitter-2"&gt;twitter&lt;/p&gt;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="title-deco-line-4" /&gt;</a:t>
            </a:r>
          </a:p>
          <a:p>
            <a:r>
              <a:rPr lang="en-IN" sz="1200" b="0" dirty="0">
                <a:solidFill>
                  <a:schemeClr val="tx1"/>
                </a:solidFill>
                <a:effectLst/>
                <a:latin typeface="Times New Roman" panose="02020603050405020304" pitchFamily="18" charset="0"/>
                <a:cs typeface="Times New Roman" panose="02020603050405020304" pitchFamily="18" charset="0"/>
              </a:rPr>
              <a:t>        &lt;/div&gt;</a:t>
            </a:r>
          </a:p>
          <a:p>
            <a:r>
              <a:rPr lang="en-IN" sz="1200" b="0" dirty="0">
                <a:solidFill>
                  <a:schemeClr val="tx1"/>
                </a:solidFill>
                <a:effectLst/>
                <a:latin typeface="Times New Roman" panose="02020603050405020304" pitchFamily="18" charset="0"/>
                <a:cs typeface="Times New Roman" panose="02020603050405020304" pitchFamily="18" charset="0"/>
              </a:rPr>
              <a:t>        &lt;</a:t>
            </a:r>
            <a:r>
              <a:rPr lang="en-IN" sz="1200" b="0" dirty="0" err="1">
                <a:solidFill>
                  <a:schemeClr val="tx1"/>
                </a:solidFill>
                <a:effectLst/>
                <a:latin typeface="Times New Roman" panose="02020603050405020304" pitchFamily="18" charset="0"/>
                <a:cs typeface="Times New Roman" panose="02020603050405020304" pitchFamily="18" charset="0"/>
              </a:rPr>
              <a:t>img</a:t>
            </a:r>
            <a:endParaRPr lang="en-IN" sz="1200" b="0" dirty="0">
              <a:solidFill>
                <a:schemeClr val="tx1"/>
              </a:solidFill>
              <a:effectLst/>
              <a:latin typeface="Times New Roman" panose="02020603050405020304" pitchFamily="18" charset="0"/>
              <a:cs typeface="Times New Roman" panose="02020603050405020304" pitchFamily="18" charset="0"/>
            </a:endParaRPr>
          </a:p>
          <a:p>
            <a:r>
              <a:rPr lang="en-IN" sz="1200" b="0" dirty="0">
                <a:solidFill>
                  <a:schemeClr val="tx1"/>
                </a:solidFill>
                <a:effectLst/>
                <a:latin typeface="Times New Roman" panose="02020603050405020304" pitchFamily="18" charset="0"/>
                <a:cs typeface="Times New Roman" panose="02020603050405020304" pitchFamily="18" charset="0"/>
              </a:rPr>
              <a:t>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="icon-twitter-xf099-copy"</a:t>
            </a:r>
          </a:p>
          <a:p>
            <a:r>
              <a:rPr lang="en-IN" sz="1200" b="0" dirty="0">
                <a:solidFill>
                  <a:schemeClr val="tx1"/>
                </a:solidFill>
                <a:effectLst/>
                <a:latin typeface="Times New Roman" panose="02020603050405020304" pitchFamily="18" charset="0"/>
                <a:cs typeface="Times New Roman" panose="02020603050405020304" pitchFamily="18" charset="0"/>
              </a:rPr>
              <a:t>          </a:t>
            </a:r>
            <a:r>
              <a:rPr lang="en-IN" sz="1200" b="0" dirty="0" err="1">
                <a:solidFill>
                  <a:schemeClr val="tx1"/>
                </a:solidFill>
                <a:effectLst/>
                <a:latin typeface="Times New Roman" panose="02020603050405020304" pitchFamily="18" charset="0"/>
                <a:cs typeface="Times New Roman" panose="02020603050405020304" pitchFamily="18" charset="0"/>
              </a:rPr>
              <a:t>src</a:t>
            </a:r>
            <a:r>
              <a:rPr lang="en-IN" sz="1200" b="0" dirty="0">
                <a:solidFill>
                  <a:schemeClr val="tx1"/>
                </a:solidFill>
                <a:effectLst/>
                <a:latin typeface="Times New Roman" panose="02020603050405020304" pitchFamily="18" charset="0"/>
                <a:cs typeface="Times New Roman" panose="02020603050405020304" pitchFamily="18" charset="0"/>
              </a:rPr>
              <a:t>="images/icon-twitter_xf099.png"</a:t>
            </a:r>
          </a:p>
          <a:p>
            <a:r>
              <a:rPr lang="en-IN" sz="1200" b="0" dirty="0">
                <a:solidFill>
                  <a:schemeClr val="tx1"/>
                </a:solidFill>
                <a:effectLst/>
                <a:latin typeface="Times New Roman" panose="02020603050405020304" pitchFamily="18" charset="0"/>
                <a:cs typeface="Times New Roman" panose="02020603050405020304" pitchFamily="18" charset="0"/>
              </a:rPr>
              <a:t>          alt=""</a:t>
            </a:r>
          </a:p>
          <a:p>
            <a:r>
              <a:rPr lang="en-IN" sz="1200" b="0" dirty="0">
                <a:solidFill>
                  <a:schemeClr val="tx1"/>
                </a:solidFill>
                <a:effectLst/>
                <a:latin typeface="Times New Roman" panose="02020603050405020304" pitchFamily="18" charset="0"/>
                <a:cs typeface="Times New Roman" panose="02020603050405020304" pitchFamily="18" charset="0"/>
              </a:rPr>
              <a:t>          width={28}</a:t>
            </a:r>
          </a:p>
          <a:p>
            <a:r>
              <a:rPr lang="en-IN" sz="1200" b="0" dirty="0">
                <a:solidFill>
                  <a:schemeClr val="tx1"/>
                </a:solidFill>
                <a:effectLst/>
                <a:latin typeface="Times New Roman" panose="02020603050405020304" pitchFamily="18" charset="0"/>
                <a:cs typeface="Times New Roman" panose="02020603050405020304" pitchFamily="18" charset="0"/>
              </a:rPr>
              <a:t>          height={22}</a:t>
            </a:r>
          </a:p>
          <a:p>
            <a:r>
              <a:rPr lang="en-IN" sz="1200" b="0" dirty="0">
                <a:solidFill>
                  <a:schemeClr val="tx1"/>
                </a:solidFill>
                <a:effectLst/>
                <a:latin typeface="Times New Roman" panose="02020603050405020304" pitchFamily="18" charset="0"/>
                <a:cs typeface="Times New Roman" panose="02020603050405020304" pitchFamily="18" charset="0"/>
              </a:rPr>
              <a:t>          title=""</a:t>
            </a:r>
          </a:p>
          <a:p>
            <a:r>
              <a:rPr lang="en-IN" sz="1200" b="0" dirty="0">
                <a:solidFill>
                  <a:schemeClr val="tx1"/>
                </a:solidFill>
                <a:effectLst/>
                <a:latin typeface="Times New Roman" panose="02020603050405020304" pitchFamily="18" charset="0"/>
                <a:cs typeface="Times New Roman" panose="02020603050405020304" pitchFamily="18" charset="0"/>
              </a:rPr>
              <a:t>        /&gt;</a:t>
            </a:r>
          </a:p>
          <a:p>
            <a:r>
              <a:rPr lang="en-IN" sz="1200" b="0" dirty="0">
                <a:solidFill>
                  <a:schemeClr val="tx1"/>
                </a:solidFill>
                <a:effectLst/>
                <a:latin typeface="Times New Roman" panose="02020603050405020304" pitchFamily="18" charset="0"/>
                <a:cs typeface="Times New Roman" panose="02020603050405020304" pitchFamily="18" charset="0"/>
              </a:rPr>
              <a:t>      &lt;/div&gt;</a:t>
            </a:r>
          </a:p>
          <a:p>
            <a:r>
              <a:rPr lang="en-IN" sz="1200" b="0" dirty="0">
                <a:solidFill>
                  <a:schemeClr val="tx1"/>
                </a:solidFill>
                <a:effectLst/>
                <a:latin typeface="Times New Roman" panose="02020603050405020304" pitchFamily="18" charset="0"/>
                <a:cs typeface="Times New Roman" panose="02020603050405020304" pitchFamily="18" charset="0"/>
              </a:rPr>
              <a:t>      &lt;p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="text-11"&gt;</a:t>
            </a:r>
          </a:p>
          <a:p>
            <a:r>
              <a:rPr lang="en-IN" sz="1200" b="0" dirty="0">
                <a:solidFill>
                  <a:schemeClr val="tx1"/>
                </a:solidFill>
                <a:effectLst/>
                <a:latin typeface="Times New Roman" panose="02020603050405020304" pitchFamily="18" charset="0"/>
                <a:cs typeface="Times New Roman" panose="02020603050405020304" pitchFamily="18" charset="0"/>
              </a:rPr>
              <a:t>        </a:t>
            </a:r>
            <a:r>
              <a:rPr lang="en-IN" sz="1200" b="0" dirty="0" err="1">
                <a:solidFill>
                  <a:schemeClr val="tx1"/>
                </a:solidFill>
                <a:effectLst/>
                <a:latin typeface="Times New Roman" panose="02020603050405020304" pitchFamily="18" charset="0"/>
                <a:cs typeface="Times New Roman" panose="02020603050405020304" pitchFamily="18" charset="0"/>
              </a:rPr>
              <a:t>Unerdwear</a:t>
            </a:r>
            <a:r>
              <a:rPr lang="en-IN" sz="1200" b="0" dirty="0">
                <a:solidFill>
                  <a:schemeClr val="tx1"/>
                </a:solidFill>
                <a:effectLst/>
                <a:latin typeface="Times New Roman" panose="02020603050405020304" pitchFamily="18" charset="0"/>
                <a:cs typeface="Times New Roman" panose="02020603050405020304" pitchFamily="18" charset="0"/>
              </a:rPr>
              <a:t> cookie liquorice. Cake donut cupcake lollipop soufflé candy.</a:t>
            </a:r>
          </a:p>
          <a:p>
            <a:r>
              <a:rPr lang="en-IN" sz="1200" b="0" dirty="0">
                <a:solidFill>
                  <a:schemeClr val="tx1"/>
                </a:solidFill>
                <a:effectLst/>
                <a:latin typeface="Times New Roman" panose="02020603050405020304" pitchFamily="18" charset="0"/>
                <a:cs typeface="Times New Roman" panose="02020603050405020304" pitchFamily="18" charset="0"/>
              </a:rPr>
              <a:t>        Chocolate oat cake &lt;span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="fw600"&gt;@cheesecake&lt;/span&gt; </a:t>
            </a:r>
            <a:r>
              <a:rPr lang="en-IN" sz="1200" b="0" dirty="0" err="1">
                <a:solidFill>
                  <a:schemeClr val="tx1"/>
                </a:solidFill>
                <a:effectLst/>
                <a:latin typeface="Times New Roman" panose="02020603050405020304" pitchFamily="18" charset="0"/>
                <a:cs typeface="Times New Roman" panose="02020603050405020304" pitchFamily="18" charset="0"/>
              </a:rPr>
              <a:t>tootsie</a:t>
            </a:r>
            <a:endParaRPr lang="en-IN" sz="1200" b="0" dirty="0">
              <a:solidFill>
                <a:schemeClr val="tx1"/>
              </a:solidFill>
              <a:effectLst/>
              <a:latin typeface="Times New Roman" panose="02020603050405020304" pitchFamily="18" charset="0"/>
              <a:cs typeface="Times New Roman" panose="02020603050405020304" pitchFamily="18" charset="0"/>
            </a:endParaRPr>
          </a:p>
          <a:p>
            <a:r>
              <a:rPr lang="en-IN" sz="1200" b="0" dirty="0">
                <a:solidFill>
                  <a:schemeClr val="tx1"/>
                </a:solidFill>
                <a:effectLst/>
                <a:latin typeface="Times New Roman" panose="02020603050405020304" pitchFamily="18" charset="0"/>
                <a:cs typeface="Times New Roman" panose="02020603050405020304" pitchFamily="18" charset="0"/>
              </a:rPr>
              <a:t>        roll.</a:t>
            </a:r>
          </a:p>
          <a:p>
            <a:r>
              <a:rPr lang="en-IN" sz="1200" b="0" dirty="0">
                <a:solidFill>
                  <a:schemeClr val="tx1"/>
                </a:solidFill>
                <a:effectLst/>
                <a:latin typeface="Times New Roman" panose="02020603050405020304" pitchFamily="18" charset="0"/>
                <a:cs typeface="Times New Roman" panose="02020603050405020304" pitchFamily="18" charset="0"/>
              </a:rPr>
              <a:t>      &lt;/p&gt;</a:t>
            </a:r>
          </a:p>
          <a:p>
            <a:r>
              <a:rPr lang="en-IN" sz="1200" b="0" dirty="0">
                <a:solidFill>
                  <a:schemeClr val="tx1"/>
                </a:solidFill>
                <a:effectLst/>
                <a:latin typeface="Times New Roman" panose="02020603050405020304" pitchFamily="18" charset="0"/>
                <a:cs typeface="Times New Roman" panose="02020603050405020304" pitchFamily="18" charset="0"/>
              </a:rPr>
              <a:t>    &lt;/div&gt;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="section group"&gt;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="col-2"&gt;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="title-5"&gt;</a:t>
            </a:r>
          </a:p>
          <a:p>
            <a:r>
              <a:rPr lang="en-IN" sz="1200" b="0" dirty="0">
                <a:solidFill>
                  <a:schemeClr val="tx1"/>
                </a:solidFill>
                <a:effectLst/>
                <a:latin typeface="Times New Roman" panose="02020603050405020304" pitchFamily="18" charset="0"/>
                <a:cs typeface="Times New Roman" panose="02020603050405020304" pitchFamily="18" charset="0"/>
              </a:rPr>
              <a:t>          &lt;p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="text-12"&gt;Just default Section&lt;/p&gt;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="title-deco-line-5" /&gt;</a:t>
            </a:r>
          </a:p>
          <a:p>
            <a:r>
              <a:rPr lang="en-IN" sz="1200" b="0" dirty="0">
                <a:solidFill>
                  <a:schemeClr val="tx1"/>
                </a:solidFill>
                <a:effectLst/>
                <a:latin typeface="Times New Roman" panose="02020603050405020304" pitchFamily="18" charset="0"/>
                <a:cs typeface="Times New Roman" panose="02020603050405020304" pitchFamily="18" charset="0"/>
              </a:rPr>
              <a:t>        &lt;/div&gt;</a:t>
            </a:r>
          </a:p>
          <a:p>
            <a:r>
              <a:rPr lang="en-IN" sz="1200" b="0" dirty="0">
                <a:solidFill>
                  <a:schemeClr val="tx1"/>
                </a:solidFill>
                <a:effectLst/>
                <a:latin typeface="Times New Roman" panose="02020603050405020304" pitchFamily="18" charset="0"/>
                <a:cs typeface="Times New Roman" panose="02020603050405020304" pitchFamily="18" charset="0"/>
              </a:rPr>
              <a:t>        &lt;p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="text-13"&gt;</a:t>
            </a:r>
          </a:p>
          <a:p>
            <a:r>
              <a:rPr lang="en-IN" sz="1200" b="0" dirty="0">
                <a:solidFill>
                  <a:schemeClr val="tx1"/>
                </a:solidFill>
                <a:effectLst/>
                <a:latin typeface="Times New Roman" panose="02020603050405020304" pitchFamily="18" charset="0"/>
                <a:cs typeface="Times New Roman" panose="02020603050405020304" pitchFamily="18" charset="0"/>
              </a:rPr>
              <a:t>          Bear claw marzipan bear claw </a:t>
            </a:r>
            <a:r>
              <a:rPr lang="en-IN" sz="1200" b="0" dirty="0" err="1">
                <a:solidFill>
                  <a:schemeClr val="tx1"/>
                </a:solidFill>
                <a:effectLst/>
                <a:latin typeface="Times New Roman" panose="02020603050405020304" pitchFamily="18" charset="0"/>
                <a:cs typeface="Times New Roman" panose="02020603050405020304" pitchFamily="18" charset="0"/>
              </a:rPr>
              <a:t>applicake</a:t>
            </a:r>
            <a:r>
              <a:rPr lang="en-IN" sz="1200" b="0" dirty="0">
                <a:solidFill>
                  <a:schemeClr val="tx1"/>
                </a:solidFill>
                <a:effectLst/>
                <a:latin typeface="Times New Roman" panose="02020603050405020304" pitchFamily="18" charset="0"/>
                <a:cs typeface="Times New Roman" panose="02020603050405020304" pitchFamily="18" charset="0"/>
              </a:rPr>
              <a:t> I love muffin. Lemon drops gummi</a:t>
            </a:r>
          </a:p>
          <a:p>
            <a:r>
              <a:rPr lang="en-IN" sz="1200" b="0" dirty="0">
                <a:solidFill>
                  <a:schemeClr val="tx1"/>
                </a:solidFill>
                <a:effectLst/>
                <a:latin typeface="Times New Roman" panose="02020603050405020304" pitchFamily="18" charset="0"/>
                <a:cs typeface="Times New Roman" panose="02020603050405020304" pitchFamily="18" charset="0"/>
              </a:rPr>
              <a:t>          bears pastry gummi bears sesame snaps I love unerdwear.com. Soufflé</a:t>
            </a:r>
          </a:p>
          <a:p>
            <a:r>
              <a:rPr lang="en-IN" sz="1200" b="0" dirty="0">
                <a:solidFill>
                  <a:schemeClr val="tx1"/>
                </a:solidFill>
                <a:effectLst/>
                <a:latin typeface="Times New Roman" panose="02020603050405020304" pitchFamily="18" charset="0"/>
                <a:cs typeface="Times New Roman" panose="02020603050405020304" pitchFamily="18" charset="0"/>
              </a:rPr>
              <a:t>          cotton candy dessert candy ice cream wafer gummies cheesecake brownie.</a:t>
            </a:r>
          </a:p>
          <a:p>
            <a:r>
              <a:rPr lang="en-IN" sz="1200" b="0" dirty="0">
                <a:solidFill>
                  <a:schemeClr val="tx1"/>
                </a:solidFill>
                <a:effectLst/>
                <a:latin typeface="Times New Roman" panose="02020603050405020304" pitchFamily="18" charset="0"/>
                <a:cs typeface="Times New Roman" panose="02020603050405020304" pitchFamily="18" charset="0"/>
              </a:rPr>
              <a:t>          &lt;</a:t>
            </a:r>
            <a:r>
              <a:rPr lang="en-IN" sz="1200" b="0" dirty="0" err="1">
                <a:solidFill>
                  <a:schemeClr val="tx1"/>
                </a:solidFill>
                <a:effectLst/>
                <a:latin typeface="Times New Roman" panose="02020603050405020304" pitchFamily="18" charset="0"/>
                <a:cs typeface="Times New Roman" panose="02020603050405020304" pitchFamily="18" charset="0"/>
              </a:rPr>
              <a:t>br</a:t>
            </a:r>
            <a:r>
              <a:rPr lang="en-IN" sz="1200" b="0" dirty="0">
                <a:solidFill>
                  <a:schemeClr val="tx1"/>
                </a:solidFill>
                <a:effectLst/>
                <a:latin typeface="Times New Roman" panose="02020603050405020304" pitchFamily="18" charset="0"/>
                <a:cs typeface="Times New Roman" panose="02020603050405020304" pitchFamily="18" charset="0"/>
              </a:rPr>
              <a:t> /&gt;</a:t>
            </a:r>
          </a:p>
          <a:p>
            <a:r>
              <a:rPr lang="en-IN" sz="1200" b="0" dirty="0">
                <a:solidFill>
                  <a:schemeClr val="tx1"/>
                </a:solidFill>
                <a:effectLst/>
                <a:latin typeface="Times New Roman" panose="02020603050405020304" pitchFamily="18" charset="0"/>
                <a:cs typeface="Times New Roman" panose="02020603050405020304" pitchFamily="18" charset="0"/>
              </a:rPr>
              <a:t>          &lt;span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="text-style"&gt;&amp;</a:t>
            </a:r>
            <a:r>
              <a:rPr lang="en-IN" sz="1200" b="0" dirty="0" err="1">
                <a:solidFill>
                  <a:schemeClr val="tx1"/>
                </a:solidFill>
                <a:effectLst/>
                <a:latin typeface="Times New Roman" panose="02020603050405020304" pitchFamily="18" charset="0"/>
                <a:cs typeface="Times New Roman" panose="02020603050405020304" pitchFamily="18" charset="0"/>
              </a:rPr>
              <a:t>nbsp</a:t>
            </a:r>
            <a:r>
              <a:rPr lang="en-IN" sz="1200" b="0" dirty="0">
                <a:solidFill>
                  <a:schemeClr val="tx1"/>
                </a:solidFill>
                <a:effectLst/>
                <a:latin typeface="Times New Roman" panose="02020603050405020304" pitchFamily="18" charset="0"/>
                <a:cs typeface="Times New Roman" panose="02020603050405020304" pitchFamily="18" charset="0"/>
              </a:rPr>
              <a:t>;&lt;/span&gt;</a:t>
            </a:r>
          </a:p>
          <a:p>
            <a:r>
              <a:rPr lang="en-IN" sz="1200" b="0" dirty="0">
                <a:solidFill>
                  <a:schemeClr val="tx1"/>
                </a:solidFill>
                <a:effectLst/>
                <a:latin typeface="Times New Roman" panose="02020603050405020304" pitchFamily="18" charset="0"/>
                <a:cs typeface="Times New Roman" panose="02020603050405020304" pitchFamily="18" charset="0"/>
              </a:rPr>
              <a:t>          &lt;</a:t>
            </a:r>
            <a:r>
              <a:rPr lang="en-IN" sz="1200" b="0" dirty="0" err="1">
                <a:solidFill>
                  <a:schemeClr val="tx1"/>
                </a:solidFill>
                <a:effectLst/>
                <a:latin typeface="Times New Roman" panose="02020603050405020304" pitchFamily="18" charset="0"/>
                <a:cs typeface="Times New Roman" panose="02020603050405020304" pitchFamily="18" charset="0"/>
              </a:rPr>
              <a:t>br</a:t>
            </a:r>
            <a:r>
              <a:rPr lang="en-IN" sz="1200" b="0" dirty="0">
                <a:solidFill>
                  <a:schemeClr val="tx1"/>
                </a:solidFill>
                <a:effectLst/>
                <a:latin typeface="Times New Roman" panose="02020603050405020304" pitchFamily="18" charset="0"/>
                <a:cs typeface="Times New Roman" panose="02020603050405020304" pitchFamily="18" charset="0"/>
              </a:rPr>
              <a:t> /&gt;</a:t>
            </a:r>
          </a:p>
          <a:p>
            <a:r>
              <a:rPr lang="en-IN" sz="1200" b="0" dirty="0">
                <a:solidFill>
                  <a:schemeClr val="tx1"/>
                </a:solidFill>
                <a:effectLst/>
                <a:latin typeface="Times New Roman" panose="02020603050405020304" pitchFamily="18" charset="0"/>
                <a:cs typeface="Times New Roman" panose="02020603050405020304" pitchFamily="18" charset="0"/>
              </a:rPr>
              <a:t>          Muffin </a:t>
            </a:r>
            <a:r>
              <a:rPr lang="en-IN" sz="1200" b="0" dirty="0" err="1">
                <a:solidFill>
                  <a:schemeClr val="tx1"/>
                </a:solidFill>
                <a:effectLst/>
                <a:latin typeface="Times New Roman" panose="02020603050405020304" pitchFamily="18" charset="0"/>
                <a:cs typeface="Times New Roman" panose="02020603050405020304" pitchFamily="18" charset="0"/>
              </a:rPr>
              <a:t>chupa</a:t>
            </a:r>
            <a:r>
              <a:rPr lang="en-IN" sz="1200" b="0" dirty="0">
                <a:solidFill>
                  <a:schemeClr val="tx1"/>
                </a:solidFill>
                <a:effectLst/>
                <a:latin typeface="Times New Roman" panose="02020603050405020304" pitchFamily="18" charset="0"/>
                <a:cs typeface="Times New Roman" panose="02020603050405020304" pitchFamily="18" charset="0"/>
              </a:rPr>
              <a:t> </a:t>
            </a:r>
            <a:r>
              <a:rPr lang="en-IN" sz="1200" b="0" dirty="0" err="1">
                <a:solidFill>
                  <a:schemeClr val="tx1"/>
                </a:solidFill>
                <a:effectLst/>
                <a:latin typeface="Times New Roman" panose="02020603050405020304" pitchFamily="18" charset="0"/>
                <a:cs typeface="Times New Roman" panose="02020603050405020304" pitchFamily="18" charset="0"/>
              </a:rPr>
              <a:t>chups</a:t>
            </a:r>
            <a:r>
              <a:rPr lang="en-IN" sz="1200" b="0" dirty="0">
                <a:solidFill>
                  <a:schemeClr val="tx1"/>
                </a:solidFill>
                <a:effectLst/>
                <a:latin typeface="Times New Roman" panose="02020603050405020304" pitchFamily="18" charset="0"/>
                <a:cs typeface="Times New Roman" panose="02020603050405020304" pitchFamily="18" charset="0"/>
              </a:rPr>
              <a:t> jelly beans sweet pie </a:t>
            </a:r>
            <a:r>
              <a:rPr lang="en-IN" sz="1200" b="0" dirty="0" err="1">
                <a:solidFill>
                  <a:schemeClr val="tx1"/>
                </a:solidFill>
                <a:effectLst/>
                <a:latin typeface="Times New Roman" panose="02020603050405020304" pitchFamily="18" charset="0"/>
                <a:cs typeface="Times New Roman" panose="02020603050405020304" pitchFamily="18" charset="0"/>
              </a:rPr>
              <a:t>applicake</a:t>
            </a:r>
            <a:r>
              <a:rPr lang="en-IN" sz="1200" b="0" dirty="0">
                <a:solidFill>
                  <a:schemeClr val="tx1"/>
                </a:solidFill>
                <a:effectLst/>
                <a:latin typeface="Times New Roman" panose="02020603050405020304" pitchFamily="18" charset="0"/>
                <a:cs typeface="Times New Roman" panose="02020603050405020304" pitchFamily="18" charset="0"/>
              </a:rPr>
              <a:t>. Croissant chocolate</a:t>
            </a:r>
          </a:p>
          <a:p>
            <a:r>
              <a:rPr lang="en-IN" sz="1200" b="0" dirty="0">
                <a:solidFill>
                  <a:schemeClr val="tx1"/>
                </a:solidFill>
                <a:effectLst/>
                <a:latin typeface="Times New Roman" panose="02020603050405020304" pitchFamily="18" charset="0"/>
                <a:cs typeface="Times New Roman" panose="02020603050405020304" pitchFamily="18" charset="0"/>
              </a:rPr>
              <a:t>          cake I love pudding. Ice cream I love powder pudding apple pie</a:t>
            </a:r>
          </a:p>
          <a:p>
            <a:r>
              <a:rPr lang="en-IN" sz="1200" b="0" dirty="0">
                <a:solidFill>
                  <a:schemeClr val="tx1"/>
                </a:solidFill>
                <a:effectLst/>
                <a:latin typeface="Times New Roman" panose="02020603050405020304" pitchFamily="18" charset="0"/>
                <a:cs typeface="Times New Roman" panose="02020603050405020304" pitchFamily="18" charset="0"/>
              </a:rPr>
              <a:t>          marshmallow. Cupcake marzipan oat cake bonbon I love candy canes toffee.</a:t>
            </a:r>
          </a:p>
          <a:p>
            <a:r>
              <a:rPr lang="en-IN" sz="1200" b="0" dirty="0">
                <a:solidFill>
                  <a:schemeClr val="tx1"/>
                </a:solidFill>
                <a:effectLst/>
                <a:latin typeface="Times New Roman" panose="02020603050405020304" pitchFamily="18" charset="0"/>
                <a:cs typeface="Times New Roman" panose="02020603050405020304" pitchFamily="18" charset="0"/>
              </a:rPr>
              <a:t>        &lt;/p&gt;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="button-2"&gt;&lt;a </a:t>
            </a:r>
            <a:r>
              <a:rPr lang="en-IN" sz="1200" b="0" dirty="0" err="1">
                <a:solidFill>
                  <a:schemeClr val="tx1"/>
                </a:solidFill>
                <a:effectLst/>
                <a:latin typeface="Times New Roman" panose="02020603050405020304" pitchFamily="18" charset="0"/>
                <a:cs typeface="Times New Roman" panose="02020603050405020304" pitchFamily="18" charset="0"/>
              </a:rPr>
              <a:t>href</a:t>
            </a:r>
            <a:r>
              <a:rPr lang="en-IN" sz="1200" b="0" dirty="0">
                <a:solidFill>
                  <a:schemeClr val="tx1"/>
                </a:solidFill>
                <a:effectLst/>
                <a:latin typeface="Times New Roman" panose="02020603050405020304" pitchFamily="18" charset="0"/>
                <a:cs typeface="Times New Roman" panose="02020603050405020304" pitchFamily="18" charset="0"/>
              </a:rPr>
              <a:t>=""&gt;visit me&lt;/a&gt;&lt;/div&gt;</a:t>
            </a:r>
          </a:p>
          <a:p>
            <a:r>
              <a:rPr lang="en-IN" sz="1200" b="0" dirty="0">
                <a:solidFill>
                  <a:schemeClr val="tx1"/>
                </a:solidFill>
                <a:effectLst/>
                <a:latin typeface="Times New Roman" panose="02020603050405020304" pitchFamily="18" charset="0"/>
                <a:cs typeface="Times New Roman" panose="02020603050405020304" pitchFamily="18" charset="0"/>
              </a:rPr>
              <a:t>      &lt;/div&gt;</a:t>
            </a:r>
          </a:p>
          <a:p>
            <a:r>
              <a:rPr lang="en-IN" sz="1200" b="0" dirty="0">
                <a:solidFill>
                  <a:schemeClr val="tx1"/>
                </a:solidFill>
                <a:effectLst/>
                <a:latin typeface="Times New Roman" panose="02020603050405020304" pitchFamily="18" charset="0"/>
                <a:cs typeface="Times New Roman" panose="02020603050405020304" pitchFamily="18" charset="0"/>
              </a:rPr>
              <a:t>      &lt;</a:t>
            </a:r>
            <a:r>
              <a:rPr lang="en-IN" sz="1200" b="0" dirty="0" err="1">
                <a:solidFill>
                  <a:schemeClr val="tx1"/>
                </a:solidFill>
                <a:effectLst/>
                <a:latin typeface="Times New Roman" panose="02020603050405020304" pitchFamily="18" charset="0"/>
                <a:cs typeface="Times New Roman" panose="02020603050405020304" pitchFamily="18" charset="0"/>
              </a:rPr>
              <a:t>img</a:t>
            </a:r>
            <a:endParaRPr lang="en-IN" sz="1200" b="0" dirty="0">
              <a:solidFill>
                <a:schemeClr val="tx1"/>
              </a:solidFill>
              <a:effectLst/>
              <a:latin typeface="Times New Roman" panose="02020603050405020304" pitchFamily="18" charset="0"/>
              <a:cs typeface="Times New Roman" panose="02020603050405020304" pitchFamily="18" charset="0"/>
            </a:endParaRPr>
          </a:p>
          <a:p>
            <a:r>
              <a:rPr lang="en-IN" sz="1200" b="0" dirty="0">
                <a:solidFill>
                  <a:schemeClr val="tx1"/>
                </a:solidFill>
                <a:effectLst/>
                <a:latin typeface="Times New Roman" panose="02020603050405020304" pitchFamily="18" charset="0"/>
                <a:cs typeface="Times New Roman" panose="02020603050405020304" pitchFamily="18" charset="0"/>
              </a:rPr>
              <a:t>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a:t>
            </a:r>
            <a:r>
              <a:rPr lang="en-IN" sz="1200" b="0" dirty="0" err="1">
                <a:solidFill>
                  <a:schemeClr val="tx1"/>
                </a:solidFill>
                <a:effectLst/>
                <a:latin typeface="Times New Roman" panose="02020603050405020304" pitchFamily="18" charset="0"/>
                <a:cs typeface="Times New Roman" panose="02020603050405020304" pitchFamily="18" charset="0"/>
              </a:rPr>
              <a:t>vimeo</a:t>
            </a:r>
            <a:r>
              <a:rPr lang="en-IN" sz="1200" b="0" dirty="0">
                <a:solidFill>
                  <a:schemeClr val="tx1"/>
                </a:solidFill>
                <a:effectLst/>
                <a:latin typeface="Times New Roman" panose="02020603050405020304" pitchFamily="18" charset="0"/>
                <a:cs typeface="Times New Roman" panose="02020603050405020304" pitchFamily="18" charset="0"/>
              </a:rPr>
              <a:t>"</a:t>
            </a:r>
          </a:p>
          <a:p>
            <a:r>
              <a:rPr lang="en-IN" sz="1200" b="0" dirty="0">
                <a:solidFill>
                  <a:schemeClr val="tx1"/>
                </a:solidFill>
                <a:effectLst/>
                <a:latin typeface="Times New Roman" panose="02020603050405020304" pitchFamily="18" charset="0"/>
                <a:cs typeface="Times New Roman" panose="02020603050405020304" pitchFamily="18" charset="0"/>
              </a:rPr>
              <a:t>        </a:t>
            </a:r>
            <a:r>
              <a:rPr lang="en-IN" sz="1200" b="0" dirty="0" err="1">
                <a:solidFill>
                  <a:schemeClr val="tx1"/>
                </a:solidFill>
                <a:effectLst/>
                <a:latin typeface="Times New Roman" panose="02020603050405020304" pitchFamily="18" charset="0"/>
                <a:cs typeface="Times New Roman" panose="02020603050405020304" pitchFamily="18" charset="0"/>
              </a:rPr>
              <a:t>src</a:t>
            </a:r>
            <a:r>
              <a:rPr lang="en-IN" sz="1200" b="0" dirty="0">
                <a:solidFill>
                  <a:schemeClr val="tx1"/>
                </a:solidFill>
                <a:effectLst/>
                <a:latin typeface="Times New Roman" panose="02020603050405020304" pitchFamily="18" charset="0"/>
                <a:cs typeface="Times New Roman" panose="02020603050405020304" pitchFamily="18" charset="0"/>
              </a:rPr>
              <a:t>="images/vimeo.jpg"</a:t>
            </a:r>
          </a:p>
          <a:p>
            <a:r>
              <a:rPr lang="en-IN" sz="1200" b="0" dirty="0">
                <a:solidFill>
                  <a:schemeClr val="tx1"/>
                </a:solidFill>
                <a:effectLst/>
                <a:latin typeface="Times New Roman" panose="02020603050405020304" pitchFamily="18" charset="0"/>
                <a:cs typeface="Times New Roman" panose="02020603050405020304" pitchFamily="18" charset="0"/>
              </a:rPr>
              <a:t>        alt=""</a:t>
            </a:r>
          </a:p>
          <a:p>
            <a:r>
              <a:rPr lang="en-IN" sz="1200" b="0" dirty="0">
                <a:solidFill>
                  <a:schemeClr val="tx1"/>
                </a:solidFill>
                <a:effectLst/>
                <a:latin typeface="Times New Roman" panose="02020603050405020304" pitchFamily="18" charset="0"/>
                <a:cs typeface="Times New Roman" panose="02020603050405020304" pitchFamily="18" charset="0"/>
              </a:rPr>
              <a:t>        width={560}</a:t>
            </a:r>
          </a:p>
          <a:p>
            <a:r>
              <a:rPr lang="en-IN" sz="1200" b="0" dirty="0">
                <a:solidFill>
                  <a:schemeClr val="tx1"/>
                </a:solidFill>
                <a:effectLst/>
                <a:latin typeface="Times New Roman" panose="02020603050405020304" pitchFamily="18" charset="0"/>
                <a:cs typeface="Times New Roman" panose="02020603050405020304" pitchFamily="18" charset="0"/>
              </a:rPr>
              <a:t>        height={313}</a:t>
            </a:r>
          </a:p>
          <a:p>
            <a:r>
              <a:rPr lang="en-IN" sz="1200" b="0" dirty="0">
                <a:solidFill>
                  <a:schemeClr val="tx1"/>
                </a:solidFill>
                <a:effectLst/>
                <a:latin typeface="Times New Roman" panose="02020603050405020304" pitchFamily="18" charset="0"/>
                <a:cs typeface="Times New Roman" panose="02020603050405020304" pitchFamily="18" charset="0"/>
              </a:rPr>
              <a:t>      /&gt;</a:t>
            </a:r>
          </a:p>
          <a:p>
            <a:r>
              <a:rPr lang="en-IN" sz="1200" b="0" dirty="0">
                <a:solidFill>
                  <a:schemeClr val="tx1"/>
                </a:solidFill>
                <a:effectLst/>
                <a:latin typeface="Times New Roman" panose="02020603050405020304" pitchFamily="18" charset="0"/>
                <a:cs typeface="Times New Roman" panose="02020603050405020304" pitchFamily="18" charset="0"/>
              </a:rPr>
              <a:t>    &lt;/div&gt;</a:t>
            </a:r>
          </a:p>
          <a:p>
            <a:r>
              <a:rPr lang="en-IN" sz="1200" b="0" dirty="0">
                <a:solidFill>
                  <a:schemeClr val="tx1"/>
                </a:solidFill>
                <a:effectLst/>
                <a:latin typeface="Times New Roman" panose="02020603050405020304" pitchFamily="18" charset="0"/>
                <a:cs typeface="Times New Roman" panose="02020603050405020304" pitchFamily="18" charset="0"/>
              </a:rPr>
              <a:t>        &lt;/&gt;</a:t>
            </a:r>
          </a:p>
          <a:p>
            <a:r>
              <a:rPr lang="en-IN" sz="1200" b="0" dirty="0">
                <a:solidFill>
                  <a:schemeClr val="tx1"/>
                </a:solidFill>
                <a:effectLst/>
                <a:latin typeface="Times New Roman" panose="02020603050405020304" pitchFamily="18" charset="0"/>
                <a:cs typeface="Times New Roman" panose="02020603050405020304" pitchFamily="18" charset="0"/>
              </a:rPr>
              <a:t>    )</a:t>
            </a:r>
          </a:p>
          <a:p>
            <a:r>
              <a:rPr lang="en-IN" sz="1200" b="0" dirty="0">
                <a:solidFill>
                  <a:schemeClr val="tx1"/>
                </a:solidFill>
                <a:effectLst/>
                <a:latin typeface="Times New Roman" panose="02020603050405020304" pitchFamily="18" charset="0"/>
                <a:cs typeface="Times New Roman" panose="02020603050405020304" pitchFamily="18" charset="0"/>
              </a:rPr>
              <a:t>}</a:t>
            </a:r>
          </a:p>
          <a:p>
            <a:r>
              <a:rPr lang="en-IN" sz="1200" b="0" dirty="0">
                <a:solidFill>
                  <a:schemeClr val="tx1"/>
                </a:solidFill>
                <a:effectLst/>
                <a:latin typeface="Times New Roman" panose="02020603050405020304" pitchFamily="18" charset="0"/>
                <a:cs typeface="Times New Roman" panose="02020603050405020304" pitchFamily="18" charset="0"/>
              </a:rPr>
              <a:t>export default Third</a:t>
            </a:r>
          </a:p>
          <a:p>
            <a:pPr marL="285750" indent="-285750">
              <a:buFont typeface="Arial" panose="020B0604020202020204" pitchFamily="34" charset="0"/>
              <a:buChar char="•"/>
            </a:pPr>
            <a:endParaRPr lang="en-IN" b="1" u="sng" dirty="0">
              <a:solidFill>
                <a:schemeClr val="tx1"/>
              </a:solidFill>
              <a:latin typeface="Times New Roman" panose="02020603050405020304" pitchFamily="18" charset="0"/>
              <a:cs typeface="Times New Roman" panose="02020603050405020304" pitchFamily="18" charset="0"/>
            </a:endParaRPr>
          </a:p>
        </p:txBody>
      </p:sp>
      <p:sp>
        <p:nvSpPr>
          <p:cNvPr id="4" name="object 9">
            <a:extLst>
              <a:ext uri="{FF2B5EF4-FFF2-40B4-BE49-F238E27FC236}">
                <a16:creationId xmlns:a16="http://schemas.microsoft.com/office/drawing/2014/main" id="{90D203EF-42B8-F619-B33B-5C73E4D58847}"/>
              </a:ext>
            </a:extLst>
          </p:cNvPr>
          <p:cNvSpPr/>
          <p:nvPr/>
        </p:nvSpPr>
        <p:spPr>
          <a:xfrm>
            <a:off x="303212" y="165100"/>
            <a:ext cx="7165975" cy="10287000"/>
          </a:xfrm>
          <a:custGeom>
            <a:avLst/>
            <a:gdLst/>
            <a:ahLst/>
            <a:cxnLst/>
            <a:rect l="l" t="t" r="r" b="b"/>
            <a:pathLst>
              <a:path w="7165975" h="9451975">
                <a:moveTo>
                  <a:pt x="7165594" y="0"/>
                </a:moveTo>
                <a:lnTo>
                  <a:pt x="7147306" y="0"/>
                </a:lnTo>
                <a:lnTo>
                  <a:pt x="7147306" y="18288"/>
                </a:lnTo>
                <a:lnTo>
                  <a:pt x="7147306" y="9433255"/>
                </a:lnTo>
                <a:lnTo>
                  <a:pt x="18288" y="9433255"/>
                </a:lnTo>
                <a:lnTo>
                  <a:pt x="18288" y="18288"/>
                </a:lnTo>
                <a:lnTo>
                  <a:pt x="7147306" y="18288"/>
                </a:lnTo>
                <a:lnTo>
                  <a:pt x="7147306" y="0"/>
                </a:lnTo>
                <a:lnTo>
                  <a:pt x="18288" y="0"/>
                </a:lnTo>
                <a:lnTo>
                  <a:pt x="0" y="0"/>
                </a:lnTo>
                <a:lnTo>
                  <a:pt x="0" y="18237"/>
                </a:lnTo>
                <a:lnTo>
                  <a:pt x="0" y="9433255"/>
                </a:lnTo>
                <a:lnTo>
                  <a:pt x="0" y="9451543"/>
                </a:lnTo>
                <a:lnTo>
                  <a:pt x="18288" y="9451543"/>
                </a:lnTo>
                <a:lnTo>
                  <a:pt x="7147306" y="9451543"/>
                </a:lnTo>
                <a:lnTo>
                  <a:pt x="7165594" y="9451543"/>
                </a:lnTo>
                <a:lnTo>
                  <a:pt x="7165594" y="9433255"/>
                </a:lnTo>
                <a:lnTo>
                  <a:pt x="7165594" y="18288"/>
                </a:lnTo>
                <a:lnTo>
                  <a:pt x="7165594"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2918080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58AA043-DDE3-9A92-99B6-6A6CDA530DE6}"/>
              </a:ext>
            </a:extLst>
          </p:cNvPr>
          <p:cNvSpPr>
            <a:spLocks noGrp="1"/>
          </p:cNvSpPr>
          <p:nvPr>
            <p:ph sz="half" idx="2"/>
          </p:nvPr>
        </p:nvSpPr>
        <p:spPr>
          <a:xfrm>
            <a:off x="495299" y="507285"/>
            <a:ext cx="6781800" cy="9640015"/>
          </a:xfrm>
        </p:spPr>
        <p:txBody>
          <a:bodyPr numCol="2"/>
          <a:lstStyle/>
          <a:p>
            <a:pPr marL="285750" indent="-285750">
              <a:buFont typeface="Arial" panose="020B0604020202020204" pitchFamily="34" charset="0"/>
              <a:buChar char="•"/>
            </a:pPr>
            <a:r>
              <a:rPr lang="en-IN" b="1" u="sng" dirty="0">
                <a:solidFill>
                  <a:schemeClr val="tx1"/>
                </a:solidFill>
                <a:latin typeface="Times New Roman" panose="02020603050405020304" pitchFamily="18" charset="0"/>
                <a:cs typeface="Times New Roman" panose="02020603050405020304" pitchFamily="18" charset="0"/>
              </a:rPr>
              <a:t>Fourth Page</a:t>
            </a:r>
          </a:p>
          <a:p>
            <a:r>
              <a:rPr lang="en-IN" sz="1200" b="0" dirty="0">
                <a:solidFill>
                  <a:schemeClr val="tx1"/>
                </a:solidFill>
                <a:effectLst/>
                <a:latin typeface="Times New Roman" panose="02020603050405020304" pitchFamily="18" charset="0"/>
                <a:cs typeface="Times New Roman" panose="02020603050405020304" pitchFamily="18" charset="0"/>
              </a:rPr>
              <a:t>import React from "react";</a:t>
            </a:r>
            <a:br>
              <a:rPr lang="en-IN" sz="1200" b="0" dirty="0">
                <a:solidFill>
                  <a:schemeClr val="tx1"/>
                </a:solidFill>
                <a:effectLst/>
                <a:latin typeface="Times New Roman" panose="02020603050405020304" pitchFamily="18" charset="0"/>
                <a:cs typeface="Times New Roman" panose="02020603050405020304" pitchFamily="18" charset="0"/>
              </a:rPr>
            </a:br>
            <a:r>
              <a:rPr lang="en-IN" sz="1200" b="0" dirty="0" err="1">
                <a:solidFill>
                  <a:schemeClr val="tx1"/>
                </a:solidFill>
                <a:effectLst/>
                <a:latin typeface="Times New Roman" panose="02020603050405020304" pitchFamily="18" charset="0"/>
                <a:cs typeface="Times New Roman" panose="02020603050405020304" pitchFamily="18" charset="0"/>
              </a:rPr>
              <a:t>const</a:t>
            </a:r>
            <a:r>
              <a:rPr lang="en-IN" sz="1200" b="0" dirty="0">
                <a:solidFill>
                  <a:schemeClr val="tx1"/>
                </a:solidFill>
                <a:effectLst/>
                <a:latin typeface="Times New Roman" panose="02020603050405020304" pitchFamily="18" charset="0"/>
                <a:cs typeface="Times New Roman" panose="02020603050405020304" pitchFamily="18" charset="0"/>
              </a:rPr>
              <a:t> Fourth =()=&gt;{</a:t>
            </a:r>
          </a:p>
          <a:p>
            <a:r>
              <a:rPr lang="en-IN" sz="1200" b="0" dirty="0">
                <a:solidFill>
                  <a:schemeClr val="tx1"/>
                </a:solidFill>
                <a:effectLst/>
                <a:latin typeface="Times New Roman" panose="02020603050405020304" pitchFamily="18" charset="0"/>
                <a:cs typeface="Times New Roman" panose="02020603050405020304" pitchFamily="18" charset="0"/>
              </a:rPr>
              <a:t>    return(&lt;&gt;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="portfolio group" id="port"&gt;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="row-3 group"&gt;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="title-6"&gt;</a:t>
            </a:r>
          </a:p>
          <a:p>
            <a:r>
              <a:rPr lang="en-IN" sz="1200" b="0" dirty="0">
                <a:solidFill>
                  <a:schemeClr val="tx1"/>
                </a:solidFill>
                <a:effectLst/>
                <a:latin typeface="Times New Roman" panose="02020603050405020304" pitchFamily="18" charset="0"/>
                <a:cs typeface="Times New Roman" panose="02020603050405020304" pitchFamily="18" charset="0"/>
              </a:rPr>
              <a:t>          &lt;p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="portfolio-2"&gt;Portfolio&lt;/p&gt;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="title-deco-line-6" /&gt;</a:t>
            </a:r>
          </a:p>
          <a:p>
            <a:r>
              <a:rPr lang="en-IN" sz="1200" b="0" dirty="0">
                <a:solidFill>
                  <a:schemeClr val="tx1"/>
                </a:solidFill>
                <a:effectLst/>
                <a:latin typeface="Times New Roman" panose="02020603050405020304" pitchFamily="18" charset="0"/>
                <a:cs typeface="Times New Roman" panose="02020603050405020304" pitchFamily="18" charset="0"/>
              </a:rPr>
              <a:t>        &lt;/div&gt;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="filters group"&gt;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="active-holder"&gt;all&lt;/div&gt;</a:t>
            </a:r>
          </a:p>
          <a:p>
            <a:r>
              <a:rPr lang="en-IN" sz="1200" b="0" dirty="0">
                <a:solidFill>
                  <a:schemeClr val="tx1"/>
                </a:solidFill>
                <a:effectLst/>
                <a:latin typeface="Times New Roman" panose="02020603050405020304" pitchFamily="18" charset="0"/>
                <a:cs typeface="Times New Roman" panose="02020603050405020304" pitchFamily="18" charset="0"/>
              </a:rPr>
              <a:t>          &lt;p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="panoramas"&gt;panoramas&lt;/p&gt;</a:t>
            </a:r>
          </a:p>
          <a:p>
            <a:r>
              <a:rPr lang="en-IN" sz="1200" b="0" dirty="0">
                <a:solidFill>
                  <a:schemeClr val="tx1"/>
                </a:solidFill>
                <a:effectLst/>
                <a:latin typeface="Times New Roman" panose="02020603050405020304" pitchFamily="18" charset="0"/>
                <a:cs typeface="Times New Roman" panose="02020603050405020304" pitchFamily="18" charset="0"/>
              </a:rPr>
              <a:t>          &lt;p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="portraits"&gt;portraits&lt;/p&gt;</a:t>
            </a:r>
          </a:p>
          <a:p>
            <a:r>
              <a:rPr lang="en-IN" sz="1200" b="0" dirty="0">
                <a:solidFill>
                  <a:schemeClr val="tx1"/>
                </a:solidFill>
                <a:effectLst/>
                <a:latin typeface="Times New Roman" panose="02020603050405020304" pitchFamily="18" charset="0"/>
                <a:cs typeface="Times New Roman" panose="02020603050405020304" pitchFamily="18" charset="0"/>
              </a:rPr>
              <a:t>          &lt;p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="macro"&gt;macro&lt;/p&gt;</a:t>
            </a:r>
          </a:p>
          <a:p>
            <a:r>
              <a:rPr lang="en-IN" sz="1200" b="0" dirty="0">
                <a:solidFill>
                  <a:schemeClr val="tx1"/>
                </a:solidFill>
                <a:effectLst/>
                <a:latin typeface="Times New Roman" panose="02020603050405020304" pitchFamily="18" charset="0"/>
                <a:cs typeface="Times New Roman" panose="02020603050405020304" pitchFamily="18" charset="0"/>
              </a:rPr>
              <a:t>          &lt;p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="journal"&gt;journal&lt;/p&gt;</a:t>
            </a:r>
          </a:p>
          <a:p>
            <a:r>
              <a:rPr lang="en-IN" sz="1200" b="0" dirty="0">
                <a:solidFill>
                  <a:schemeClr val="tx1"/>
                </a:solidFill>
                <a:effectLst/>
                <a:latin typeface="Times New Roman" panose="02020603050405020304" pitchFamily="18" charset="0"/>
                <a:cs typeface="Times New Roman" panose="02020603050405020304" pitchFamily="18" charset="0"/>
              </a:rPr>
              <a:t>        &lt;/div&gt;</a:t>
            </a:r>
          </a:p>
          <a:p>
            <a:r>
              <a:rPr lang="en-IN" sz="1200" b="0" dirty="0">
                <a:solidFill>
                  <a:schemeClr val="tx1"/>
                </a:solidFill>
                <a:effectLst/>
                <a:latin typeface="Times New Roman" panose="02020603050405020304" pitchFamily="18" charset="0"/>
                <a:cs typeface="Times New Roman" panose="02020603050405020304" pitchFamily="18" charset="0"/>
              </a:rPr>
              <a:t>      &lt;/div&gt;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="portfolio-grid group"&gt;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="wrapper-2"&gt;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="row-1 group"&gt;</a:t>
            </a:r>
          </a:p>
          <a:p>
            <a:r>
              <a:rPr lang="en-IN" sz="1200" b="0" dirty="0">
                <a:solidFill>
                  <a:schemeClr val="tx1"/>
                </a:solidFill>
                <a:effectLst/>
                <a:latin typeface="Times New Roman" panose="02020603050405020304" pitchFamily="18" charset="0"/>
                <a:cs typeface="Times New Roman" panose="02020603050405020304" pitchFamily="18" charset="0"/>
              </a:rPr>
              <a:t>            &lt;</a:t>
            </a:r>
            <a:r>
              <a:rPr lang="en-IN" sz="1200" b="0" dirty="0" err="1">
                <a:solidFill>
                  <a:schemeClr val="tx1"/>
                </a:solidFill>
                <a:effectLst/>
                <a:latin typeface="Times New Roman" panose="02020603050405020304" pitchFamily="18" charset="0"/>
                <a:cs typeface="Times New Roman" panose="02020603050405020304" pitchFamily="18" charset="0"/>
              </a:rPr>
              <a:t>img</a:t>
            </a:r>
            <a:r>
              <a:rPr lang="en-IN" sz="1200" b="0" dirty="0">
                <a:solidFill>
                  <a:schemeClr val="tx1"/>
                </a:solidFill>
                <a:effectLst/>
                <a:latin typeface="Times New Roman" panose="02020603050405020304" pitchFamily="18" charset="0"/>
                <a:cs typeface="Times New Roman" panose="02020603050405020304" pitchFamily="18" charset="0"/>
              </a:rPr>
              <a:t> </a:t>
            </a:r>
            <a:r>
              <a:rPr lang="en-IN" sz="1200" b="0" dirty="0" err="1">
                <a:solidFill>
                  <a:schemeClr val="tx1"/>
                </a:solidFill>
                <a:effectLst/>
                <a:latin typeface="Times New Roman" panose="02020603050405020304" pitchFamily="18" charset="0"/>
                <a:cs typeface="Times New Roman" panose="02020603050405020304" pitchFamily="18" charset="0"/>
              </a:rPr>
              <a:t>src</a:t>
            </a:r>
            <a:r>
              <a:rPr lang="en-IN" sz="1200" b="0" dirty="0">
                <a:solidFill>
                  <a:schemeClr val="tx1"/>
                </a:solidFill>
                <a:effectLst/>
                <a:latin typeface="Times New Roman" panose="02020603050405020304" pitchFamily="18" charset="0"/>
                <a:cs typeface="Times New Roman" panose="02020603050405020304" pitchFamily="18" charset="0"/>
              </a:rPr>
              <a:t>="images/holder_9.png" alt="" width={270} height={270} /&gt;</a:t>
            </a:r>
          </a:p>
          <a:p>
            <a:r>
              <a:rPr lang="en-IN" sz="1200" b="0" dirty="0">
                <a:solidFill>
                  <a:schemeClr val="tx1"/>
                </a:solidFill>
                <a:effectLst/>
                <a:latin typeface="Times New Roman" panose="02020603050405020304" pitchFamily="18" charset="0"/>
                <a:cs typeface="Times New Roman" panose="02020603050405020304" pitchFamily="18" charset="0"/>
              </a:rPr>
              <a:t>            &lt;</a:t>
            </a:r>
            <a:r>
              <a:rPr lang="en-IN" sz="1200" b="0" dirty="0" err="1">
                <a:solidFill>
                  <a:schemeClr val="tx1"/>
                </a:solidFill>
                <a:effectLst/>
                <a:latin typeface="Times New Roman" panose="02020603050405020304" pitchFamily="18" charset="0"/>
                <a:cs typeface="Times New Roman" panose="02020603050405020304" pitchFamily="18" charset="0"/>
              </a:rPr>
              <a:t>img</a:t>
            </a:r>
            <a:r>
              <a:rPr lang="en-IN" sz="1200" b="0" dirty="0">
                <a:solidFill>
                  <a:schemeClr val="tx1"/>
                </a:solidFill>
                <a:effectLst/>
                <a:latin typeface="Times New Roman" panose="02020603050405020304" pitchFamily="18" charset="0"/>
                <a:cs typeface="Times New Roman" panose="02020603050405020304" pitchFamily="18" charset="0"/>
              </a:rPr>
              <a:t> </a:t>
            </a:r>
            <a:r>
              <a:rPr lang="en-IN" sz="1200" b="0" dirty="0" err="1">
                <a:solidFill>
                  <a:schemeClr val="tx1"/>
                </a:solidFill>
                <a:effectLst/>
                <a:latin typeface="Times New Roman" panose="02020603050405020304" pitchFamily="18" charset="0"/>
                <a:cs typeface="Times New Roman" panose="02020603050405020304" pitchFamily="18" charset="0"/>
              </a:rPr>
              <a:t>src</a:t>
            </a:r>
            <a:r>
              <a:rPr lang="en-IN" sz="1200" b="0" dirty="0">
                <a:solidFill>
                  <a:schemeClr val="tx1"/>
                </a:solidFill>
                <a:effectLst/>
                <a:latin typeface="Times New Roman" panose="02020603050405020304" pitchFamily="18" charset="0"/>
                <a:cs typeface="Times New Roman" panose="02020603050405020304" pitchFamily="18" charset="0"/>
              </a:rPr>
              <a:t>="images/holder_8.png" alt="" width={270} height={270} /&gt;</a:t>
            </a:r>
          </a:p>
          <a:p>
            <a:r>
              <a:rPr lang="en-IN" sz="1200" b="0" dirty="0">
                <a:solidFill>
                  <a:schemeClr val="tx1"/>
                </a:solidFill>
                <a:effectLst/>
                <a:latin typeface="Times New Roman" panose="02020603050405020304" pitchFamily="18" charset="0"/>
                <a:cs typeface="Times New Roman" panose="02020603050405020304" pitchFamily="18" charset="0"/>
              </a:rPr>
              <a:t>            &lt;</a:t>
            </a:r>
            <a:r>
              <a:rPr lang="en-IN" sz="1200" b="0" dirty="0" err="1">
                <a:solidFill>
                  <a:schemeClr val="tx1"/>
                </a:solidFill>
                <a:effectLst/>
                <a:latin typeface="Times New Roman" panose="02020603050405020304" pitchFamily="18" charset="0"/>
                <a:cs typeface="Times New Roman" panose="02020603050405020304" pitchFamily="18" charset="0"/>
              </a:rPr>
              <a:t>img</a:t>
            </a:r>
            <a:r>
              <a:rPr lang="en-IN" sz="1200" b="0" dirty="0">
                <a:solidFill>
                  <a:schemeClr val="tx1"/>
                </a:solidFill>
                <a:effectLst/>
                <a:latin typeface="Times New Roman" panose="02020603050405020304" pitchFamily="18" charset="0"/>
                <a:cs typeface="Times New Roman" panose="02020603050405020304" pitchFamily="18" charset="0"/>
              </a:rPr>
              <a:t> </a:t>
            </a:r>
            <a:r>
              <a:rPr lang="en-IN" sz="1200" b="0" dirty="0" err="1">
                <a:solidFill>
                  <a:schemeClr val="tx1"/>
                </a:solidFill>
                <a:effectLst/>
                <a:latin typeface="Times New Roman" panose="02020603050405020304" pitchFamily="18" charset="0"/>
                <a:cs typeface="Times New Roman" panose="02020603050405020304" pitchFamily="18" charset="0"/>
              </a:rPr>
              <a:t>src</a:t>
            </a:r>
            <a:r>
              <a:rPr lang="en-IN" sz="1200" b="0" dirty="0">
                <a:solidFill>
                  <a:schemeClr val="tx1"/>
                </a:solidFill>
                <a:effectLst/>
                <a:latin typeface="Times New Roman" panose="02020603050405020304" pitchFamily="18" charset="0"/>
                <a:cs typeface="Times New Roman" panose="02020603050405020304" pitchFamily="18" charset="0"/>
              </a:rPr>
              <a:t>="images/holder_7.png" alt="" &gt;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="row-2-2 group"&gt;</a:t>
            </a:r>
          </a:p>
          <a:p>
            <a:r>
              <a:rPr lang="en-IN" sz="1200" b="0" dirty="0">
                <a:solidFill>
                  <a:schemeClr val="tx1"/>
                </a:solidFill>
                <a:effectLst/>
                <a:latin typeface="Times New Roman" panose="02020603050405020304" pitchFamily="18" charset="0"/>
                <a:cs typeface="Times New Roman" panose="02020603050405020304" pitchFamily="18" charset="0"/>
              </a:rPr>
              <a:t>          &lt;</a:t>
            </a:r>
            <a:r>
              <a:rPr lang="en-IN" sz="1200" b="0" dirty="0" err="1">
                <a:solidFill>
                  <a:schemeClr val="tx1"/>
                </a:solidFill>
                <a:effectLst/>
                <a:latin typeface="Times New Roman" panose="02020603050405020304" pitchFamily="18" charset="0"/>
                <a:cs typeface="Times New Roman" panose="02020603050405020304" pitchFamily="18" charset="0"/>
              </a:rPr>
              <a:t>img</a:t>
            </a:r>
            <a:r>
              <a:rPr lang="en-IN" sz="1200" b="0" dirty="0">
                <a:solidFill>
                  <a:schemeClr val="tx1"/>
                </a:solidFill>
                <a:effectLst/>
                <a:latin typeface="Times New Roman" panose="02020603050405020304" pitchFamily="18" charset="0"/>
                <a:cs typeface="Times New Roman" panose="02020603050405020304" pitchFamily="18" charset="0"/>
              </a:rPr>
              <a:t> </a:t>
            </a:r>
            <a:r>
              <a:rPr lang="en-IN" sz="1200" b="0" dirty="0" err="1">
                <a:solidFill>
                  <a:schemeClr val="tx1"/>
                </a:solidFill>
                <a:effectLst/>
                <a:latin typeface="Times New Roman" panose="02020603050405020304" pitchFamily="18" charset="0"/>
                <a:cs typeface="Times New Roman" panose="02020603050405020304" pitchFamily="18" charset="0"/>
              </a:rPr>
              <a:t>src</a:t>
            </a:r>
            <a:r>
              <a:rPr lang="en-IN" sz="1200" b="0" dirty="0">
                <a:solidFill>
                  <a:schemeClr val="tx1"/>
                </a:solidFill>
                <a:effectLst/>
                <a:latin typeface="Times New Roman" panose="02020603050405020304" pitchFamily="18" charset="0"/>
                <a:cs typeface="Times New Roman" panose="02020603050405020304" pitchFamily="18" charset="0"/>
              </a:rPr>
              <a:t>="images/holder_5.jpg" alt="" width={270} height={270} /&gt;</a:t>
            </a:r>
          </a:p>
          <a:p>
            <a:r>
              <a:rPr lang="en-IN" sz="1200" b="0" dirty="0">
                <a:solidFill>
                  <a:schemeClr val="tx1"/>
                </a:solidFill>
                <a:effectLst/>
                <a:latin typeface="Times New Roman" panose="02020603050405020304" pitchFamily="18" charset="0"/>
                <a:cs typeface="Times New Roman" panose="02020603050405020304" pitchFamily="18" charset="0"/>
              </a:rPr>
              <a:t>          &lt;/div&gt;&lt;/div&gt;  &lt;/div&gt;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="services" id="service"&gt;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="title-7"&gt;</a:t>
            </a:r>
          </a:p>
          <a:p>
            <a:r>
              <a:rPr lang="en-IN" sz="1200" b="0" dirty="0">
                <a:solidFill>
                  <a:schemeClr val="tx1"/>
                </a:solidFill>
                <a:effectLst/>
                <a:latin typeface="Times New Roman" panose="02020603050405020304" pitchFamily="18" charset="0"/>
                <a:cs typeface="Times New Roman" panose="02020603050405020304" pitchFamily="18" charset="0"/>
              </a:rPr>
              <a:t>        &lt;p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="services-2"&gt;Services&lt;/p&gt;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="title-deco-line-7" /&gt;</a:t>
            </a:r>
          </a:p>
          <a:p>
            <a:r>
              <a:rPr lang="en-IN" sz="1200" b="0" dirty="0">
                <a:solidFill>
                  <a:schemeClr val="tx1"/>
                </a:solidFill>
                <a:effectLst/>
                <a:latin typeface="Times New Roman" panose="02020603050405020304" pitchFamily="18" charset="0"/>
                <a:cs typeface="Times New Roman" panose="02020603050405020304" pitchFamily="18" charset="0"/>
              </a:rPr>
              <a:t>      &lt;/div&gt;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="row-4 match-height group"&gt;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="service2"&gt;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="column-1"&gt;</a:t>
            </a:r>
          </a:p>
          <a:p>
            <a:r>
              <a:rPr lang="en-IN" sz="1200" b="0" dirty="0">
                <a:solidFill>
                  <a:schemeClr val="tx1"/>
                </a:solidFill>
                <a:effectLst/>
                <a:latin typeface="Times New Roman" panose="02020603050405020304" pitchFamily="18" charset="0"/>
                <a:cs typeface="Times New Roman" panose="02020603050405020304" pitchFamily="18" charset="0"/>
              </a:rPr>
              <a:t>            &lt;</a:t>
            </a:r>
            <a:r>
              <a:rPr lang="en-IN" sz="1200" b="0" dirty="0" err="1">
                <a:solidFill>
                  <a:schemeClr val="tx1"/>
                </a:solidFill>
                <a:effectLst/>
                <a:latin typeface="Times New Roman" panose="02020603050405020304" pitchFamily="18" charset="0"/>
                <a:cs typeface="Times New Roman" panose="02020603050405020304" pitchFamily="18" charset="0"/>
              </a:rPr>
              <a:t>img</a:t>
            </a:r>
            <a:endParaRPr lang="en-IN" sz="1200" b="0" dirty="0">
              <a:solidFill>
                <a:schemeClr val="tx1"/>
              </a:solidFill>
              <a:effectLst/>
              <a:latin typeface="Times New Roman" panose="02020603050405020304" pitchFamily="18" charset="0"/>
              <a:cs typeface="Times New Roman" panose="02020603050405020304" pitchFamily="18" charset="0"/>
            </a:endParaRPr>
          </a:p>
          <a:p>
            <a:r>
              <a:rPr lang="en-IN" sz="1200" b="0" dirty="0">
                <a:solidFill>
                  <a:schemeClr val="tx1"/>
                </a:solidFill>
                <a:effectLst/>
                <a:latin typeface="Times New Roman" panose="02020603050405020304" pitchFamily="18" charset="0"/>
                <a:cs typeface="Times New Roman" panose="02020603050405020304" pitchFamily="18" charset="0"/>
              </a:rPr>
              <a:t>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="coffee"</a:t>
            </a:r>
          </a:p>
          <a:p>
            <a:r>
              <a:rPr lang="en-IN" sz="1200" b="0" dirty="0">
                <a:solidFill>
                  <a:schemeClr val="tx1"/>
                </a:solidFill>
                <a:effectLst/>
                <a:latin typeface="Times New Roman" panose="02020603050405020304" pitchFamily="18" charset="0"/>
                <a:cs typeface="Times New Roman" panose="02020603050405020304" pitchFamily="18" charset="0"/>
              </a:rPr>
              <a:t>              </a:t>
            </a:r>
            <a:r>
              <a:rPr lang="en-IN" sz="1200" b="0" dirty="0" err="1">
                <a:solidFill>
                  <a:schemeClr val="tx1"/>
                </a:solidFill>
                <a:effectLst/>
                <a:latin typeface="Times New Roman" panose="02020603050405020304" pitchFamily="18" charset="0"/>
                <a:cs typeface="Times New Roman" panose="02020603050405020304" pitchFamily="18" charset="0"/>
              </a:rPr>
              <a:t>src</a:t>
            </a:r>
            <a:r>
              <a:rPr lang="en-IN" sz="1200" b="0" dirty="0">
                <a:solidFill>
                  <a:schemeClr val="tx1"/>
                </a:solidFill>
                <a:effectLst/>
                <a:latin typeface="Times New Roman" panose="02020603050405020304" pitchFamily="18" charset="0"/>
                <a:cs typeface="Times New Roman" panose="02020603050405020304" pitchFamily="18" charset="0"/>
              </a:rPr>
              <a:t>="images/coffee.png"</a:t>
            </a:r>
          </a:p>
          <a:p>
            <a:r>
              <a:rPr lang="en-IN" sz="1200" b="0" dirty="0">
                <a:solidFill>
                  <a:schemeClr val="tx1"/>
                </a:solidFill>
                <a:effectLst/>
                <a:latin typeface="Times New Roman" panose="02020603050405020304" pitchFamily="18" charset="0"/>
                <a:cs typeface="Times New Roman" panose="02020603050405020304" pitchFamily="18" charset="0"/>
              </a:rPr>
              <a:t>              alt=""</a:t>
            </a:r>
          </a:p>
          <a:p>
            <a:r>
              <a:rPr lang="en-IN" sz="1200" b="0" dirty="0">
                <a:solidFill>
                  <a:schemeClr val="tx1"/>
                </a:solidFill>
                <a:effectLst/>
                <a:latin typeface="Times New Roman" panose="02020603050405020304" pitchFamily="18" charset="0"/>
                <a:cs typeface="Times New Roman" panose="02020603050405020304" pitchFamily="18" charset="0"/>
              </a:rPr>
              <a:t>              width={34}</a:t>
            </a:r>
          </a:p>
          <a:p>
            <a:r>
              <a:rPr lang="en-IN" sz="1200" b="0" dirty="0">
                <a:solidFill>
                  <a:schemeClr val="tx1"/>
                </a:solidFill>
                <a:effectLst/>
                <a:latin typeface="Times New Roman" panose="02020603050405020304" pitchFamily="18" charset="0"/>
                <a:cs typeface="Times New Roman" panose="02020603050405020304" pitchFamily="18" charset="0"/>
              </a:rPr>
              <a:t>              height={48}</a:t>
            </a:r>
          </a:p>
          <a:p>
            <a:r>
              <a:rPr lang="en-IN" sz="1200" b="0" dirty="0">
                <a:solidFill>
                  <a:schemeClr val="tx1"/>
                </a:solidFill>
                <a:effectLst/>
                <a:latin typeface="Times New Roman" panose="02020603050405020304" pitchFamily="18" charset="0"/>
                <a:cs typeface="Times New Roman" panose="02020603050405020304" pitchFamily="18" charset="0"/>
              </a:rPr>
              <a:t>            /&gt;</a:t>
            </a:r>
          </a:p>
          <a:p>
            <a:r>
              <a:rPr lang="en-IN" sz="1200" b="0" dirty="0">
                <a:solidFill>
                  <a:schemeClr val="tx1"/>
                </a:solidFill>
                <a:effectLst/>
                <a:latin typeface="Times New Roman" panose="02020603050405020304" pitchFamily="18" charset="0"/>
                <a:cs typeface="Times New Roman" panose="02020603050405020304" pitchFamily="18" charset="0"/>
              </a:rPr>
              <a:t>            &lt;p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="coffee-2"&gt;Coffee&lt;/p&gt;</a:t>
            </a:r>
          </a:p>
          <a:p>
            <a:r>
              <a:rPr lang="en-IN" sz="1200" b="0" dirty="0">
                <a:solidFill>
                  <a:schemeClr val="tx1"/>
                </a:solidFill>
                <a:effectLst/>
                <a:latin typeface="Times New Roman" panose="02020603050405020304" pitchFamily="18" charset="0"/>
                <a:cs typeface="Times New Roman" panose="02020603050405020304" pitchFamily="18" charset="0"/>
              </a:rPr>
              <a:t>            &lt;p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="text-16"&gt;</a:t>
            </a:r>
          </a:p>
          <a:p>
            <a:r>
              <a:rPr lang="en-IN" sz="1200" b="0" dirty="0">
                <a:solidFill>
                  <a:schemeClr val="tx1"/>
                </a:solidFill>
                <a:effectLst/>
                <a:latin typeface="Times New Roman" panose="02020603050405020304" pitchFamily="18" charset="0"/>
                <a:cs typeface="Times New Roman" panose="02020603050405020304" pitchFamily="18" charset="0"/>
              </a:rPr>
              <a:t>              Apple pie icing sweet. Brownie jelly-o </a:t>
            </a:r>
            <a:r>
              <a:rPr lang="en-IN" sz="1200" b="0" dirty="0" err="1">
                <a:solidFill>
                  <a:schemeClr val="tx1"/>
                </a:solidFill>
                <a:effectLst/>
                <a:latin typeface="Times New Roman" panose="02020603050405020304" pitchFamily="18" charset="0"/>
                <a:cs typeface="Times New Roman" panose="02020603050405020304" pitchFamily="18" charset="0"/>
              </a:rPr>
              <a:t>applicake</a:t>
            </a:r>
            <a:r>
              <a:rPr lang="en-IN" sz="1200" b="0" dirty="0">
                <a:solidFill>
                  <a:schemeClr val="tx1"/>
                </a:solidFill>
                <a:effectLst/>
                <a:latin typeface="Times New Roman" panose="02020603050405020304" pitchFamily="18" charset="0"/>
                <a:cs typeface="Times New Roman" panose="02020603050405020304" pitchFamily="18" charset="0"/>
              </a:rPr>
              <a:t> </a:t>
            </a:r>
            <a:r>
              <a:rPr lang="en-IN" sz="1200" b="0" dirty="0" err="1">
                <a:solidFill>
                  <a:schemeClr val="tx1"/>
                </a:solidFill>
                <a:effectLst/>
                <a:latin typeface="Times New Roman" panose="02020603050405020304" pitchFamily="18" charset="0"/>
                <a:cs typeface="Times New Roman" panose="02020603050405020304" pitchFamily="18" charset="0"/>
              </a:rPr>
              <a:t>applicake</a:t>
            </a:r>
            <a:r>
              <a:rPr lang="en-IN" sz="1200" b="0" dirty="0">
                <a:solidFill>
                  <a:schemeClr val="tx1"/>
                </a:solidFill>
                <a:effectLst/>
                <a:latin typeface="Times New Roman" panose="02020603050405020304" pitchFamily="18" charset="0"/>
                <a:cs typeface="Times New Roman" panose="02020603050405020304" pitchFamily="18" charset="0"/>
              </a:rPr>
              <a:t> sweet</a:t>
            </a:r>
          </a:p>
          <a:p>
            <a:r>
              <a:rPr lang="en-IN" sz="1200" b="0" dirty="0">
                <a:solidFill>
                  <a:schemeClr val="tx1"/>
                </a:solidFill>
                <a:effectLst/>
                <a:latin typeface="Times New Roman" panose="02020603050405020304" pitchFamily="18" charset="0"/>
                <a:cs typeface="Times New Roman" panose="02020603050405020304" pitchFamily="18" charset="0"/>
              </a:rPr>
              <a:t>              roll liquorice bear claw. Jujubes carrot cake cotton candy sweet</a:t>
            </a:r>
          </a:p>
          <a:p>
            <a:r>
              <a:rPr lang="en-IN" sz="1200" b="0" dirty="0">
                <a:solidFill>
                  <a:schemeClr val="tx1"/>
                </a:solidFill>
                <a:effectLst/>
                <a:latin typeface="Times New Roman" panose="02020603050405020304" pitchFamily="18" charset="0"/>
                <a:cs typeface="Times New Roman" panose="02020603050405020304" pitchFamily="18" charset="0"/>
              </a:rPr>
              <a:t>              tart brownie. Tiramisu </a:t>
            </a:r>
            <a:r>
              <a:rPr lang="en-IN" sz="1200" b="0" dirty="0" err="1">
                <a:solidFill>
                  <a:schemeClr val="tx1"/>
                </a:solidFill>
                <a:effectLst/>
                <a:latin typeface="Times New Roman" panose="02020603050405020304" pitchFamily="18" charset="0"/>
                <a:cs typeface="Times New Roman" panose="02020603050405020304" pitchFamily="18" charset="0"/>
              </a:rPr>
              <a:t>applicake</a:t>
            </a:r>
            <a:r>
              <a:rPr lang="en-IN" sz="1200" b="0" dirty="0">
                <a:solidFill>
                  <a:schemeClr val="tx1"/>
                </a:solidFill>
                <a:effectLst/>
                <a:latin typeface="Times New Roman" panose="02020603050405020304" pitchFamily="18" charset="0"/>
                <a:cs typeface="Times New Roman" panose="02020603050405020304" pitchFamily="18" charset="0"/>
              </a:rPr>
              <a:t> jujubes.</a:t>
            </a:r>
          </a:p>
          <a:p>
            <a:r>
              <a:rPr lang="en-IN" sz="1200" b="0" dirty="0">
                <a:solidFill>
                  <a:schemeClr val="tx1"/>
                </a:solidFill>
                <a:effectLst/>
                <a:latin typeface="Times New Roman" panose="02020603050405020304" pitchFamily="18" charset="0"/>
                <a:cs typeface="Times New Roman" panose="02020603050405020304" pitchFamily="18" charset="0"/>
              </a:rPr>
              <a:t>            &lt;/p&gt;</a:t>
            </a:r>
          </a:p>
          <a:p>
            <a:r>
              <a:rPr lang="en-IN" sz="1200" b="0" dirty="0">
                <a:solidFill>
                  <a:schemeClr val="tx1"/>
                </a:solidFill>
                <a:effectLst/>
                <a:latin typeface="Times New Roman" panose="02020603050405020304" pitchFamily="18" charset="0"/>
                <a:cs typeface="Times New Roman" panose="02020603050405020304" pitchFamily="18" charset="0"/>
              </a:rPr>
              <a:t>          &lt;/div&gt;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="column-2"&gt;</a:t>
            </a:r>
          </a:p>
          <a:p>
            <a:r>
              <a:rPr lang="en-IN" sz="1200" b="0" dirty="0">
                <a:solidFill>
                  <a:schemeClr val="tx1"/>
                </a:solidFill>
                <a:effectLst/>
                <a:latin typeface="Times New Roman" panose="02020603050405020304" pitchFamily="18" charset="0"/>
                <a:cs typeface="Times New Roman" panose="02020603050405020304" pitchFamily="18" charset="0"/>
              </a:rPr>
              <a:t>            &lt;</a:t>
            </a:r>
            <a:r>
              <a:rPr lang="en-IN" sz="1200" b="0" dirty="0" err="1">
                <a:solidFill>
                  <a:schemeClr val="tx1"/>
                </a:solidFill>
                <a:effectLst/>
                <a:latin typeface="Times New Roman" panose="02020603050405020304" pitchFamily="18" charset="0"/>
                <a:cs typeface="Times New Roman" panose="02020603050405020304" pitchFamily="18" charset="0"/>
              </a:rPr>
              <a:t>img</a:t>
            </a:r>
            <a:endParaRPr lang="en-IN" sz="1200" b="0" dirty="0">
              <a:solidFill>
                <a:schemeClr val="tx1"/>
              </a:solidFill>
              <a:effectLst/>
              <a:latin typeface="Times New Roman" panose="02020603050405020304" pitchFamily="18" charset="0"/>
              <a:cs typeface="Times New Roman" panose="02020603050405020304" pitchFamily="18" charset="0"/>
            </a:endParaRPr>
          </a:p>
          <a:p>
            <a:r>
              <a:rPr lang="en-IN" sz="1200" b="0" dirty="0">
                <a:solidFill>
                  <a:schemeClr val="tx1"/>
                </a:solidFill>
                <a:effectLst/>
                <a:latin typeface="Times New Roman" panose="02020603050405020304" pitchFamily="18" charset="0"/>
                <a:cs typeface="Times New Roman" panose="02020603050405020304" pitchFamily="18" charset="0"/>
              </a:rPr>
              <a:t>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="instant"</a:t>
            </a:r>
          </a:p>
          <a:p>
            <a:r>
              <a:rPr lang="en-IN" sz="1200" b="0" dirty="0">
                <a:solidFill>
                  <a:schemeClr val="tx1"/>
                </a:solidFill>
                <a:effectLst/>
                <a:latin typeface="Times New Roman" panose="02020603050405020304" pitchFamily="18" charset="0"/>
                <a:cs typeface="Times New Roman" panose="02020603050405020304" pitchFamily="18" charset="0"/>
              </a:rPr>
              <a:t>              </a:t>
            </a:r>
            <a:r>
              <a:rPr lang="en-IN" sz="1200" b="0" dirty="0" err="1">
                <a:solidFill>
                  <a:schemeClr val="tx1"/>
                </a:solidFill>
                <a:effectLst/>
                <a:latin typeface="Times New Roman" panose="02020603050405020304" pitchFamily="18" charset="0"/>
                <a:cs typeface="Times New Roman" panose="02020603050405020304" pitchFamily="18" charset="0"/>
              </a:rPr>
              <a:t>src</a:t>
            </a:r>
            <a:r>
              <a:rPr lang="en-IN" sz="1200" b="0" dirty="0">
                <a:solidFill>
                  <a:schemeClr val="tx1"/>
                </a:solidFill>
                <a:effectLst/>
                <a:latin typeface="Times New Roman" panose="02020603050405020304" pitchFamily="18" charset="0"/>
                <a:cs typeface="Times New Roman" panose="02020603050405020304" pitchFamily="18" charset="0"/>
              </a:rPr>
              <a:t>="images/instant.png"</a:t>
            </a:r>
          </a:p>
          <a:p>
            <a:r>
              <a:rPr lang="en-IN" sz="1200" b="0" dirty="0">
                <a:solidFill>
                  <a:schemeClr val="tx1"/>
                </a:solidFill>
                <a:effectLst/>
                <a:latin typeface="Times New Roman" panose="02020603050405020304" pitchFamily="18" charset="0"/>
                <a:cs typeface="Times New Roman" panose="02020603050405020304" pitchFamily="18" charset="0"/>
              </a:rPr>
              <a:t>              alt=""</a:t>
            </a:r>
          </a:p>
          <a:p>
            <a:r>
              <a:rPr lang="en-IN" sz="1200" b="0" dirty="0">
                <a:solidFill>
                  <a:schemeClr val="tx1"/>
                </a:solidFill>
                <a:effectLst/>
                <a:latin typeface="Times New Roman" panose="02020603050405020304" pitchFamily="18" charset="0"/>
                <a:cs typeface="Times New Roman" panose="02020603050405020304" pitchFamily="18" charset="0"/>
              </a:rPr>
              <a:t>              width={48}</a:t>
            </a:r>
          </a:p>
          <a:p>
            <a:r>
              <a:rPr lang="en-IN" sz="1200" b="0" dirty="0">
                <a:solidFill>
                  <a:schemeClr val="tx1"/>
                </a:solidFill>
                <a:effectLst/>
                <a:latin typeface="Times New Roman" panose="02020603050405020304" pitchFamily="18" charset="0"/>
                <a:cs typeface="Times New Roman" panose="02020603050405020304" pitchFamily="18" charset="0"/>
              </a:rPr>
              <a:t>              height={48}</a:t>
            </a:r>
          </a:p>
          <a:p>
            <a:r>
              <a:rPr lang="en-IN" sz="1200" b="0" dirty="0">
                <a:solidFill>
                  <a:schemeClr val="tx1"/>
                </a:solidFill>
                <a:effectLst/>
                <a:latin typeface="Times New Roman" panose="02020603050405020304" pitchFamily="18" charset="0"/>
                <a:cs typeface="Times New Roman" panose="02020603050405020304" pitchFamily="18" charset="0"/>
              </a:rPr>
              <a:t>            /&gt;</a:t>
            </a:r>
          </a:p>
          <a:p>
            <a:r>
              <a:rPr lang="en-IN" sz="1200" b="0" dirty="0">
                <a:solidFill>
                  <a:schemeClr val="tx1"/>
                </a:solidFill>
                <a:effectLst/>
                <a:latin typeface="Times New Roman" panose="02020603050405020304" pitchFamily="18" charset="0"/>
                <a:cs typeface="Times New Roman" panose="02020603050405020304" pitchFamily="18" charset="0"/>
              </a:rPr>
              <a:t>            &lt;p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="instant-2"&gt;Instant&lt;/p&gt;</a:t>
            </a:r>
          </a:p>
          <a:p>
            <a:r>
              <a:rPr lang="en-IN" sz="1200" b="0" dirty="0">
                <a:solidFill>
                  <a:schemeClr val="tx1"/>
                </a:solidFill>
                <a:effectLst/>
                <a:latin typeface="Times New Roman" panose="02020603050405020304" pitchFamily="18" charset="0"/>
                <a:cs typeface="Times New Roman" panose="02020603050405020304" pitchFamily="18" charset="0"/>
              </a:rPr>
              <a:t>            &lt;p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="text-17"&gt;</a:t>
            </a:r>
          </a:p>
          <a:p>
            <a:r>
              <a:rPr lang="en-IN" sz="1200" b="0" dirty="0">
                <a:solidFill>
                  <a:schemeClr val="tx1"/>
                </a:solidFill>
                <a:effectLst/>
                <a:latin typeface="Times New Roman" panose="02020603050405020304" pitchFamily="18" charset="0"/>
                <a:cs typeface="Times New Roman" panose="02020603050405020304" pitchFamily="18" charset="0"/>
              </a:rPr>
              <a:t>              Apple pie icing sweet. Brownie jelly-o </a:t>
            </a:r>
            <a:r>
              <a:rPr lang="en-IN" sz="1200" b="0" dirty="0" err="1">
                <a:solidFill>
                  <a:schemeClr val="tx1"/>
                </a:solidFill>
                <a:effectLst/>
                <a:latin typeface="Times New Roman" panose="02020603050405020304" pitchFamily="18" charset="0"/>
                <a:cs typeface="Times New Roman" panose="02020603050405020304" pitchFamily="18" charset="0"/>
              </a:rPr>
              <a:t>applicake</a:t>
            </a:r>
            <a:r>
              <a:rPr lang="en-IN" sz="1200" b="0" dirty="0">
                <a:solidFill>
                  <a:schemeClr val="tx1"/>
                </a:solidFill>
                <a:effectLst/>
                <a:latin typeface="Times New Roman" panose="02020603050405020304" pitchFamily="18" charset="0"/>
                <a:cs typeface="Times New Roman" panose="02020603050405020304" pitchFamily="18" charset="0"/>
              </a:rPr>
              <a:t> </a:t>
            </a:r>
            <a:r>
              <a:rPr lang="en-IN" sz="1200" b="0" dirty="0" err="1">
                <a:solidFill>
                  <a:schemeClr val="tx1"/>
                </a:solidFill>
                <a:effectLst/>
                <a:latin typeface="Times New Roman" panose="02020603050405020304" pitchFamily="18" charset="0"/>
                <a:cs typeface="Times New Roman" panose="02020603050405020304" pitchFamily="18" charset="0"/>
              </a:rPr>
              <a:t>applicake</a:t>
            </a:r>
            <a:r>
              <a:rPr lang="en-IN" sz="1200" b="0" dirty="0">
                <a:solidFill>
                  <a:schemeClr val="tx1"/>
                </a:solidFill>
                <a:effectLst/>
                <a:latin typeface="Times New Roman" panose="02020603050405020304" pitchFamily="18" charset="0"/>
                <a:cs typeface="Times New Roman" panose="02020603050405020304" pitchFamily="18" charset="0"/>
              </a:rPr>
              <a:t> sweet</a:t>
            </a:r>
          </a:p>
          <a:p>
            <a:r>
              <a:rPr lang="en-IN" sz="1200" b="0" dirty="0">
                <a:solidFill>
                  <a:schemeClr val="tx1"/>
                </a:solidFill>
                <a:effectLst/>
                <a:latin typeface="Times New Roman" panose="02020603050405020304" pitchFamily="18" charset="0"/>
                <a:cs typeface="Times New Roman" panose="02020603050405020304" pitchFamily="18" charset="0"/>
              </a:rPr>
              <a:t>              roll liquorice bear claw. Jujubes carrot cake cotton candy sweet</a:t>
            </a:r>
          </a:p>
          <a:p>
            <a:r>
              <a:rPr lang="en-IN" sz="1200" b="0" dirty="0">
                <a:solidFill>
                  <a:schemeClr val="tx1"/>
                </a:solidFill>
                <a:effectLst/>
                <a:latin typeface="Times New Roman" panose="02020603050405020304" pitchFamily="18" charset="0"/>
                <a:cs typeface="Times New Roman" panose="02020603050405020304" pitchFamily="18" charset="0"/>
              </a:rPr>
              <a:t>              tart brownie. Tiramisu </a:t>
            </a:r>
            <a:r>
              <a:rPr lang="en-IN" sz="1200" b="0" dirty="0" err="1">
                <a:solidFill>
                  <a:schemeClr val="tx1"/>
                </a:solidFill>
                <a:effectLst/>
                <a:latin typeface="Times New Roman" panose="02020603050405020304" pitchFamily="18" charset="0"/>
                <a:cs typeface="Times New Roman" panose="02020603050405020304" pitchFamily="18" charset="0"/>
              </a:rPr>
              <a:t>applicake</a:t>
            </a:r>
            <a:r>
              <a:rPr lang="en-IN" sz="1200" b="0" dirty="0">
                <a:solidFill>
                  <a:schemeClr val="tx1"/>
                </a:solidFill>
                <a:effectLst/>
                <a:latin typeface="Times New Roman" panose="02020603050405020304" pitchFamily="18" charset="0"/>
                <a:cs typeface="Times New Roman" panose="02020603050405020304" pitchFamily="18" charset="0"/>
              </a:rPr>
              <a:t> jujubes.</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="service2"&gt;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="column-3"&gt;</a:t>
            </a:r>
          </a:p>
          <a:p>
            <a:r>
              <a:rPr lang="en-IN" sz="1200" b="0" dirty="0">
                <a:solidFill>
                  <a:schemeClr val="tx1"/>
                </a:solidFill>
                <a:effectLst/>
                <a:latin typeface="Times New Roman" panose="02020603050405020304" pitchFamily="18" charset="0"/>
                <a:cs typeface="Times New Roman" panose="02020603050405020304" pitchFamily="18" charset="0"/>
              </a:rPr>
              <a:t>            &lt;</a:t>
            </a:r>
            <a:r>
              <a:rPr lang="en-IN" sz="1200" b="0" dirty="0" err="1">
                <a:solidFill>
                  <a:schemeClr val="tx1"/>
                </a:solidFill>
                <a:effectLst/>
                <a:latin typeface="Times New Roman" panose="02020603050405020304" pitchFamily="18" charset="0"/>
                <a:cs typeface="Times New Roman" panose="02020603050405020304" pitchFamily="18" charset="0"/>
              </a:rPr>
              <a:t>img</a:t>
            </a:r>
            <a:endParaRPr lang="en-IN" sz="1200" b="0" dirty="0">
              <a:solidFill>
                <a:schemeClr val="tx1"/>
              </a:solidFill>
              <a:effectLst/>
              <a:latin typeface="Times New Roman" panose="02020603050405020304" pitchFamily="18" charset="0"/>
              <a:cs typeface="Times New Roman" panose="02020603050405020304" pitchFamily="18" charset="0"/>
            </a:endParaRPr>
          </a:p>
          <a:p>
            <a:r>
              <a:rPr lang="en-IN" sz="1200" b="0" dirty="0">
                <a:solidFill>
                  <a:schemeClr val="tx1"/>
                </a:solidFill>
                <a:effectLst/>
                <a:latin typeface="Times New Roman" panose="02020603050405020304" pitchFamily="18" charset="0"/>
                <a:cs typeface="Times New Roman" panose="02020603050405020304" pitchFamily="18" charset="0"/>
              </a:rPr>
              <a:t>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a:t>
            </a:r>
            <a:r>
              <a:rPr lang="en-IN" sz="1200" b="0" dirty="0" err="1">
                <a:solidFill>
                  <a:schemeClr val="tx1"/>
                </a:solidFill>
                <a:effectLst/>
                <a:latin typeface="Times New Roman" panose="02020603050405020304" pitchFamily="18" charset="0"/>
                <a:cs typeface="Times New Roman" panose="02020603050405020304" pitchFamily="18" charset="0"/>
              </a:rPr>
              <a:t>dslr</a:t>
            </a:r>
            <a:r>
              <a:rPr lang="en-IN" sz="1200" b="0" dirty="0">
                <a:solidFill>
                  <a:schemeClr val="tx1"/>
                </a:solidFill>
                <a:effectLst/>
                <a:latin typeface="Times New Roman" panose="02020603050405020304" pitchFamily="18" charset="0"/>
                <a:cs typeface="Times New Roman" panose="02020603050405020304" pitchFamily="18" charset="0"/>
              </a:rPr>
              <a:t>"</a:t>
            </a:r>
          </a:p>
          <a:p>
            <a:r>
              <a:rPr lang="en-IN" sz="1200" b="0" dirty="0">
                <a:solidFill>
                  <a:schemeClr val="tx1"/>
                </a:solidFill>
                <a:effectLst/>
                <a:latin typeface="Times New Roman" panose="02020603050405020304" pitchFamily="18" charset="0"/>
                <a:cs typeface="Times New Roman" panose="02020603050405020304" pitchFamily="18" charset="0"/>
              </a:rPr>
              <a:t>              </a:t>
            </a:r>
            <a:r>
              <a:rPr lang="en-IN" sz="1200" b="0" dirty="0" err="1">
                <a:solidFill>
                  <a:schemeClr val="tx1"/>
                </a:solidFill>
                <a:effectLst/>
                <a:latin typeface="Times New Roman" panose="02020603050405020304" pitchFamily="18" charset="0"/>
                <a:cs typeface="Times New Roman" panose="02020603050405020304" pitchFamily="18" charset="0"/>
              </a:rPr>
              <a:t>src</a:t>
            </a:r>
            <a:r>
              <a:rPr lang="en-IN" sz="1200" b="0" dirty="0">
                <a:solidFill>
                  <a:schemeClr val="tx1"/>
                </a:solidFill>
                <a:effectLst/>
                <a:latin typeface="Times New Roman" panose="02020603050405020304" pitchFamily="18" charset="0"/>
                <a:cs typeface="Times New Roman" panose="02020603050405020304" pitchFamily="18" charset="0"/>
              </a:rPr>
              <a:t>="images/dslr.png"</a:t>
            </a:r>
          </a:p>
          <a:p>
            <a:r>
              <a:rPr lang="en-IN" sz="1200" b="0" dirty="0">
                <a:solidFill>
                  <a:schemeClr val="tx1"/>
                </a:solidFill>
                <a:effectLst/>
                <a:latin typeface="Times New Roman" panose="02020603050405020304" pitchFamily="18" charset="0"/>
                <a:cs typeface="Times New Roman" panose="02020603050405020304" pitchFamily="18" charset="0"/>
              </a:rPr>
              <a:t>              alt=""</a:t>
            </a:r>
          </a:p>
          <a:p>
            <a:r>
              <a:rPr lang="en-IN" sz="1200" b="0" dirty="0">
                <a:solidFill>
                  <a:schemeClr val="tx1"/>
                </a:solidFill>
                <a:effectLst/>
                <a:latin typeface="Times New Roman" panose="02020603050405020304" pitchFamily="18" charset="0"/>
                <a:cs typeface="Times New Roman" panose="02020603050405020304" pitchFamily="18" charset="0"/>
              </a:rPr>
              <a:t>              width={47}</a:t>
            </a:r>
          </a:p>
          <a:p>
            <a:r>
              <a:rPr lang="en-IN" sz="1200" b="0" dirty="0">
                <a:solidFill>
                  <a:schemeClr val="tx1"/>
                </a:solidFill>
                <a:effectLst/>
                <a:latin typeface="Times New Roman" panose="02020603050405020304" pitchFamily="18" charset="0"/>
                <a:cs typeface="Times New Roman" panose="02020603050405020304" pitchFamily="18" charset="0"/>
              </a:rPr>
              <a:t>              height={45}</a:t>
            </a:r>
          </a:p>
          <a:p>
            <a:r>
              <a:rPr lang="en-IN" sz="1200" b="0" dirty="0">
                <a:solidFill>
                  <a:schemeClr val="tx1"/>
                </a:solidFill>
                <a:effectLst/>
                <a:latin typeface="Times New Roman" panose="02020603050405020304" pitchFamily="18" charset="0"/>
                <a:cs typeface="Times New Roman" panose="02020603050405020304" pitchFamily="18" charset="0"/>
              </a:rPr>
              <a:t>            /&gt;</a:t>
            </a:r>
          </a:p>
          <a:p>
            <a:r>
              <a:rPr lang="en-IN" sz="1200" b="0" dirty="0">
                <a:solidFill>
                  <a:schemeClr val="tx1"/>
                </a:solidFill>
                <a:effectLst/>
                <a:latin typeface="Times New Roman" panose="02020603050405020304" pitchFamily="18" charset="0"/>
                <a:cs typeface="Times New Roman" panose="02020603050405020304" pitchFamily="18" charset="0"/>
              </a:rPr>
              <a:t>            &lt;p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="serious"&gt;Serious&lt;/p&gt;</a:t>
            </a:r>
          </a:p>
          <a:p>
            <a:r>
              <a:rPr lang="en-IN" sz="1200" b="0" dirty="0">
                <a:solidFill>
                  <a:schemeClr val="tx1"/>
                </a:solidFill>
                <a:effectLst/>
                <a:latin typeface="Times New Roman" panose="02020603050405020304" pitchFamily="18" charset="0"/>
                <a:cs typeface="Times New Roman" panose="02020603050405020304" pitchFamily="18" charset="0"/>
              </a:rPr>
              <a:t>            &lt;p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="text-18"&gt;</a:t>
            </a:r>
          </a:p>
          <a:p>
            <a:r>
              <a:rPr lang="en-IN" sz="1200" b="0" dirty="0">
                <a:solidFill>
                  <a:schemeClr val="tx1"/>
                </a:solidFill>
                <a:effectLst/>
                <a:latin typeface="Times New Roman" panose="02020603050405020304" pitchFamily="18" charset="0"/>
                <a:cs typeface="Times New Roman" panose="02020603050405020304" pitchFamily="18" charset="0"/>
              </a:rPr>
              <a:t>              Apple pie icing sweet. Brownie jelly-o </a:t>
            </a:r>
            <a:r>
              <a:rPr lang="en-IN" sz="1200" b="0" dirty="0" err="1">
                <a:solidFill>
                  <a:schemeClr val="tx1"/>
                </a:solidFill>
                <a:effectLst/>
                <a:latin typeface="Times New Roman" panose="02020603050405020304" pitchFamily="18" charset="0"/>
                <a:cs typeface="Times New Roman" panose="02020603050405020304" pitchFamily="18" charset="0"/>
              </a:rPr>
              <a:t>applicake</a:t>
            </a:r>
            <a:r>
              <a:rPr lang="en-IN" sz="1200" b="0" dirty="0">
                <a:solidFill>
                  <a:schemeClr val="tx1"/>
                </a:solidFill>
                <a:effectLst/>
                <a:latin typeface="Times New Roman" panose="02020603050405020304" pitchFamily="18" charset="0"/>
                <a:cs typeface="Times New Roman" panose="02020603050405020304" pitchFamily="18" charset="0"/>
              </a:rPr>
              <a:t> </a:t>
            </a:r>
            <a:r>
              <a:rPr lang="en-IN" sz="1200" b="0" dirty="0" err="1">
                <a:solidFill>
                  <a:schemeClr val="tx1"/>
                </a:solidFill>
                <a:effectLst/>
                <a:latin typeface="Times New Roman" panose="02020603050405020304" pitchFamily="18" charset="0"/>
                <a:cs typeface="Times New Roman" panose="02020603050405020304" pitchFamily="18" charset="0"/>
              </a:rPr>
              <a:t>applicake</a:t>
            </a:r>
            <a:r>
              <a:rPr lang="en-IN" sz="1200" b="0" dirty="0">
                <a:solidFill>
                  <a:schemeClr val="tx1"/>
                </a:solidFill>
                <a:effectLst/>
                <a:latin typeface="Times New Roman" panose="02020603050405020304" pitchFamily="18" charset="0"/>
                <a:cs typeface="Times New Roman" panose="02020603050405020304" pitchFamily="18" charset="0"/>
              </a:rPr>
              <a:t> sweet</a:t>
            </a:r>
          </a:p>
          <a:p>
            <a:r>
              <a:rPr lang="en-IN" sz="1200" b="0" dirty="0">
                <a:solidFill>
                  <a:schemeClr val="tx1"/>
                </a:solidFill>
                <a:effectLst/>
                <a:latin typeface="Times New Roman" panose="02020603050405020304" pitchFamily="18" charset="0"/>
                <a:cs typeface="Times New Roman" panose="02020603050405020304" pitchFamily="18" charset="0"/>
              </a:rPr>
              <a:t>              roll liquorice bear claw. Jujubes carrot cake cotton candy sweet</a:t>
            </a:r>
          </a:p>
          <a:p>
            <a:r>
              <a:rPr lang="en-IN" sz="1200" b="0" dirty="0">
                <a:solidFill>
                  <a:schemeClr val="tx1"/>
                </a:solidFill>
                <a:effectLst/>
                <a:latin typeface="Times New Roman" panose="02020603050405020304" pitchFamily="18" charset="0"/>
                <a:cs typeface="Times New Roman" panose="02020603050405020304" pitchFamily="18" charset="0"/>
              </a:rPr>
              <a:t>              tart brownie. Tiramisu </a:t>
            </a:r>
            <a:r>
              <a:rPr lang="en-IN" sz="1200" b="0" dirty="0" err="1">
                <a:solidFill>
                  <a:schemeClr val="tx1"/>
                </a:solidFill>
                <a:effectLst/>
                <a:latin typeface="Times New Roman" panose="02020603050405020304" pitchFamily="18" charset="0"/>
                <a:cs typeface="Times New Roman" panose="02020603050405020304" pitchFamily="18" charset="0"/>
              </a:rPr>
              <a:t>applicake</a:t>
            </a:r>
            <a:r>
              <a:rPr lang="en-IN" sz="1200" b="0" dirty="0">
                <a:solidFill>
                  <a:schemeClr val="tx1"/>
                </a:solidFill>
                <a:effectLst/>
                <a:latin typeface="Times New Roman" panose="02020603050405020304" pitchFamily="18" charset="0"/>
                <a:cs typeface="Times New Roman" panose="02020603050405020304" pitchFamily="18" charset="0"/>
              </a:rPr>
              <a:t> jujubes.</a:t>
            </a:r>
          </a:p>
          <a:p>
            <a:r>
              <a:rPr lang="en-IN" sz="1200" b="0" dirty="0">
                <a:solidFill>
                  <a:schemeClr val="tx1"/>
                </a:solidFill>
                <a:effectLst/>
                <a:latin typeface="Times New Roman" panose="02020603050405020304" pitchFamily="18" charset="0"/>
                <a:cs typeface="Times New Roman" panose="02020603050405020304" pitchFamily="18" charset="0"/>
              </a:rPr>
              <a:t>            &lt;/p&gt;</a:t>
            </a:r>
          </a:p>
          <a:p>
            <a:r>
              <a:rPr lang="en-IN" sz="1200" b="0" dirty="0">
                <a:solidFill>
                  <a:schemeClr val="tx1"/>
                </a:solidFill>
                <a:effectLst/>
                <a:latin typeface="Times New Roman" panose="02020603050405020304" pitchFamily="18" charset="0"/>
                <a:cs typeface="Times New Roman" panose="02020603050405020304" pitchFamily="18" charset="0"/>
              </a:rPr>
              <a:t>          &lt;/div&gt;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="column-4"&gt;</a:t>
            </a:r>
          </a:p>
          <a:p>
            <a:r>
              <a:rPr lang="en-IN" sz="1200" b="0" dirty="0">
                <a:solidFill>
                  <a:schemeClr val="tx1"/>
                </a:solidFill>
                <a:effectLst/>
                <a:latin typeface="Times New Roman" panose="02020603050405020304" pitchFamily="18" charset="0"/>
                <a:cs typeface="Times New Roman" panose="02020603050405020304" pitchFamily="18" charset="0"/>
              </a:rPr>
              <a:t>            &lt;</a:t>
            </a:r>
            <a:r>
              <a:rPr lang="en-IN" sz="1200" b="0" dirty="0" err="1">
                <a:solidFill>
                  <a:schemeClr val="tx1"/>
                </a:solidFill>
                <a:effectLst/>
                <a:latin typeface="Times New Roman" panose="02020603050405020304" pitchFamily="18" charset="0"/>
                <a:cs typeface="Times New Roman" panose="02020603050405020304" pitchFamily="18" charset="0"/>
              </a:rPr>
              <a:t>img</a:t>
            </a:r>
            <a:endParaRPr lang="en-IN" sz="1200" b="0" dirty="0">
              <a:solidFill>
                <a:schemeClr val="tx1"/>
              </a:solidFill>
              <a:effectLst/>
              <a:latin typeface="Times New Roman" panose="02020603050405020304" pitchFamily="18" charset="0"/>
              <a:cs typeface="Times New Roman" panose="02020603050405020304" pitchFamily="18" charset="0"/>
            </a:endParaRPr>
          </a:p>
          <a:p>
            <a:r>
              <a:rPr lang="en-IN" sz="1200" b="0" dirty="0">
                <a:solidFill>
                  <a:schemeClr val="tx1"/>
                </a:solidFill>
                <a:effectLst/>
                <a:latin typeface="Times New Roman" panose="02020603050405020304" pitchFamily="18" charset="0"/>
                <a:cs typeface="Times New Roman" panose="02020603050405020304" pitchFamily="18" charset="0"/>
              </a:rPr>
              <a:t>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="frame"</a:t>
            </a:r>
          </a:p>
          <a:p>
            <a:r>
              <a:rPr lang="en-IN" sz="1200" b="0" dirty="0">
                <a:solidFill>
                  <a:schemeClr val="tx1"/>
                </a:solidFill>
                <a:effectLst/>
                <a:latin typeface="Times New Roman" panose="02020603050405020304" pitchFamily="18" charset="0"/>
                <a:cs typeface="Times New Roman" panose="02020603050405020304" pitchFamily="18" charset="0"/>
              </a:rPr>
              <a:t>              </a:t>
            </a:r>
            <a:r>
              <a:rPr lang="en-IN" sz="1200" b="0" dirty="0" err="1">
                <a:solidFill>
                  <a:schemeClr val="tx1"/>
                </a:solidFill>
                <a:effectLst/>
                <a:latin typeface="Times New Roman" panose="02020603050405020304" pitchFamily="18" charset="0"/>
                <a:cs typeface="Times New Roman" panose="02020603050405020304" pitchFamily="18" charset="0"/>
              </a:rPr>
              <a:t>src</a:t>
            </a:r>
            <a:r>
              <a:rPr lang="en-IN" sz="1200" b="0" dirty="0">
                <a:solidFill>
                  <a:schemeClr val="tx1"/>
                </a:solidFill>
                <a:effectLst/>
                <a:latin typeface="Times New Roman" panose="02020603050405020304" pitchFamily="18" charset="0"/>
                <a:cs typeface="Times New Roman" panose="02020603050405020304" pitchFamily="18" charset="0"/>
              </a:rPr>
              <a:t>="images/frame.png"</a:t>
            </a:r>
          </a:p>
          <a:p>
            <a:r>
              <a:rPr lang="en-IN" sz="1200" b="0" dirty="0">
                <a:solidFill>
                  <a:schemeClr val="tx1"/>
                </a:solidFill>
                <a:effectLst/>
                <a:latin typeface="Times New Roman" panose="02020603050405020304" pitchFamily="18" charset="0"/>
                <a:cs typeface="Times New Roman" panose="02020603050405020304" pitchFamily="18" charset="0"/>
              </a:rPr>
              <a:t>              alt=""</a:t>
            </a:r>
          </a:p>
          <a:p>
            <a:r>
              <a:rPr lang="en-IN" sz="1200" b="0" dirty="0">
                <a:solidFill>
                  <a:schemeClr val="tx1"/>
                </a:solidFill>
                <a:effectLst/>
                <a:latin typeface="Times New Roman" panose="02020603050405020304" pitchFamily="18" charset="0"/>
                <a:cs typeface="Times New Roman" panose="02020603050405020304" pitchFamily="18" charset="0"/>
              </a:rPr>
              <a:t>              width={48}</a:t>
            </a:r>
          </a:p>
          <a:p>
            <a:r>
              <a:rPr lang="en-IN" sz="1200" b="0" dirty="0">
                <a:solidFill>
                  <a:schemeClr val="tx1"/>
                </a:solidFill>
                <a:effectLst/>
                <a:latin typeface="Times New Roman" panose="02020603050405020304" pitchFamily="18" charset="0"/>
                <a:cs typeface="Times New Roman" panose="02020603050405020304" pitchFamily="18" charset="0"/>
              </a:rPr>
              <a:t>              height={48}</a:t>
            </a:r>
          </a:p>
          <a:p>
            <a:r>
              <a:rPr lang="en-IN" sz="1200" b="0" dirty="0">
                <a:solidFill>
                  <a:schemeClr val="tx1"/>
                </a:solidFill>
                <a:effectLst/>
                <a:latin typeface="Times New Roman" panose="02020603050405020304" pitchFamily="18" charset="0"/>
                <a:cs typeface="Times New Roman" panose="02020603050405020304" pitchFamily="18" charset="0"/>
              </a:rPr>
              <a:t>            /&gt;</a:t>
            </a:r>
          </a:p>
          <a:p>
            <a:r>
              <a:rPr lang="en-IN" sz="1200" b="0" dirty="0">
                <a:solidFill>
                  <a:schemeClr val="tx1"/>
                </a:solidFill>
                <a:effectLst/>
                <a:latin typeface="Times New Roman" panose="02020603050405020304" pitchFamily="18" charset="0"/>
                <a:cs typeface="Times New Roman" panose="02020603050405020304" pitchFamily="18" charset="0"/>
              </a:rPr>
              <a:t>            &lt;p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="frame-2"&gt;Frame&lt;/p&gt;</a:t>
            </a:r>
          </a:p>
          <a:p>
            <a:r>
              <a:rPr lang="en-IN" sz="1200" b="0" dirty="0">
                <a:solidFill>
                  <a:schemeClr val="tx1"/>
                </a:solidFill>
                <a:effectLst/>
                <a:latin typeface="Times New Roman" panose="02020603050405020304" pitchFamily="18" charset="0"/>
                <a:cs typeface="Times New Roman" panose="02020603050405020304" pitchFamily="18" charset="0"/>
              </a:rPr>
              <a:t>            &lt;p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="text-19"&gt;</a:t>
            </a:r>
          </a:p>
          <a:p>
            <a:r>
              <a:rPr lang="en-IN" sz="1200" b="0" dirty="0">
                <a:solidFill>
                  <a:schemeClr val="tx1"/>
                </a:solidFill>
                <a:effectLst/>
                <a:latin typeface="Times New Roman" panose="02020603050405020304" pitchFamily="18" charset="0"/>
                <a:cs typeface="Times New Roman" panose="02020603050405020304" pitchFamily="18" charset="0"/>
              </a:rPr>
              <a:t>              Apple pie icing sweet. Brownie jelly-o </a:t>
            </a:r>
            <a:r>
              <a:rPr lang="en-IN" sz="1200" b="0" dirty="0" err="1">
                <a:solidFill>
                  <a:schemeClr val="tx1"/>
                </a:solidFill>
                <a:effectLst/>
                <a:latin typeface="Times New Roman" panose="02020603050405020304" pitchFamily="18" charset="0"/>
                <a:cs typeface="Times New Roman" panose="02020603050405020304" pitchFamily="18" charset="0"/>
              </a:rPr>
              <a:t>applicake</a:t>
            </a:r>
            <a:r>
              <a:rPr lang="en-IN" sz="1200" b="0" dirty="0">
                <a:solidFill>
                  <a:schemeClr val="tx1"/>
                </a:solidFill>
                <a:effectLst/>
                <a:latin typeface="Times New Roman" panose="02020603050405020304" pitchFamily="18" charset="0"/>
                <a:cs typeface="Times New Roman" panose="02020603050405020304" pitchFamily="18" charset="0"/>
              </a:rPr>
              <a:t> </a:t>
            </a:r>
            <a:r>
              <a:rPr lang="en-IN" sz="1200" b="0" dirty="0" err="1">
                <a:solidFill>
                  <a:schemeClr val="tx1"/>
                </a:solidFill>
                <a:effectLst/>
                <a:latin typeface="Times New Roman" panose="02020603050405020304" pitchFamily="18" charset="0"/>
                <a:cs typeface="Times New Roman" panose="02020603050405020304" pitchFamily="18" charset="0"/>
              </a:rPr>
              <a:t>applicake</a:t>
            </a:r>
            <a:r>
              <a:rPr lang="en-IN" sz="1200" b="0" dirty="0">
                <a:solidFill>
                  <a:schemeClr val="tx1"/>
                </a:solidFill>
                <a:effectLst/>
                <a:latin typeface="Times New Roman" panose="02020603050405020304" pitchFamily="18" charset="0"/>
                <a:cs typeface="Times New Roman" panose="02020603050405020304" pitchFamily="18" charset="0"/>
              </a:rPr>
              <a:t> sweet</a:t>
            </a:r>
          </a:p>
          <a:p>
            <a:r>
              <a:rPr lang="en-IN" sz="1200" b="0" dirty="0">
                <a:solidFill>
                  <a:schemeClr val="tx1"/>
                </a:solidFill>
                <a:effectLst/>
                <a:latin typeface="Times New Roman" panose="02020603050405020304" pitchFamily="18" charset="0"/>
                <a:cs typeface="Times New Roman" panose="02020603050405020304" pitchFamily="18" charset="0"/>
              </a:rPr>
              <a:t>              roll liquorice bear claw. Jujubes carrot cake cotton candy sweet</a:t>
            </a:r>
          </a:p>
          <a:p>
            <a:r>
              <a:rPr lang="en-IN" sz="1200" b="0" dirty="0">
                <a:solidFill>
                  <a:schemeClr val="tx1"/>
                </a:solidFill>
                <a:effectLst/>
                <a:latin typeface="Times New Roman" panose="02020603050405020304" pitchFamily="18" charset="0"/>
                <a:cs typeface="Times New Roman" panose="02020603050405020304" pitchFamily="18" charset="0"/>
              </a:rPr>
              <a:t>              tart brownie. Tiramisu </a:t>
            </a:r>
            <a:r>
              <a:rPr lang="en-IN" sz="1200" b="0" dirty="0" err="1">
                <a:solidFill>
                  <a:schemeClr val="tx1"/>
                </a:solidFill>
                <a:effectLst/>
                <a:latin typeface="Times New Roman" panose="02020603050405020304" pitchFamily="18" charset="0"/>
                <a:cs typeface="Times New Roman" panose="02020603050405020304" pitchFamily="18" charset="0"/>
              </a:rPr>
              <a:t>applicake</a:t>
            </a:r>
            <a:r>
              <a:rPr lang="en-IN" sz="1200" b="0" dirty="0">
                <a:solidFill>
                  <a:schemeClr val="tx1"/>
                </a:solidFill>
                <a:effectLst/>
                <a:latin typeface="Times New Roman" panose="02020603050405020304" pitchFamily="18" charset="0"/>
                <a:cs typeface="Times New Roman" panose="02020603050405020304" pitchFamily="18" charset="0"/>
              </a:rPr>
              <a:t> jujubes.</a:t>
            </a:r>
          </a:p>
          <a:p>
            <a:r>
              <a:rPr lang="en-IN" sz="1200" b="0" dirty="0">
                <a:solidFill>
                  <a:schemeClr val="tx1"/>
                </a:solidFill>
                <a:effectLst/>
                <a:latin typeface="Times New Roman" panose="02020603050405020304" pitchFamily="18" charset="0"/>
                <a:cs typeface="Times New Roman" panose="02020603050405020304" pitchFamily="18" charset="0"/>
              </a:rPr>
              <a:t>            &lt;/p&gt; &lt;/div&gt;&lt;/div&gt;&lt;/div&gt; &lt;/&gt;   )}</a:t>
            </a:r>
          </a:p>
          <a:p>
            <a:r>
              <a:rPr lang="en-IN" sz="1200" b="0" dirty="0">
                <a:solidFill>
                  <a:schemeClr val="tx1"/>
                </a:solidFill>
                <a:effectLst/>
                <a:latin typeface="Times New Roman" panose="02020603050405020304" pitchFamily="18" charset="0"/>
                <a:cs typeface="Times New Roman" panose="02020603050405020304" pitchFamily="18" charset="0"/>
              </a:rPr>
              <a:t>export default Fourth</a:t>
            </a:r>
          </a:p>
          <a:p>
            <a:pPr marL="285750" indent="-285750">
              <a:buFont typeface="Arial" panose="020B0604020202020204" pitchFamily="34" charset="0"/>
              <a:buChar char="•"/>
            </a:pPr>
            <a:endParaRPr lang="en-IN" b="1" u="sng" dirty="0">
              <a:solidFill>
                <a:schemeClr val="tx1"/>
              </a:solidFill>
              <a:latin typeface="Times New Roman" panose="02020603050405020304" pitchFamily="18" charset="0"/>
              <a:cs typeface="Times New Roman" panose="02020603050405020304" pitchFamily="18" charset="0"/>
            </a:endParaRPr>
          </a:p>
        </p:txBody>
      </p:sp>
      <p:sp>
        <p:nvSpPr>
          <p:cNvPr id="4" name="object 9">
            <a:extLst>
              <a:ext uri="{FF2B5EF4-FFF2-40B4-BE49-F238E27FC236}">
                <a16:creationId xmlns:a16="http://schemas.microsoft.com/office/drawing/2014/main" id="{90D203EF-42B8-F619-B33B-5C73E4D58847}"/>
              </a:ext>
            </a:extLst>
          </p:cNvPr>
          <p:cNvSpPr/>
          <p:nvPr/>
        </p:nvSpPr>
        <p:spPr>
          <a:xfrm>
            <a:off x="303212" y="165100"/>
            <a:ext cx="7165975" cy="10287000"/>
          </a:xfrm>
          <a:custGeom>
            <a:avLst/>
            <a:gdLst/>
            <a:ahLst/>
            <a:cxnLst/>
            <a:rect l="l" t="t" r="r" b="b"/>
            <a:pathLst>
              <a:path w="7165975" h="9451975">
                <a:moveTo>
                  <a:pt x="7165594" y="0"/>
                </a:moveTo>
                <a:lnTo>
                  <a:pt x="7147306" y="0"/>
                </a:lnTo>
                <a:lnTo>
                  <a:pt x="7147306" y="18288"/>
                </a:lnTo>
                <a:lnTo>
                  <a:pt x="7147306" y="9433255"/>
                </a:lnTo>
                <a:lnTo>
                  <a:pt x="18288" y="9433255"/>
                </a:lnTo>
                <a:lnTo>
                  <a:pt x="18288" y="18288"/>
                </a:lnTo>
                <a:lnTo>
                  <a:pt x="7147306" y="18288"/>
                </a:lnTo>
                <a:lnTo>
                  <a:pt x="7147306" y="0"/>
                </a:lnTo>
                <a:lnTo>
                  <a:pt x="18288" y="0"/>
                </a:lnTo>
                <a:lnTo>
                  <a:pt x="0" y="0"/>
                </a:lnTo>
                <a:lnTo>
                  <a:pt x="0" y="18237"/>
                </a:lnTo>
                <a:lnTo>
                  <a:pt x="0" y="9433255"/>
                </a:lnTo>
                <a:lnTo>
                  <a:pt x="0" y="9451543"/>
                </a:lnTo>
                <a:lnTo>
                  <a:pt x="18288" y="9451543"/>
                </a:lnTo>
                <a:lnTo>
                  <a:pt x="7147306" y="9451543"/>
                </a:lnTo>
                <a:lnTo>
                  <a:pt x="7165594" y="9451543"/>
                </a:lnTo>
                <a:lnTo>
                  <a:pt x="7165594" y="9433255"/>
                </a:lnTo>
                <a:lnTo>
                  <a:pt x="7165594" y="18288"/>
                </a:lnTo>
                <a:lnTo>
                  <a:pt x="7165594"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1386725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58AA043-DDE3-9A92-99B6-6A6CDA530DE6}"/>
              </a:ext>
            </a:extLst>
          </p:cNvPr>
          <p:cNvSpPr>
            <a:spLocks noGrp="1"/>
          </p:cNvSpPr>
          <p:nvPr>
            <p:ph sz="half" idx="2"/>
          </p:nvPr>
        </p:nvSpPr>
        <p:spPr>
          <a:xfrm>
            <a:off x="495299" y="507285"/>
            <a:ext cx="6781800" cy="9879628"/>
          </a:xfrm>
        </p:spPr>
        <p:txBody>
          <a:bodyPr numCol="2"/>
          <a:lstStyle/>
          <a:p>
            <a:pPr marL="285750" indent="-285750">
              <a:buFont typeface="Arial" panose="020B0604020202020204" pitchFamily="34" charset="0"/>
              <a:buChar char="•"/>
            </a:pPr>
            <a:r>
              <a:rPr lang="en-IN" b="1" u="sng" dirty="0">
                <a:solidFill>
                  <a:schemeClr val="tx1"/>
                </a:solidFill>
                <a:latin typeface="Times New Roman" panose="02020603050405020304" pitchFamily="18" charset="0"/>
                <a:cs typeface="Times New Roman" panose="02020603050405020304" pitchFamily="18" charset="0"/>
              </a:rPr>
              <a:t>Fifth Page</a:t>
            </a:r>
          </a:p>
          <a:p>
            <a:pPr marL="285750" indent="-285750">
              <a:buFont typeface="Arial" panose="020B0604020202020204" pitchFamily="34" charset="0"/>
              <a:buChar char="•"/>
            </a:pPr>
            <a:endParaRPr lang="en-IN" b="1" u="sng" dirty="0">
              <a:solidFill>
                <a:schemeClr val="tx1"/>
              </a:solidFill>
              <a:latin typeface="Times New Roman" panose="02020603050405020304" pitchFamily="18" charset="0"/>
              <a:cs typeface="Times New Roman" panose="02020603050405020304" pitchFamily="18" charset="0"/>
            </a:endParaRPr>
          </a:p>
          <a:p>
            <a:r>
              <a:rPr lang="en-IN" sz="1200" b="0" dirty="0">
                <a:solidFill>
                  <a:schemeClr val="tx1"/>
                </a:solidFill>
                <a:effectLst/>
                <a:latin typeface="Times New Roman" panose="02020603050405020304" pitchFamily="18" charset="0"/>
                <a:cs typeface="Times New Roman" panose="02020603050405020304" pitchFamily="18" charset="0"/>
              </a:rPr>
              <a:t>import React from "react";</a:t>
            </a:r>
          </a:p>
          <a:p>
            <a:br>
              <a:rPr lang="en-IN" sz="1200" b="0" dirty="0">
                <a:solidFill>
                  <a:schemeClr val="tx1"/>
                </a:solidFill>
                <a:effectLst/>
                <a:latin typeface="Times New Roman" panose="02020603050405020304" pitchFamily="18" charset="0"/>
                <a:cs typeface="Times New Roman" panose="02020603050405020304" pitchFamily="18" charset="0"/>
              </a:rPr>
            </a:br>
            <a:r>
              <a:rPr lang="en-IN" sz="1200" b="0" dirty="0" err="1">
                <a:solidFill>
                  <a:schemeClr val="tx1"/>
                </a:solidFill>
                <a:effectLst/>
                <a:latin typeface="Times New Roman" panose="02020603050405020304" pitchFamily="18" charset="0"/>
                <a:cs typeface="Times New Roman" panose="02020603050405020304" pitchFamily="18" charset="0"/>
              </a:rPr>
              <a:t>const</a:t>
            </a:r>
            <a:r>
              <a:rPr lang="en-IN" sz="1200" b="0" dirty="0">
                <a:solidFill>
                  <a:schemeClr val="tx1"/>
                </a:solidFill>
                <a:effectLst/>
                <a:latin typeface="Times New Roman" panose="02020603050405020304" pitchFamily="18" charset="0"/>
                <a:cs typeface="Times New Roman" panose="02020603050405020304" pitchFamily="18" charset="0"/>
              </a:rPr>
              <a:t> </a:t>
            </a:r>
            <a:r>
              <a:rPr lang="en-IN" sz="1200" b="0" dirty="0" err="1">
                <a:solidFill>
                  <a:schemeClr val="tx1"/>
                </a:solidFill>
                <a:effectLst/>
                <a:latin typeface="Times New Roman" panose="02020603050405020304" pitchFamily="18" charset="0"/>
                <a:cs typeface="Times New Roman" panose="02020603050405020304" pitchFamily="18" charset="0"/>
              </a:rPr>
              <a:t>Fifthpage</a:t>
            </a:r>
            <a:r>
              <a:rPr lang="en-IN" sz="1200" b="0" dirty="0">
                <a:solidFill>
                  <a:schemeClr val="tx1"/>
                </a:solidFill>
                <a:effectLst/>
                <a:latin typeface="Times New Roman" panose="02020603050405020304" pitchFamily="18" charset="0"/>
                <a:cs typeface="Times New Roman" panose="02020603050405020304" pitchFamily="18" charset="0"/>
              </a:rPr>
              <a:t> =()=&gt;{</a:t>
            </a:r>
          </a:p>
          <a:p>
            <a:r>
              <a:rPr lang="en-IN" sz="1200" b="0" dirty="0">
                <a:solidFill>
                  <a:schemeClr val="tx1"/>
                </a:solidFill>
                <a:effectLst/>
                <a:latin typeface="Times New Roman" panose="02020603050405020304" pitchFamily="18" charset="0"/>
                <a:cs typeface="Times New Roman" panose="02020603050405020304" pitchFamily="18" charset="0"/>
              </a:rPr>
              <a:t>    return(</a:t>
            </a:r>
          </a:p>
          <a:p>
            <a:r>
              <a:rPr lang="en-IN" sz="1200" b="0" dirty="0">
                <a:solidFill>
                  <a:schemeClr val="tx1"/>
                </a:solidFill>
                <a:effectLst/>
                <a:latin typeface="Times New Roman" panose="02020603050405020304" pitchFamily="18" charset="0"/>
                <a:cs typeface="Times New Roman" panose="02020603050405020304" pitchFamily="18" charset="0"/>
              </a:rPr>
              <a:t>        &lt;&gt;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="hero group"&gt;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="nav-bar group"&gt;</a:t>
            </a:r>
          </a:p>
          <a:p>
            <a:r>
              <a:rPr lang="en-IN" sz="1200" b="0" dirty="0">
                <a:solidFill>
                  <a:schemeClr val="tx1"/>
                </a:solidFill>
                <a:effectLst/>
                <a:latin typeface="Times New Roman" panose="02020603050405020304" pitchFamily="18" charset="0"/>
                <a:cs typeface="Times New Roman" panose="02020603050405020304" pitchFamily="18" charset="0"/>
              </a:rPr>
              <a:t>        &lt;p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a:t>
            </a:r>
            <a:r>
              <a:rPr lang="en-IN" sz="1200" b="0" dirty="0" err="1">
                <a:solidFill>
                  <a:schemeClr val="tx1"/>
                </a:solidFill>
                <a:effectLst/>
                <a:latin typeface="Times New Roman" panose="02020603050405020304" pitchFamily="18" charset="0"/>
                <a:cs typeface="Times New Roman" panose="02020603050405020304" pitchFamily="18" charset="0"/>
              </a:rPr>
              <a:t>blueasy</a:t>
            </a:r>
            <a:r>
              <a:rPr lang="en-IN" sz="1200" b="0" dirty="0">
                <a:solidFill>
                  <a:schemeClr val="tx1"/>
                </a:solidFill>
                <a:effectLst/>
                <a:latin typeface="Times New Roman" panose="02020603050405020304" pitchFamily="18" charset="0"/>
                <a:cs typeface="Times New Roman" panose="02020603050405020304" pitchFamily="18" charset="0"/>
              </a:rPr>
              <a:t>"&gt;</a:t>
            </a:r>
          </a:p>
          <a:p>
            <a:r>
              <a:rPr lang="en-IN" sz="1200" b="0" dirty="0">
                <a:solidFill>
                  <a:schemeClr val="tx1"/>
                </a:solidFill>
                <a:effectLst/>
                <a:latin typeface="Times New Roman" panose="02020603050405020304" pitchFamily="18" charset="0"/>
                <a:cs typeface="Times New Roman" panose="02020603050405020304" pitchFamily="18" charset="0"/>
              </a:rPr>
              <a:t>          </a:t>
            </a:r>
            <a:r>
              <a:rPr lang="en-IN" sz="1200" b="0" dirty="0" err="1">
                <a:solidFill>
                  <a:schemeClr val="tx1"/>
                </a:solidFill>
                <a:effectLst/>
                <a:latin typeface="Times New Roman" panose="02020603050405020304" pitchFamily="18" charset="0"/>
                <a:cs typeface="Times New Roman" panose="02020603050405020304" pitchFamily="18" charset="0"/>
              </a:rPr>
              <a:t>blu</a:t>
            </a:r>
            <a:r>
              <a:rPr lang="en-IN" sz="1200" b="0" dirty="0">
                <a:solidFill>
                  <a:schemeClr val="tx1"/>
                </a:solidFill>
                <a:effectLst/>
                <a:latin typeface="Times New Roman" panose="02020603050405020304" pitchFamily="18" charset="0"/>
                <a:cs typeface="Times New Roman" panose="02020603050405020304" pitchFamily="18" charset="0"/>
              </a:rPr>
              <a:t>&lt;span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="color4bcaff"&gt;e&lt;/span&gt;</a:t>
            </a:r>
            <a:r>
              <a:rPr lang="en-IN" sz="1200" b="0" dirty="0" err="1">
                <a:solidFill>
                  <a:schemeClr val="tx1"/>
                </a:solidFill>
                <a:effectLst/>
                <a:latin typeface="Times New Roman" panose="02020603050405020304" pitchFamily="18" charset="0"/>
                <a:cs typeface="Times New Roman" panose="02020603050405020304" pitchFamily="18" charset="0"/>
              </a:rPr>
              <a:t>asy</a:t>
            </a:r>
            <a:endParaRPr lang="en-IN" sz="1200" b="0" dirty="0">
              <a:solidFill>
                <a:schemeClr val="tx1"/>
              </a:solidFill>
              <a:effectLst/>
              <a:latin typeface="Times New Roman" panose="02020603050405020304" pitchFamily="18" charset="0"/>
              <a:cs typeface="Times New Roman" panose="02020603050405020304" pitchFamily="18" charset="0"/>
            </a:endParaRPr>
          </a:p>
          <a:p>
            <a:r>
              <a:rPr lang="en-IN" sz="1200" b="0" dirty="0">
                <a:solidFill>
                  <a:schemeClr val="tx1"/>
                </a:solidFill>
                <a:effectLst/>
                <a:latin typeface="Times New Roman" panose="02020603050405020304" pitchFamily="18" charset="0"/>
                <a:cs typeface="Times New Roman" panose="02020603050405020304" pitchFamily="18" charset="0"/>
              </a:rPr>
              <a:t>        &lt;/p&gt;</a:t>
            </a:r>
          </a:p>
          <a:p>
            <a:r>
              <a:rPr lang="en-IN" sz="1200" b="0" dirty="0">
                <a:solidFill>
                  <a:schemeClr val="tx1"/>
                </a:solidFill>
                <a:effectLst/>
                <a:latin typeface="Times New Roman" panose="02020603050405020304" pitchFamily="18" charset="0"/>
                <a:cs typeface="Times New Roman" panose="02020603050405020304" pitchFamily="18" charset="0"/>
              </a:rPr>
              <a:t>        &lt;nav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="navigation group"&gt;</a:t>
            </a:r>
          </a:p>
          <a:p>
            <a:r>
              <a:rPr lang="en-IN" sz="1200" b="0" dirty="0">
                <a:solidFill>
                  <a:schemeClr val="tx1"/>
                </a:solidFill>
                <a:effectLst/>
                <a:latin typeface="Times New Roman" panose="02020603050405020304" pitchFamily="18" charset="0"/>
                <a:cs typeface="Times New Roman" panose="02020603050405020304" pitchFamily="18" charset="0"/>
              </a:rPr>
              <a:t>          &lt;</a:t>
            </a:r>
            <a:r>
              <a:rPr lang="en-IN" sz="1200" b="0" dirty="0" err="1">
                <a:solidFill>
                  <a:schemeClr val="tx1"/>
                </a:solidFill>
                <a:effectLst/>
                <a:latin typeface="Times New Roman" panose="02020603050405020304" pitchFamily="18" charset="0"/>
                <a:cs typeface="Times New Roman" panose="02020603050405020304" pitchFamily="18" charset="0"/>
              </a:rPr>
              <a:t>ul</a:t>
            </a:r>
            <a:r>
              <a:rPr lang="en-IN" sz="1200" b="0" dirty="0">
                <a:solidFill>
                  <a:schemeClr val="tx1"/>
                </a:solidFill>
                <a:effectLst/>
                <a:latin typeface="Times New Roman" panose="02020603050405020304" pitchFamily="18" charset="0"/>
                <a:cs typeface="Times New Roman" panose="02020603050405020304" pitchFamily="18" charset="0"/>
              </a:rPr>
              <a:t>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="navigation"&gt;</a:t>
            </a:r>
          </a:p>
          <a:p>
            <a:r>
              <a:rPr lang="en-IN" sz="1200" b="0" dirty="0">
                <a:solidFill>
                  <a:schemeClr val="tx1"/>
                </a:solidFill>
                <a:effectLst/>
                <a:latin typeface="Times New Roman" panose="02020603050405020304" pitchFamily="18" charset="0"/>
                <a:cs typeface="Times New Roman" panose="02020603050405020304" pitchFamily="18" charset="0"/>
              </a:rPr>
              <a:t>            &lt;li&gt;</a:t>
            </a:r>
          </a:p>
          <a:p>
            <a:r>
              <a:rPr lang="en-IN" sz="1200" b="0" dirty="0">
                <a:solidFill>
                  <a:schemeClr val="tx1"/>
                </a:solidFill>
                <a:effectLst/>
                <a:latin typeface="Times New Roman" panose="02020603050405020304" pitchFamily="18" charset="0"/>
                <a:cs typeface="Times New Roman" panose="02020603050405020304" pitchFamily="18" charset="0"/>
              </a:rPr>
              <a:t>              &lt;a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="active-holder-2"&gt;Home&lt;/a&gt;</a:t>
            </a:r>
          </a:p>
          <a:p>
            <a:r>
              <a:rPr lang="en-IN" sz="1200" b="0" dirty="0">
                <a:solidFill>
                  <a:schemeClr val="tx1"/>
                </a:solidFill>
                <a:effectLst/>
                <a:latin typeface="Times New Roman" panose="02020603050405020304" pitchFamily="18" charset="0"/>
                <a:cs typeface="Times New Roman" panose="02020603050405020304" pitchFamily="18" charset="0"/>
              </a:rPr>
              <a:t>            &lt;/li&gt;</a:t>
            </a:r>
          </a:p>
          <a:p>
            <a:r>
              <a:rPr lang="en-IN" sz="1200" b="0" dirty="0">
                <a:solidFill>
                  <a:schemeClr val="tx1"/>
                </a:solidFill>
                <a:effectLst/>
                <a:latin typeface="Times New Roman" panose="02020603050405020304" pitchFamily="18" charset="0"/>
                <a:cs typeface="Times New Roman" panose="02020603050405020304" pitchFamily="18" charset="0"/>
              </a:rPr>
              <a:t>            &lt;li&gt;</a:t>
            </a:r>
          </a:p>
          <a:p>
            <a:r>
              <a:rPr lang="en-IN" sz="1200" b="0" dirty="0">
                <a:solidFill>
                  <a:schemeClr val="tx1"/>
                </a:solidFill>
                <a:effectLst/>
                <a:latin typeface="Times New Roman" panose="02020603050405020304" pitchFamily="18" charset="0"/>
                <a:cs typeface="Times New Roman" panose="02020603050405020304" pitchFamily="18" charset="0"/>
              </a:rPr>
              <a:t>              &lt;a </a:t>
            </a:r>
            <a:r>
              <a:rPr lang="en-IN" sz="1200" b="0" dirty="0" err="1">
                <a:solidFill>
                  <a:schemeClr val="tx1"/>
                </a:solidFill>
                <a:effectLst/>
                <a:latin typeface="Times New Roman" panose="02020603050405020304" pitchFamily="18" charset="0"/>
                <a:cs typeface="Times New Roman" panose="02020603050405020304" pitchFamily="18" charset="0"/>
              </a:rPr>
              <a:t>href</a:t>
            </a:r>
            <a:r>
              <a:rPr lang="en-IN" sz="1200" b="0" dirty="0">
                <a:solidFill>
                  <a:schemeClr val="tx1"/>
                </a:solidFill>
                <a:effectLst/>
                <a:latin typeface="Times New Roman" panose="02020603050405020304" pitchFamily="18" charset="0"/>
                <a:cs typeface="Times New Roman" panose="02020603050405020304" pitchFamily="18" charset="0"/>
              </a:rPr>
              <a:t>="#service"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="services-3"&gt;</a:t>
            </a:r>
          </a:p>
          <a:p>
            <a:r>
              <a:rPr lang="en-IN" sz="1200" b="0" dirty="0">
                <a:solidFill>
                  <a:schemeClr val="tx1"/>
                </a:solidFill>
                <a:effectLst/>
                <a:latin typeface="Times New Roman" panose="02020603050405020304" pitchFamily="18" charset="0"/>
                <a:cs typeface="Times New Roman" panose="02020603050405020304" pitchFamily="18" charset="0"/>
              </a:rPr>
              <a:t>                Services</a:t>
            </a:r>
          </a:p>
          <a:p>
            <a:r>
              <a:rPr lang="en-IN" sz="1200" b="0" dirty="0">
                <a:solidFill>
                  <a:schemeClr val="tx1"/>
                </a:solidFill>
                <a:effectLst/>
                <a:latin typeface="Times New Roman" panose="02020603050405020304" pitchFamily="18" charset="0"/>
                <a:cs typeface="Times New Roman" panose="02020603050405020304" pitchFamily="18" charset="0"/>
              </a:rPr>
              <a:t>              &lt;/a&gt;</a:t>
            </a:r>
          </a:p>
          <a:p>
            <a:r>
              <a:rPr lang="en-IN" sz="1200" b="0" dirty="0">
                <a:solidFill>
                  <a:schemeClr val="tx1"/>
                </a:solidFill>
                <a:effectLst/>
                <a:latin typeface="Times New Roman" panose="02020603050405020304" pitchFamily="18" charset="0"/>
                <a:cs typeface="Times New Roman" panose="02020603050405020304" pitchFamily="18" charset="0"/>
              </a:rPr>
              <a:t>            &lt;/li&gt;</a:t>
            </a:r>
          </a:p>
          <a:p>
            <a:r>
              <a:rPr lang="en-IN" sz="1200" b="0" dirty="0">
                <a:solidFill>
                  <a:schemeClr val="tx1"/>
                </a:solidFill>
                <a:effectLst/>
                <a:latin typeface="Times New Roman" panose="02020603050405020304" pitchFamily="18" charset="0"/>
                <a:cs typeface="Times New Roman" panose="02020603050405020304" pitchFamily="18" charset="0"/>
              </a:rPr>
              <a:t>            &lt;li&gt;</a:t>
            </a:r>
          </a:p>
          <a:p>
            <a:r>
              <a:rPr lang="en-IN" sz="1200" b="0" dirty="0">
                <a:solidFill>
                  <a:schemeClr val="tx1"/>
                </a:solidFill>
                <a:effectLst/>
                <a:latin typeface="Times New Roman" panose="02020603050405020304" pitchFamily="18" charset="0"/>
                <a:cs typeface="Times New Roman" panose="02020603050405020304" pitchFamily="18" charset="0"/>
              </a:rPr>
              <a:t>              &lt;a </a:t>
            </a:r>
            <a:r>
              <a:rPr lang="en-IN" sz="1200" b="0" dirty="0" err="1">
                <a:solidFill>
                  <a:schemeClr val="tx1"/>
                </a:solidFill>
                <a:effectLst/>
                <a:latin typeface="Times New Roman" panose="02020603050405020304" pitchFamily="18" charset="0"/>
                <a:cs typeface="Times New Roman" panose="02020603050405020304" pitchFamily="18" charset="0"/>
              </a:rPr>
              <a:t>href</a:t>
            </a:r>
            <a:r>
              <a:rPr lang="en-IN" sz="1200" b="0" dirty="0">
                <a:solidFill>
                  <a:schemeClr val="tx1"/>
                </a:solidFill>
                <a:effectLst/>
                <a:latin typeface="Times New Roman" panose="02020603050405020304" pitchFamily="18" charset="0"/>
                <a:cs typeface="Times New Roman" panose="02020603050405020304" pitchFamily="18" charset="0"/>
              </a:rPr>
              <a:t>="#features"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="features"&gt;</a:t>
            </a:r>
          </a:p>
          <a:p>
            <a:r>
              <a:rPr lang="en-IN" sz="1200" b="0" dirty="0">
                <a:solidFill>
                  <a:schemeClr val="tx1"/>
                </a:solidFill>
                <a:effectLst/>
                <a:latin typeface="Times New Roman" panose="02020603050405020304" pitchFamily="18" charset="0"/>
                <a:cs typeface="Times New Roman" panose="02020603050405020304" pitchFamily="18" charset="0"/>
              </a:rPr>
              <a:t>                Features</a:t>
            </a:r>
          </a:p>
          <a:p>
            <a:r>
              <a:rPr lang="en-IN" sz="1200" b="0" dirty="0">
                <a:solidFill>
                  <a:schemeClr val="tx1"/>
                </a:solidFill>
                <a:effectLst/>
                <a:latin typeface="Times New Roman" panose="02020603050405020304" pitchFamily="18" charset="0"/>
                <a:cs typeface="Times New Roman" panose="02020603050405020304" pitchFamily="18" charset="0"/>
              </a:rPr>
              <a:t>              &lt;/a&gt;</a:t>
            </a:r>
          </a:p>
          <a:p>
            <a:r>
              <a:rPr lang="en-IN" sz="1200" b="0" dirty="0">
                <a:solidFill>
                  <a:schemeClr val="tx1"/>
                </a:solidFill>
                <a:effectLst/>
                <a:latin typeface="Times New Roman" panose="02020603050405020304" pitchFamily="18" charset="0"/>
                <a:cs typeface="Times New Roman" panose="02020603050405020304" pitchFamily="18" charset="0"/>
              </a:rPr>
              <a:t>            &lt;/li&gt;</a:t>
            </a:r>
          </a:p>
          <a:p>
            <a:r>
              <a:rPr lang="en-IN" sz="1200" b="0" dirty="0">
                <a:solidFill>
                  <a:schemeClr val="tx1"/>
                </a:solidFill>
                <a:effectLst/>
                <a:latin typeface="Times New Roman" panose="02020603050405020304" pitchFamily="18" charset="0"/>
                <a:cs typeface="Times New Roman" panose="02020603050405020304" pitchFamily="18" charset="0"/>
              </a:rPr>
              <a:t>            &lt;li&gt;</a:t>
            </a:r>
          </a:p>
          <a:p>
            <a:r>
              <a:rPr lang="en-IN" sz="1200" b="0" dirty="0">
                <a:solidFill>
                  <a:schemeClr val="tx1"/>
                </a:solidFill>
                <a:effectLst/>
                <a:latin typeface="Times New Roman" panose="02020603050405020304" pitchFamily="18" charset="0"/>
                <a:cs typeface="Times New Roman" panose="02020603050405020304" pitchFamily="18" charset="0"/>
              </a:rPr>
              <a:t>              &lt;a </a:t>
            </a:r>
            <a:r>
              <a:rPr lang="en-IN" sz="1200" b="0" dirty="0" err="1">
                <a:solidFill>
                  <a:schemeClr val="tx1"/>
                </a:solidFill>
                <a:effectLst/>
                <a:latin typeface="Times New Roman" panose="02020603050405020304" pitchFamily="18" charset="0"/>
                <a:cs typeface="Times New Roman" panose="02020603050405020304" pitchFamily="18" charset="0"/>
              </a:rPr>
              <a:t>href</a:t>
            </a:r>
            <a:r>
              <a:rPr lang="en-IN" sz="1200" b="0" dirty="0">
                <a:solidFill>
                  <a:schemeClr val="tx1"/>
                </a:solidFill>
                <a:effectLst/>
                <a:latin typeface="Times New Roman" panose="02020603050405020304" pitchFamily="18" charset="0"/>
                <a:cs typeface="Times New Roman" panose="02020603050405020304" pitchFamily="18" charset="0"/>
              </a:rPr>
              <a:t>="#port"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="portfolio-3"&gt;</a:t>
            </a:r>
          </a:p>
          <a:p>
            <a:r>
              <a:rPr lang="en-IN" sz="1200" b="0" dirty="0">
                <a:solidFill>
                  <a:schemeClr val="tx1"/>
                </a:solidFill>
                <a:effectLst/>
                <a:latin typeface="Times New Roman" panose="02020603050405020304" pitchFamily="18" charset="0"/>
                <a:cs typeface="Times New Roman" panose="02020603050405020304" pitchFamily="18" charset="0"/>
              </a:rPr>
              <a:t>                Portfolio</a:t>
            </a:r>
          </a:p>
          <a:p>
            <a:r>
              <a:rPr lang="en-IN" sz="1200" b="0" dirty="0">
                <a:solidFill>
                  <a:schemeClr val="tx1"/>
                </a:solidFill>
                <a:effectLst/>
                <a:latin typeface="Times New Roman" panose="02020603050405020304" pitchFamily="18" charset="0"/>
                <a:cs typeface="Times New Roman" panose="02020603050405020304" pitchFamily="18" charset="0"/>
              </a:rPr>
              <a:t>              &lt;/a&gt;</a:t>
            </a:r>
          </a:p>
          <a:p>
            <a:r>
              <a:rPr lang="en-IN" sz="1200" b="0" dirty="0">
                <a:solidFill>
                  <a:schemeClr val="tx1"/>
                </a:solidFill>
                <a:effectLst/>
                <a:latin typeface="Times New Roman" panose="02020603050405020304" pitchFamily="18" charset="0"/>
                <a:cs typeface="Times New Roman" panose="02020603050405020304" pitchFamily="18" charset="0"/>
              </a:rPr>
              <a:t>            &lt;/li&gt;</a:t>
            </a:r>
          </a:p>
          <a:p>
            <a:r>
              <a:rPr lang="en-IN" sz="1200" b="0" dirty="0">
                <a:solidFill>
                  <a:schemeClr val="tx1"/>
                </a:solidFill>
                <a:effectLst/>
                <a:latin typeface="Times New Roman" panose="02020603050405020304" pitchFamily="18" charset="0"/>
                <a:cs typeface="Times New Roman" panose="02020603050405020304" pitchFamily="18" charset="0"/>
              </a:rPr>
              <a:t>            &lt;li&gt;</a:t>
            </a:r>
          </a:p>
          <a:p>
            <a:r>
              <a:rPr lang="en-IN" sz="1200" b="0" dirty="0">
                <a:solidFill>
                  <a:schemeClr val="tx1"/>
                </a:solidFill>
                <a:effectLst/>
                <a:latin typeface="Times New Roman" panose="02020603050405020304" pitchFamily="18" charset="0"/>
                <a:cs typeface="Times New Roman" panose="02020603050405020304" pitchFamily="18" charset="0"/>
              </a:rPr>
              <a:t>              &lt;a </a:t>
            </a:r>
            <a:r>
              <a:rPr lang="en-IN" sz="1200" b="0" dirty="0" err="1">
                <a:solidFill>
                  <a:schemeClr val="tx1"/>
                </a:solidFill>
                <a:effectLst/>
                <a:latin typeface="Times New Roman" panose="02020603050405020304" pitchFamily="18" charset="0"/>
                <a:cs typeface="Times New Roman" panose="02020603050405020304" pitchFamily="18" charset="0"/>
              </a:rPr>
              <a:t>href</a:t>
            </a:r>
            <a:r>
              <a:rPr lang="en-IN" sz="1200" b="0" dirty="0">
                <a:solidFill>
                  <a:schemeClr val="tx1"/>
                </a:solidFill>
                <a:effectLst/>
                <a:latin typeface="Times New Roman" panose="02020603050405020304" pitchFamily="18" charset="0"/>
                <a:cs typeface="Times New Roman" panose="02020603050405020304" pitchFamily="18" charset="0"/>
              </a:rPr>
              <a:t>="#</a:t>
            </a:r>
            <a:r>
              <a:rPr lang="en-IN" sz="1200" b="0" dirty="0" err="1">
                <a:solidFill>
                  <a:schemeClr val="tx1"/>
                </a:solidFill>
                <a:effectLst/>
                <a:latin typeface="Times New Roman" panose="02020603050405020304" pitchFamily="18" charset="0"/>
                <a:cs typeface="Times New Roman" panose="02020603050405020304" pitchFamily="18" charset="0"/>
              </a:rPr>
              <a:t>cont</a:t>
            </a:r>
            <a:r>
              <a:rPr lang="en-IN" sz="1200" b="0" dirty="0">
                <a:solidFill>
                  <a:schemeClr val="tx1"/>
                </a:solidFill>
                <a:effectLst/>
                <a:latin typeface="Times New Roman" panose="02020603050405020304" pitchFamily="18" charset="0"/>
                <a:cs typeface="Times New Roman" panose="02020603050405020304" pitchFamily="18" charset="0"/>
              </a:rPr>
              <a:t>"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="contact-3"&gt;</a:t>
            </a:r>
          </a:p>
          <a:p>
            <a:r>
              <a:rPr lang="en-IN" sz="1200" b="0" dirty="0">
                <a:solidFill>
                  <a:schemeClr val="tx1"/>
                </a:solidFill>
                <a:effectLst/>
                <a:latin typeface="Times New Roman" panose="02020603050405020304" pitchFamily="18" charset="0"/>
                <a:cs typeface="Times New Roman" panose="02020603050405020304" pitchFamily="18" charset="0"/>
              </a:rPr>
              <a:t>                Contact</a:t>
            </a:r>
          </a:p>
          <a:p>
            <a:r>
              <a:rPr lang="en-IN" sz="1200" b="0" dirty="0">
                <a:solidFill>
                  <a:schemeClr val="tx1"/>
                </a:solidFill>
                <a:effectLst/>
                <a:latin typeface="Times New Roman" panose="02020603050405020304" pitchFamily="18" charset="0"/>
                <a:cs typeface="Times New Roman" panose="02020603050405020304" pitchFamily="18" charset="0"/>
              </a:rPr>
              <a:t>              &lt;/a&gt;</a:t>
            </a:r>
          </a:p>
          <a:p>
            <a:r>
              <a:rPr lang="en-IN" sz="1200" b="0" dirty="0">
                <a:solidFill>
                  <a:schemeClr val="tx1"/>
                </a:solidFill>
                <a:effectLst/>
                <a:latin typeface="Times New Roman" panose="02020603050405020304" pitchFamily="18" charset="0"/>
                <a:cs typeface="Times New Roman" panose="02020603050405020304" pitchFamily="18" charset="0"/>
              </a:rPr>
              <a:t>            &lt;/li&gt;</a:t>
            </a:r>
          </a:p>
          <a:p>
            <a:r>
              <a:rPr lang="en-IN" sz="1200" b="0" dirty="0">
                <a:solidFill>
                  <a:schemeClr val="tx1"/>
                </a:solidFill>
                <a:effectLst/>
                <a:latin typeface="Times New Roman" panose="02020603050405020304" pitchFamily="18" charset="0"/>
                <a:cs typeface="Times New Roman" panose="02020603050405020304" pitchFamily="18" charset="0"/>
              </a:rPr>
              <a:t>          &lt;/</a:t>
            </a:r>
            <a:r>
              <a:rPr lang="en-IN" sz="1200" b="0" dirty="0" err="1">
                <a:solidFill>
                  <a:schemeClr val="tx1"/>
                </a:solidFill>
                <a:effectLst/>
                <a:latin typeface="Times New Roman" panose="02020603050405020304" pitchFamily="18" charset="0"/>
                <a:cs typeface="Times New Roman" panose="02020603050405020304" pitchFamily="18" charset="0"/>
              </a:rPr>
              <a:t>ul</a:t>
            </a:r>
            <a:r>
              <a:rPr lang="en-IN" sz="1200" b="0" dirty="0">
                <a:solidFill>
                  <a:schemeClr val="tx1"/>
                </a:solidFill>
                <a:effectLst/>
                <a:latin typeface="Times New Roman" panose="02020603050405020304" pitchFamily="18" charset="0"/>
                <a:cs typeface="Times New Roman" panose="02020603050405020304" pitchFamily="18" charset="0"/>
              </a:rPr>
              <a:t>&gt;</a:t>
            </a:r>
          </a:p>
          <a:p>
            <a:r>
              <a:rPr lang="en-IN" sz="1200" b="0" dirty="0">
                <a:solidFill>
                  <a:schemeClr val="tx1"/>
                </a:solidFill>
                <a:effectLst/>
                <a:latin typeface="Times New Roman" panose="02020603050405020304" pitchFamily="18" charset="0"/>
                <a:cs typeface="Times New Roman" panose="02020603050405020304" pitchFamily="18" charset="0"/>
              </a:rPr>
              <a:t>          &lt;button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="menu-</a:t>
            </a:r>
            <a:r>
              <a:rPr lang="en-IN" sz="1200" b="0" dirty="0" err="1">
                <a:solidFill>
                  <a:schemeClr val="tx1"/>
                </a:solidFill>
                <a:effectLst/>
                <a:latin typeface="Times New Roman" panose="02020603050405020304" pitchFamily="18" charset="0"/>
                <a:cs typeface="Times New Roman" panose="02020603050405020304" pitchFamily="18" charset="0"/>
              </a:rPr>
              <a:t>btn</a:t>
            </a:r>
            <a:r>
              <a:rPr lang="en-IN" sz="1200" b="0" dirty="0">
                <a:solidFill>
                  <a:schemeClr val="tx1"/>
                </a:solidFill>
                <a:effectLst/>
                <a:latin typeface="Times New Roman" panose="02020603050405020304" pitchFamily="18" charset="0"/>
                <a:cs typeface="Times New Roman" panose="02020603050405020304" pitchFamily="18" charset="0"/>
              </a:rPr>
              <a:t>" onclick="</a:t>
            </a:r>
            <a:r>
              <a:rPr lang="en-IN" sz="1200" b="0" dirty="0" err="1">
                <a:solidFill>
                  <a:schemeClr val="tx1"/>
                </a:solidFill>
                <a:effectLst/>
                <a:latin typeface="Times New Roman" panose="02020603050405020304" pitchFamily="18" charset="0"/>
                <a:cs typeface="Times New Roman" panose="02020603050405020304" pitchFamily="18" charset="0"/>
              </a:rPr>
              <a:t>toggleMenu</a:t>
            </a:r>
            <a:r>
              <a:rPr lang="en-IN" sz="1200" b="0" dirty="0">
                <a:solidFill>
                  <a:schemeClr val="tx1"/>
                </a:solidFill>
                <a:effectLst/>
                <a:latin typeface="Times New Roman" panose="02020603050405020304" pitchFamily="18" charset="0"/>
                <a:cs typeface="Times New Roman" panose="02020603050405020304" pitchFamily="18" charset="0"/>
              </a:rPr>
              <a:t>()"&gt;</a:t>
            </a:r>
          </a:p>
          <a:p>
            <a:r>
              <a:rPr lang="en-IN" sz="1200" b="0" dirty="0">
                <a:solidFill>
                  <a:schemeClr val="tx1"/>
                </a:solidFill>
                <a:effectLst/>
                <a:latin typeface="Times New Roman" panose="02020603050405020304" pitchFamily="18" charset="0"/>
                <a:cs typeface="Times New Roman" panose="02020603050405020304" pitchFamily="18" charset="0"/>
              </a:rPr>
              <a:t>            &lt;</a:t>
            </a:r>
            <a:r>
              <a:rPr lang="en-IN" sz="1200" b="0" dirty="0" err="1">
                <a:solidFill>
                  <a:schemeClr val="tx1"/>
                </a:solidFill>
                <a:effectLst/>
                <a:latin typeface="Times New Roman" panose="02020603050405020304" pitchFamily="18" charset="0"/>
                <a:cs typeface="Times New Roman" panose="02020603050405020304" pitchFamily="18" charset="0"/>
              </a:rPr>
              <a:t>svg</a:t>
            </a:r>
            <a:r>
              <a:rPr lang="en-IN" sz="1200" b="0" dirty="0">
                <a:solidFill>
                  <a:schemeClr val="tx1"/>
                </a:solidFill>
                <a:effectLst/>
                <a:latin typeface="Times New Roman" panose="02020603050405020304" pitchFamily="18" charset="0"/>
                <a:cs typeface="Times New Roman" panose="02020603050405020304" pitchFamily="18" charset="0"/>
              </a:rPr>
              <a:t> </a:t>
            </a:r>
            <a:r>
              <a:rPr lang="en-IN" sz="1200" b="0" dirty="0" err="1">
                <a:solidFill>
                  <a:schemeClr val="tx1"/>
                </a:solidFill>
                <a:effectLst/>
                <a:latin typeface="Times New Roman" panose="02020603050405020304" pitchFamily="18" charset="0"/>
                <a:cs typeface="Times New Roman" panose="02020603050405020304" pitchFamily="18" charset="0"/>
              </a:rPr>
              <a:t>xmlns</a:t>
            </a:r>
            <a:r>
              <a:rPr lang="en-IN" sz="1200" b="0" dirty="0">
                <a:solidFill>
                  <a:schemeClr val="tx1"/>
                </a:solidFill>
                <a:effectLst/>
                <a:latin typeface="Times New Roman" panose="02020603050405020304" pitchFamily="18" charset="0"/>
                <a:cs typeface="Times New Roman" panose="02020603050405020304" pitchFamily="18" charset="0"/>
              </a:rPr>
              <a:t>="http://www.w3.org/2000/svg" </a:t>
            </a:r>
            <a:r>
              <a:rPr lang="en-IN" sz="1200" b="0" dirty="0" err="1">
                <a:solidFill>
                  <a:schemeClr val="tx1"/>
                </a:solidFill>
                <a:effectLst/>
                <a:latin typeface="Times New Roman" panose="02020603050405020304" pitchFamily="18" charset="0"/>
                <a:cs typeface="Times New Roman" panose="02020603050405020304" pitchFamily="18" charset="0"/>
              </a:rPr>
              <a:t>viewBox</a:t>
            </a:r>
            <a:r>
              <a:rPr lang="en-IN" sz="1200" b="0" dirty="0">
                <a:solidFill>
                  <a:schemeClr val="tx1"/>
                </a:solidFill>
                <a:effectLst/>
                <a:latin typeface="Times New Roman" panose="02020603050405020304" pitchFamily="18" charset="0"/>
                <a:cs typeface="Times New Roman" panose="02020603050405020304" pitchFamily="18" charset="0"/>
              </a:rPr>
              <a:t>="0 0 448 512"&gt;</a:t>
            </a:r>
          </a:p>
          <a:p>
            <a:r>
              <a:rPr lang="en-IN" sz="1200" b="0" dirty="0">
                <a:solidFill>
                  <a:schemeClr val="tx1"/>
                </a:solidFill>
                <a:effectLst/>
                <a:latin typeface="Times New Roman" panose="02020603050405020304" pitchFamily="18" charset="0"/>
                <a:cs typeface="Times New Roman" panose="02020603050405020304" pitchFamily="18" charset="0"/>
              </a:rPr>
              <a:t>              &lt;path d="M0 96C0 78.3 14.3 64 32 64H416c17.7 0 32 14.3 32 32s-14.3 32-32 32H32C14.3 128 0 113.7 0 96zM0 256c0-17.7 14.3-32 32-32H416c17.7 0 32 14.3 32 32s-14.3 32-32 32H32c-17.7 0-32-14.3-32-32zM448 416c0 17.7-14.3 32-32 32H32c-17.7 0-32-14.3-32-32s14.3-32 32-32H416c17.7 0 32 14.3 32 32z" /&gt;</a:t>
            </a:r>
          </a:p>
          <a:p>
            <a:r>
              <a:rPr lang="en-IN" sz="1200" b="0" dirty="0">
                <a:solidFill>
                  <a:schemeClr val="tx1"/>
                </a:solidFill>
                <a:effectLst/>
                <a:latin typeface="Times New Roman" panose="02020603050405020304" pitchFamily="18" charset="0"/>
                <a:cs typeface="Times New Roman" panose="02020603050405020304" pitchFamily="18" charset="0"/>
              </a:rPr>
              <a:t>            &lt;/</a:t>
            </a:r>
            <a:r>
              <a:rPr lang="en-IN" sz="1200" b="0" dirty="0" err="1">
                <a:solidFill>
                  <a:schemeClr val="tx1"/>
                </a:solidFill>
                <a:effectLst/>
                <a:latin typeface="Times New Roman" panose="02020603050405020304" pitchFamily="18" charset="0"/>
                <a:cs typeface="Times New Roman" panose="02020603050405020304" pitchFamily="18" charset="0"/>
              </a:rPr>
              <a:t>svg</a:t>
            </a:r>
            <a:r>
              <a:rPr lang="en-IN" sz="1200" b="0" dirty="0">
                <a:solidFill>
                  <a:schemeClr val="tx1"/>
                </a:solidFill>
                <a:effectLst/>
                <a:latin typeface="Times New Roman" panose="02020603050405020304" pitchFamily="18" charset="0"/>
                <a:cs typeface="Times New Roman" panose="02020603050405020304" pitchFamily="18" charset="0"/>
              </a:rPr>
              <a:t>&gt;</a:t>
            </a:r>
          </a:p>
          <a:p>
            <a:r>
              <a:rPr lang="en-IN" sz="1200" b="0" dirty="0">
                <a:solidFill>
                  <a:schemeClr val="tx1"/>
                </a:solidFill>
                <a:effectLst/>
                <a:latin typeface="Times New Roman" panose="02020603050405020304" pitchFamily="18" charset="0"/>
                <a:cs typeface="Times New Roman" panose="02020603050405020304" pitchFamily="18" charset="0"/>
              </a:rPr>
              <a:t>          &lt;/button&gt;</a:t>
            </a:r>
          </a:p>
          <a:p>
            <a:r>
              <a:rPr lang="en-IN" sz="1200" b="0" dirty="0">
                <a:solidFill>
                  <a:schemeClr val="tx1"/>
                </a:solidFill>
                <a:effectLst/>
                <a:latin typeface="Times New Roman" panose="02020603050405020304" pitchFamily="18" charset="0"/>
                <a:cs typeface="Times New Roman" panose="02020603050405020304" pitchFamily="18" charset="0"/>
              </a:rPr>
              <a:t>       </a:t>
            </a:r>
          </a:p>
          <a:p>
            <a:endParaRPr lang="en-IN" sz="1200" dirty="0">
              <a:solidFill>
                <a:schemeClr val="tx1"/>
              </a:solidFill>
              <a:latin typeface="Times New Roman" panose="02020603050405020304" pitchFamily="18" charset="0"/>
              <a:cs typeface="Times New Roman" panose="02020603050405020304" pitchFamily="18" charset="0"/>
            </a:endParaRPr>
          </a:p>
          <a:p>
            <a:endParaRPr lang="en-IN" sz="1200" dirty="0">
              <a:solidFill>
                <a:schemeClr val="tx1"/>
              </a:solidFill>
              <a:latin typeface="Times New Roman" panose="02020603050405020304" pitchFamily="18" charset="0"/>
              <a:cs typeface="Times New Roman" panose="02020603050405020304" pitchFamily="18" charset="0"/>
            </a:endParaRPr>
          </a:p>
          <a:p>
            <a:r>
              <a:rPr lang="en-IN" sz="1200" b="0" dirty="0">
                <a:solidFill>
                  <a:schemeClr val="tx1"/>
                </a:solidFill>
                <a:effectLst/>
                <a:latin typeface="Times New Roman" panose="02020603050405020304" pitchFamily="18" charset="0"/>
                <a:cs typeface="Times New Roman" panose="02020603050405020304" pitchFamily="18" charset="0"/>
              </a:rPr>
              <a:t> &lt;/nav&gt;</a:t>
            </a:r>
          </a:p>
          <a:p>
            <a:r>
              <a:rPr lang="en-IN" sz="1200" b="0" dirty="0">
                <a:solidFill>
                  <a:schemeClr val="tx1"/>
                </a:solidFill>
                <a:effectLst/>
                <a:latin typeface="Times New Roman" panose="02020603050405020304" pitchFamily="18" charset="0"/>
                <a:cs typeface="Times New Roman" panose="02020603050405020304" pitchFamily="18" charset="0"/>
              </a:rPr>
              <a:t>      &lt;/div&gt;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="highlight-holder"&gt;</a:t>
            </a:r>
          </a:p>
          <a:p>
            <a:r>
              <a:rPr lang="en-IN" sz="1200" b="0" dirty="0">
                <a:solidFill>
                  <a:schemeClr val="tx1"/>
                </a:solidFill>
                <a:effectLst/>
                <a:latin typeface="Times New Roman" panose="02020603050405020304" pitchFamily="18" charset="0"/>
                <a:cs typeface="Times New Roman" panose="02020603050405020304" pitchFamily="18" charset="0"/>
              </a:rPr>
              <a:t>        “I’m looking for the unexpected.</a:t>
            </a:r>
          </a:p>
          <a:p>
            <a:r>
              <a:rPr lang="en-IN" sz="1200" b="0" dirty="0">
                <a:solidFill>
                  <a:schemeClr val="tx1"/>
                </a:solidFill>
                <a:effectLst/>
                <a:latin typeface="Times New Roman" panose="02020603050405020304" pitchFamily="18" charset="0"/>
                <a:cs typeface="Times New Roman" panose="02020603050405020304" pitchFamily="18" charset="0"/>
              </a:rPr>
              <a:t>        &lt;</a:t>
            </a:r>
            <a:r>
              <a:rPr lang="en-IN" sz="1200" b="0" dirty="0" err="1">
                <a:solidFill>
                  <a:schemeClr val="tx1"/>
                </a:solidFill>
                <a:effectLst/>
                <a:latin typeface="Times New Roman" panose="02020603050405020304" pitchFamily="18" charset="0"/>
                <a:cs typeface="Times New Roman" panose="02020603050405020304" pitchFamily="18" charset="0"/>
              </a:rPr>
              <a:t>br</a:t>
            </a:r>
            <a:r>
              <a:rPr lang="en-IN" sz="1200" b="0" dirty="0">
                <a:solidFill>
                  <a:schemeClr val="tx1"/>
                </a:solidFill>
                <a:effectLst/>
                <a:latin typeface="Times New Roman" panose="02020603050405020304" pitchFamily="18" charset="0"/>
                <a:cs typeface="Times New Roman" panose="02020603050405020304" pitchFamily="18" charset="0"/>
              </a:rPr>
              <a:t> /&gt;</a:t>
            </a:r>
          </a:p>
          <a:p>
            <a:r>
              <a:rPr lang="en-IN" sz="1200" b="0" dirty="0">
                <a:solidFill>
                  <a:schemeClr val="tx1"/>
                </a:solidFill>
                <a:effectLst/>
                <a:latin typeface="Times New Roman" panose="02020603050405020304" pitchFamily="18" charset="0"/>
                <a:cs typeface="Times New Roman" panose="02020603050405020304" pitchFamily="18" charset="0"/>
              </a:rPr>
              <a:t>        I’m looking for things I’ve never seen before.”</a:t>
            </a:r>
          </a:p>
          <a:p>
            <a:r>
              <a:rPr lang="en-IN" sz="1200" b="0" dirty="0">
                <a:solidFill>
                  <a:schemeClr val="tx1"/>
                </a:solidFill>
                <a:effectLst/>
                <a:latin typeface="Times New Roman" panose="02020603050405020304" pitchFamily="18" charset="0"/>
                <a:cs typeface="Times New Roman" panose="02020603050405020304" pitchFamily="18" charset="0"/>
              </a:rPr>
              <a:t>      &lt;/div&gt;</a:t>
            </a:r>
          </a:p>
          <a:p>
            <a:r>
              <a:rPr lang="en-IN" sz="1200" b="0" dirty="0">
                <a:solidFill>
                  <a:schemeClr val="tx1"/>
                </a:solidFill>
                <a:effectLst/>
                <a:latin typeface="Times New Roman" panose="02020603050405020304" pitchFamily="18" charset="0"/>
                <a:cs typeface="Times New Roman" panose="02020603050405020304" pitchFamily="18" charset="0"/>
              </a:rPr>
              <a:t>    &lt;/div&gt;</a:t>
            </a:r>
          </a:p>
          <a:p>
            <a:r>
              <a:rPr lang="en-IN" sz="1200" b="0" dirty="0">
                <a:solidFill>
                  <a:schemeClr val="tx1"/>
                </a:solidFill>
                <a:effectLst/>
                <a:latin typeface="Times New Roman" panose="02020603050405020304" pitchFamily="18" charset="0"/>
                <a:cs typeface="Times New Roman" panose="02020603050405020304" pitchFamily="18" charset="0"/>
              </a:rPr>
              <a:t>        &lt;/&gt;</a:t>
            </a:r>
          </a:p>
          <a:p>
            <a:r>
              <a:rPr lang="en-IN" sz="1200" b="0" dirty="0">
                <a:solidFill>
                  <a:schemeClr val="tx1"/>
                </a:solidFill>
                <a:effectLst/>
                <a:latin typeface="Times New Roman" panose="02020603050405020304" pitchFamily="18" charset="0"/>
                <a:cs typeface="Times New Roman" panose="02020603050405020304" pitchFamily="18" charset="0"/>
              </a:rPr>
              <a:t>    )</a:t>
            </a:r>
          </a:p>
          <a:p>
            <a:r>
              <a:rPr lang="en-IN" sz="1200" b="0" dirty="0">
                <a:solidFill>
                  <a:schemeClr val="tx1"/>
                </a:solidFill>
                <a:effectLst/>
                <a:latin typeface="Times New Roman" panose="02020603050405020304" pitchFamily="18" charset="0"/>
                <a:cs typeface="Times New Roman" panose="02020603050405020304" pitchFamily="18" charset="0"/>
              </a:rPr>
              <a:t>}</a:t>
            </a:r>
          </a:p>
          <a:p>
            <a:r>
              <a:rPr lang="en-IN" sz="1200" b="0" dirty="0">
                <a:solidFill>
                  <a:schemeClr val="tx1"/>
                </a:solidFill>
                <a:effectLst/>
                <a:latin typeface="Times New Roman" panose="02020603050405020304" pitchFamily="18" charset="0"/>
                <a:cs typeface="Times New Roman" panose="02020603050405020304" pitchFamily="18" charset="0"/>
              </a:rPr>
              <a:t>export default </a:t>
            </a:r>
            <a:r>
              <a:rPr lang="en-IN" sz="1200" b="0" dirty="0" err="1">
                <a:solidFill>
                  <a:schemeClr val="tx1"/>
                </a:solidFill>
                <a:effectLst/>
                <a:latin typeface="Times New Roman" panose="02020603050405020304" pitchFamily="18" charset="0"/>
                <a:cs typeface="Times New Roman" panose="02020603050405020304" pitchFamily="18" charset="0"/>
              </a:rPr>
              <a:t>Fifthpage</a:t>
            </a:r>
            <a:endParaRPr lang="en-IN" sz="1200" b="0" dirty="0">
              <a:solidFill>
                <a:schemeClr val="tx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b="1" u="sng" dirty="0">
              <a:solidFill>
                <a:schemeClr val="tx1"/>
              </a:solidFill>
              <a:latin typeface="Times New Roman" panose="02020603050405020304" pitchFamily="18" charset="0"/>
              <a:cs typeface="Times New Roman" panose="02020603050405020304" pitchFamily="18" charset="0"/>
            </a:endParaRPr>
          </a:p>
        </p:txBody>
      </p:sp>
      <p:sp>
        <p:nvSpPr>
          <p:cNvPr id="4" name="object 9">
            <a:extLst>
              <a:ext uri="{FF2B5EF4-FFF2-40B4-BE49-F238E27FC236}">
                <a16:creationId xmlns:a16="http://schemas.microsoft.com/office/drawing/2014/main" id="{90D203EF-42B8-F619-B33B-5C73E4D58847}"/>
              </a:ext>
            </a:extLst>
          </p:cNvPr>
          <p:cNvSpPr/>
          <p:nvPr/>
        </p:nvSpPr>
        <p:spPr>
          <a:xfrm>
            <a:off x="303212" y="165100"/>
            <a:ext cx="7165975" cy="10287000"/>
          </a:xfrm>
          <a:custGeom>
            <a:avLst/>
            <a:gdLst/>
            <a:ahLst/>
            <a:cxnLst/>
            <a:rect l="l" t="t" r="r" b="b"/>
            <a:pathLst>
              <a:path w="7165975" h="9451975">
                <a:moveTo>
                  <a:pt x="7165594" y="0"/>
                </a:moveTo>
                <a:lnTo>
                  <a:pt x="7147306" y="0"/>
                </a:lnTo>
                <a:lnTo>
                  <a:pt x="7147306" y="18288"/>
                </a:lnTo>
                <a:lnTo>
                  <a:pt x="7147306" y="9433255"/>
                </a:lnTo>
                <a:lnTo>
                  <a:pt x="18288" y="9433255"/>
                </a:lnTo>
                <a:lnTo>
                  <a:pt x="18288" y="18288"/>
                </a:lnTo>
                <a:lnTo>
                  <a:pt x="7147306" y="18288"/>
                </a:lnTo>
                <a:lnTo>
                  <a:pt x="7147306" y="0"/>
                </a:lnTo>
                <a:lnTo>
                  <a:pt x="18288" y="0"/>
                </a:lnTo>
                <a:lnTo>
                  <a:pt x="0" y="0"/>
                </a:lnTo>
                <a:lnTo>
                  <a:pt x="0" y="18237"/>
                </a:lnTo>
                <a:lnTo>
                  <a:pt x="0" y="9433255"/>
                </a:lnTo>
                <a:lnTo>
                  <a:pt x="0" y="9451543"/>
                </a:lnTo>
                <a:lnTo>
                  <a:pt x="18288" y="9451543"/>
                </a:lnTo>
                <a:lnTo>
                  <a:pt x="7147306" y="9451543"/>
                </a:lnTo>
                <a:lnTo>
                  <a:pt x="7165594" y="9451543"/>
                </a:lnTo>
                <a:lnTo>
                  <a:pt x="7165594" y="9433255"/>
                </a:lnTo>
                <a:lnTo>
                  <a:pt x="7165594" y="18288"/>
                </a:lnTo>
                <a:lnTo>
                  <a:pt x="7165594"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2805668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58AA043-DDE3-9A92-99B6-6A6CDA530DE6}"/>
              </a:ext>
            </a:extLst>
          </p:cNvPr>
          <p:cNvSpPr>
            <a:spLocks noGrp="1"/>
          </p:cNvSpPr>
          <p:nvPr>
            <p:ph type="subTitle" idx="4"/>
          </p:nvPr>
        </p:nvSpPr>
        <p:spPr>
          <a:xfrm>
            <a:off x="548995" y="850900"/>
            <a:ext cx="6674407" cy="276999"/>
          </a:xfrm>
        </p:spPr>
        <p:txBody>
          <a:bodyPr/>
          <a:lstStyle/>
          <a:p>
            <a:pPr algn="ctr"/>
            <a:r>
              <a:rPr lang="en-US" b="1" u="sng" dirty="0">
                <a:latin typeface="Times New Roman" panose="02020603050405020304" pitchFamily="18" charset="0"/>
                <a:cs typeface="Times New Roman" panose="02020603050405020304" pitchFamily="18" charset="0"/>
              </a:rPr>
              <a:t>PROBLEM DEFINITION AND REQUIREMENTS</a:t>
            </a:r>
          </a:p>
        </p:txBody>
      </p:sp>
      <p:sp>
        <p:nvSpPr>
          <p:cNvPr id="4" name="object 9">
            <a:extLst>
              <a:ext uri="{FF2B5EF4-FFF2-40B4-BE49-F238E27FC236}">
                <a16:creationId xmlns:a16="http://schemas.microsoft.com/office/drawing/2014/main" id="{90D203EF-42B8-F619-B33B-5C73E4D58847}"/>
              </a:ext>
            </a:extLst>
          </p:cNvPr>
          <p:cNvSpPr/>
          <p:nvPr/>
        </p:nvSpPr>
        <p:spPr>
          <a:xfrm>
            <a:off x="303212" y="165100"/>
            <a:ext cx="7165975" cy="10287000"/>
          </a:xfrm>
          <a:custGeom>
            <a:avLst/>
            <a:gdLst/>
            <a:ahLst/>
            <a:cxnLst/>
            <a:rect l="l" t="t" r="r" b="b"/>
            <a:pathLst>
              <a:path w="7165975" h="9451975">
                <a:moveTo>
                  <a:pt x="7165594" y="0"/>
                </a:moveTo>
                <a:lnTo>
                  <a:pt x="7147306" y="0"/>
                </a:lnTo>
                <a:lnTo>
                  <a:pt x="7147306" y="18288"/>
                </a:lnTo>
                <a:lnTo>
                  <a:pt x="7147306" y="9433255"/>
                </a:lnTo>
                <a:lnTo>
                  <a:pt x="18288" y="9433255"/>
                </a:lnTo>
                <a:lnTo>
                  <a:pt x="18288" y="18288"/>
                </a:lnTo>
                <a:lnTo>
                  <a:pt x="7147306" y="18288"/>
                </a:lnTo>
                <a:lnTo>
                  <a:pt x="7147306" y="0"/>
                </a:lnTo>
                <a:lnTo>
                  <a:pt x="18288" y="0"/>
                </a:lnTo>
                <a:lnTo>
                  <a:pt x="0" y="0"/>
                </a:lnTo>
                <a:lnTo>
                  <a:pt x="0" y="18237"/>
                </a:lnTo>
                <a:lnTo>
                  <a:pt x="0" y="9433255"/>
                </a:lnTo>
                <a:lnTo>
                  <a:pt x="0" y="9451543"/>
                </a:lnTo>
                <a:lnTo>
                  <a:pt x="18288" y="9451543"/>
                </a:lnTo>
                <a:lnTo>
                  <a:pt x="7147306" y="9451543"/>
                </a:lnTo>
                <a:lnTo>
                  <a:pt x="7165594" y="9451543"/>
                </a:lnTo>
                <a:lnTo>
                  <a:pt x="7165594" y="9433255"/>
                </a:lnTo>
                <a:lnTo>
                  <a:pt x="7165594" y="18288"/>
                </a:lnTo>
                <a:lnTo>
                  <a:pt x="7165594" y="0"/>
                </a:lnTo>
                <a:close/>
              </a:path>
            </a:pathLst>
          </a:custGeom>
          <a:solidFill>
            <a:srgbClr val="000000"/>
          </a:solidFill>
        </p:spPr>
        <p:txBody>
          <a:bodyPr wrap="square" lIns="0" tIns="0" rIns="0" bIns="0" rtlCol="0"/>
          <a:lstStyle/>
          <a:p>
            <a:endParaRPr/>
          </a:p>
        </p:txBody>
      </p:sp>
      <p:sp>
        <p:nvSpPr>
          <p:cNvPr id="12" name="Title 11">
            <a:extLst>
              <a:ext uri="{FF2B5EF4-FFF2-40B4-BE49-F238E27FC236}">
                <a16:creationId xmlns:a16="http://schemas.microsoft.com/office/drawing/2014/main" id="{6A0B87E2-A6CD-6170-9802-97436283B78B}"/>
              </a:ext>
            </a:extLst>
          </p:cNvPr>
          <p:cNvSpPr>
            <a:spLocks noGrp="1"/>
          </p:cNvSpPr>
          <p:nvPr>
            <p:ph type="ctrTitle"/>
          </p:nvPr>
        </p:nvSpPr>
        <p:spPr>
          <a:xfrm>
            <a:off x="548995" y="1287565"/>
            <a:ext cx="6428422" cy="3046988"/>
          </a:xfrm>
        </p:spPr>
        <p:txBody>
          <a:bodyPr/>
          <a:lstStyle/>
          <a:p>
            <a:pPr algn="l"/>
            <a:r>
              <a:rPr lang="en-IN" sz="1800" dirty="0"/>
              <a:t>                            </a:t>
            </a:r>
            <a:r>
              <a:rPr lang="en-IN" sz="1800" u="sng" dirty="0"/>
              <a:t>File Structure in VS code snippet</a:t>
            </a:r>
            <a:br>
              <a:rPr lang="en-IN" sz="1800" u="sng" dirty="0"/>
            </a:br>
            <a:br>
              <a:rPr lang="en-IN" sz="1500" b="0" dirty="0"/>
            </a:br>
            <a:r>
              <a:rPr lang="en-US" sz="1500" u="sng" dirty="0"/>
              <a:t>Project Structure</a:t>
            </a:r>
            <a:br>
              <a:rPr lang="en-US" sz="1500" b="0" dirty="0"/>
            </a:br>
            <a:r>
              <a:rPr lang="en-US" sz="1500" b="0" dirty="0"/>
              <a:t>A well-organized project structure helps maintain and scale the application:</a:t>
            </a:r>
            <a:br>
              <a:rPr lang="en-US" sz="1500" b="0" dirty="0"/>
            </a:br>
            <a:br>
              <a:rPr lang="en-US" sz="1500" b="0" dirty="0"/>
            </a:br>
            <a:r>
              <a:rPr lang="en-US" sz="1500" b="0" dirty="0"/>
              <a:t>/public: Static assets like images and fonts.</a:t>
            </a:r>
            <a:br>
              <a:rPr lang="en-US" sz="1500" b="0" dirty="0"/>
            </a:br>
            <a:r>
              <a:rPr lang="en-US" sz="1500" b="0" dirty="0"/>
              <a:t>/</a:t>
            </a:r>
            <a:r>
              <a:rPr lang="en-US" sz="1500" b="0" dirty="0" err="1"/>
              <a:t>src</a:t>
            </a:r>
            <a:r>
              <a:rPr lang="en-US" sz="1500" b="0" dirty="0"/>
              <a:t>: Source code for the application.</a:t>
            </a:r>
            <a:br>
              <a:rPr lang="en-US" sz="1500" b="0" dirty="0"/>
            </a:br>
            <a:r>
              <a:rPr lang="en-US" sz="1500" b="0" dirty="0"/>
              <a:t>/components: Individual React components.</a:t>
            </a:r>
            <a:br>
              <a:rPr lang="en-US" sz="1500" b="0" dirty="0"/>
            </a:br>
            <a:r>
              <a:rPr lang="en-US" sz="1500" b="0" dirty="0"/>
              <a:t>/assets: Images, stylesheets, and other assets.</a:t>
            </a:r>
            <a:br>
              <a:rPr lang="en-US" sz="1500" b="0" dirty="0"/>
            </a:br>
            <a:r>
              <a:rPr lang="en-US" sz="1500" b="0" dirty="0" err="1"/>
              <a:t>App.jsx</a:t>
            </a:r>
            <a:r>
              <a:rPr lang="en-US" sz="1500" b="0" dirty="0"/>
              <a:t>: Main application component.</a:t>
            </a:r>
            <a:br>
              <a:rPr lang="en-US" sz="1500" b="0" dirty="0"/>
            </a:br>
            <a:r>
              <a:rPr lang="en-US" sz="1500" b="0" dirty="0" err="1"/>
              <a:t>main.jsx</a:t>
            </a:r>
            <a:r>
              <a:rPr lang="en-US" sz="1500" b="0" dirty="0"/>
              <a:t>: Entry point for the React application.</a:t>
            </a:r>
            <a:br>
              <a:rPr lang="en-US" sz="1500" b="0" dirty="0"/>
            </a:br>
            <a:r>
              <a:rPr lang="en-US" sz="1500" b="0" dirty="0" err="1"/>
              <a:t>package.json</a:t>
            </a:r>
            <a:r>
              <a:rPr lang="en-US" sz="1500" b="0" dirty="0"/>
              <a:t>: Lists dependencies and scripts for running and building the project.</a:t>
            </a:r>
            <a:br>
              <a:rPr lang="en-US" sz="1500" b="0" dirty="0"/>
            </a:br>
            <a:r>
              <a:rPr lang="en-US" sz="1500" b="0" dirty="0"/>
              <a:t>vite.config.js: Configuration file for </a:t>
            </a:r>
            <a:r>
              <a:rPr lang="en-US" sz="1500" b="0" dirty="0" err="1"/>
              <a:t>Vite</a:t>
            </a:r>
            <a:r>
              <a:rPr lang="en-US" sz="1500" b="0" dirty="0"/>
              <a:t>.</a:t>
            </a:r>
            <a:endParaRPr lang="en-IN" sz="1500" b="0" dirty="0"/>
          </a:p>
        </p:txBody>
      </p:sp>
      <p:pic>
        <p:nvPicPr>
          <p:cNvPr id="7" name="Picture 6">
            <a:extLst>
              <a:ext uri="{FF2B5EF4-FFF2-40B4-BE49-F238E27FC236}">
                <a16:creationId xmlns:a16="http://schemas.microsoft.com/office/drawing/2014/main" id="{83DF1069-2099-36F1-E06B-E98CF65E86F8}"/>
              </a:ext>
            </a:extLst>
          </p:cNvPr>
          <p:cNvPicPr>
            <a:picLocks noChangeAspect="1"/>
          </p:cNvPicPr>
          <p:nvPr/>
        </p:nvPicPr>
        <p:blipFill>
          <a:blip r:embed="rId2"/>
          <a:stretch>
            <a:fillRect/>
          </a:stretch>
        </p:blipFill>
        <p:spPr>
          <a:xfrm>
            <a:off x="2209800" y="4362393"/>
            <a:ext cx="3733800" cy="5937307"/>
          </a:xfrm>
          <a:prstGeom prst="rect">
            <a:avLst/>
          </a:prstGeom>
        </p:spPr>
      </p:pic>
    </p:spTree>
    <p:extLst>
      <p:ext uri="{BB962C8B-B14F-4D97-AF65-F5344CB8AC3E}">
        <p14:creationId xmlns:p14="http://schemas.microsoft.com/office/powerpoint/2010/main" val="1149373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91CE0-23B8-DB68-7BD2-960D10A8A556}"/>
              </a:ext>
            </a:extLst>
          </p:cNvPr>
          <p:cNvSpPr>
            <a:spLocks noGrp="1"/>
          </p:cNvSpPr>
          <p:nvPr>
            <p:ph type="ctrTitle"/>
          </p:nvPr>
        </p:nvSpPr>
        <p:spPr>
          <a:xfrm>
            <a:off x="567213" y="774700"/>
            <a:ext cx="6428422" cy="276999"/>
          </a:xfrm>
        </p:spPr>
        <p:txBody>
          <a:bodyPr/>
          <a:lstStyle/>
          <a:p>
            <a:pPr algn="ctr"/>
            <a:r>
              <a:rPr lang="en-IN" sz="1800" u="sng" dirty="0"/>
              <a:t>Result</a:t>
            </a:r>
          </a:p>
        </p:txBody>
      </p:sp>
      <p:sp>
        <p:nvSpPr>
          <p:cNvPr id="3" name="Subtitle 2">
            <a:extLst>
              <a:ext uri="{FF2B5EF4-FFF2-40B4-BE49-F238E27FC236}">
                <a16:creationId xmlns:a16="http://schemas.microsoft.com/office/drawing/2014/main" id="{D58AA043-DDE3-9A92-99B6-6A6CDA530DE6}"/>
              </a:ext>
            </a:extLst>
          </p:cNvPr>
          <p:cNvSpPr>
            <a:spLocks noGrp="1"/>
          </p:cNvSpPr>
          <p:nvPr>
            <p:ph type="subTitle" idx="4"/>
          </p:nvPr>
        </p:nvSpPr>
        <p:spPr>
          <a:xfrm>
            <a:off x="685800" y="1231900"/>
            <a:ext cx="5293995" cy="430887"/>
          </a:xfrm>
        </p:spPr>
        <p:txBody>
          <a:bodyPr/>
          <a:lstStyle/>
          <a:p>
            <a:r>
              <a:rPr lang="en-IN" sz="1400" dirty="0">
                <a:latin typeface="Times New Roman" panose="02020603050405020304" pitchFamily="18" charset="0"/>
                <a:cs typeface="Times New Roman" panose="02020603050405020304" pitchFamily="18" charset="0"/>
              </a:rPr>
              <a:t>Snippets of the resultant webpage are attached below:-</a:t>
            </a:r>
          </a:p>
          <a:p>
            <a:endParaRPr lang="en-IN" sz="1400" dirty="0">
              <a:latin typeface="Times New Roman" panose="02020603050405020304" pitchFamily="18" charset="0"/>
              <a:cs typeface="Times New Roman" panose="02020603050405020304" pitchFamily="18" charset="0"/>
            </a:endParaRPr>
          </a:p>
        </p:txBody>
      </p:sp>
      <p:sp>
        <p:nvSpPr>
          <p:cNvPr id="4" name="object 9">
            <a:extLst>
              <a:ext uri="{FF2B5EF4-FFF2-40B4-BE49-F238E27FC236}">
                <a16:creationId xmlns:a16="http://schemas.microsoft.com/office/drawing/2014/main" id="{90D203EF-42B8-F619-B33B-5C73E4D58847}"/>
              </a:ext>
            </a:extLst>
          </p:cNvPr>
          <p:cNvSpPr/>
          <p:nvPr/>
        </p:nvSpPr>
        <p:spPr>
          <a:xfrm>
            <a:off x="303212" y="165100"/>
            <a:ext cx="7165975" cy="10287000"/>
          </a:xfrm>
          <a:custGeom>
            <a:avLst/>
            <a:gdLst/>
            <a:ahLst/>
            <a:cxnLst/>
            <a:rect l="l" t="t" r="r" b="b"/>
            <a:pathLst>
              <a:path w="7165975" h="9451975">
                <a:moveTo>
                  <a:pt x="7165594" y="0"/>
                </a:moveTo>
                <a:lnTo>
                  <a:pt x="7147306" y="0"/>
                </a:lnTo>
                <a:lnTo>
                  <a:pt x="7147306" y="18288"/>
                </a:lnTo>
                <a:lnTo>
                  <a:pt x="7147306" y="9433255"/>
                </a:lnTo>
                <a:lnTo>
                  <a:pt x="18288" y="9433255"/>
                </a:lnTo>
                <a:lnTo>
                  <a:pt x="18288" y="18288"/>
                </a:lnTo>
                <a:lnTo>
                  <a:pt x="7147306" y="18288"/>
                </a:lnTo>
                <a:lnTo>
                  <a:pt x="7147306" y="0"/>
                </a:lnTo>
                <a:lnTo>
                  <a:pt x="18288" y="0"/>
                </a:lnTo>
                <a:lnTo>
                  <a:pt x="0" y="0"/>
                </a:lnTo>
                <a:lnTo>
                  <a:pt x="0" y="18237"/>
                </a:lnTo>
                <a:lnTo>
                  <a:pt x="0" y="9433255"/>
                </a:lnTo>
                <a:lnTo>
                  <a:pt x="0" y="9451543"/>
                </a:lnTo>
                <a:lnTo>
                  <a:pt x="18288" y="9451543"/>
                </a:lnTo>
                <a:lnTo>
                  <a:pt x="7147306" y="9451543"/>
                </a:lnTo>
                <a:lnTo>
                  <a:pt x="7165594" y="9451543"/>
                </a:lnTo>
                <a:lnTo>
                  <a:pt x="7165594" y="9433255"/>
                </a:lnTo>
                <a:lnTo>
                  <a:pt x="7165594" y="18288"/>
                </a:lnTo>
                <a:lnTo>
                  <a:pt x="7165594" y="0"/>
                </a:lnTo>
                <a:close/>
              </a:path>
            </a:pathLst>
          </a:custGeom>
          <a:solidFill>
            <a:srgbClr val="000000"/>
          </a:solidFill>
        </p:spPr>
        <p:txBody>
          <a:bodyPr wrap="square" lIns="0" tIns="0" rIns="0" bIns="0" rtlCol="0"/>
          <a:lstStyle/>
          <a:p>
            <a:endParaRPr/>
          </a:p>
        </p:txBody>
      </p:sp>
      <p:pic>
        <p:nvPicPr>
          <p:cNvPr id="6" name="Picture 5">
            <a:extLst>
              <a:ext uri="{FF2B5EF4-FFF2-40B4-BE49-F238E27FC236}">
                <a16:creationId xmlns:a16="http://schemas.microsoft.com/office/drawing/2014/main" id="{D34A1F3D-EF7A-2BE0-74ED-541B374DE9F5}"/>
              </a:ext>
            </a:extLst>
          </p:cNvPr>
          <p:cNvPicPr>
            <a:picLocks noChangeAspect="1"/>
          </p:cNvPicPr>
          <p:nvPr/>
        </p:nvPicPr>
        <p:blipFill>
          <a:blip r:embed="rId2"/>
          <a:stretch>
            <a:fillRect/>
          </a:stretch>
        </p:blipFill>
        <p:spPr>
          <a:xfrm>
            <a:off x="567213" y="1721739"/>
            <a:ext cx="6595587" cy="4029375"/>
          </a:xfrm>
          <a:prstGeom prst="rect">
            <a:avLst/>
          </a:prstGeom>
        </p:spPr>
      </p:pic>
      <p:pic>
        <p:nvPicPr>
          <p:cNvPr id="10" name="Picture 9">
            <a:extLst>
              <a:ext uri="{FF2B5EF4-FFF2-40B4-BE49-F238E27FC236}">
                <a16:creationId xmlns:a16="http://schemas.microsoft.com/office/drawing/2014/main" id="{738265A5-B18A-A057-AC65-79A10357A98F}"/>
              </a:ext>
            </a:extLst>
          </p:cNvPr>
          <p:cNvPicPr>
            <a:picLocks noChangeAspect="1"/>
          </p:cNvPicPr>
          <p:nvPr/>
        </p:nvPicPr>
        <p:blipFill>
          <a:blip r:embed="rId3"/>
          <a:stretch>
            <a:fillRect/>
          </a:stretch>
        </p:blipFill>
        <p:spPr>
          <a:xfrm>
            <a:off x="567213" y="5810066"/>
            <a:ext cx="6595587" cy="4029374"/>
          </a:xfrm>
          <a:prstGeom prst="rect">
            <a:avLst/>
          </a:prstGeom>
        </p:spPr>
      </p:pic>
    </p:spTree>
    <p:extLst>
      <p:ext uri="{BB962C8B-B14F-4D97-AF65-F5344CB8AC3E}">
        <p14:creationId xmlns:p14="http://schemas.microsoft.com/office/powerpoint/2010/main" val="2840608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a:extLst>
              <a:ext uri="{FF2B5EF4-FFF2-40B4-BE49-F238E27FC236}">
                <a16:creationId xmlns:a16="http://schemas.microsoft.com/office/drawing/2014/main" id="{90D203EF-42B8-F619-B33B-5C73E4D58847}"/>
              </a:ext>
            </a:extLst>
          </p:cNvPr>
          <p:cNvSpPr/>
          <p:nvPr/>
        </p:nvSpPr>
        <p:spPr>
          <a:xfrm>
            <a:off x="303212" y="165100"/>
            <a:ext cx="7165975" cy="10287000"/>
          </a:xfrm>
          <a:custGeom>
            <a:avLst/>
            <a:gdLst/>
            <a:ahLst/>
            <a:cxnLst/>
            <a:rect l="l" t="t" r="r" b="b"/>
            <a:pathLst>
              <a:path w="7165975" h="9451975">
                <a:moveTo>
                  <a:pt x="7165594" y="0"/>
                </a:moveTo>
                <a:lnTo>
                  <a:pt x="7147306" y="0"/>
                </a:lnTo>
                <a:lnTo>
                  <a:pt x="7147306" y="18288"/>
                </a:lnTo>
                <a:lnTo>
                  <a:pt x="7147306" y="9433255"/>
                </a:lnTo>
                <a:lnTo>
                  <a:pt x="18288" y="9433255"/>
                </a:lnTo>
                <a:lnTo>
                  <a:pt x="18288" y="18288"/>
                </a:lnTo>
                <a:lnTo>
                  <a:pt x="7147306" y="18288"/>
                </a:lnTo>
                <a:lnTo>
                  <a:pt x="7147306" y="0"/>
                </a:lnTo>
                <a:lnTo>
                  <a:pt x="18288" y="0"/>
                </a:lnTo>
                <a:lnTo>
                  <a:pt x="0" y="0"/>
                </a:lnTo>
                <a:lnTo>
                  <a:pt x="0" y="18237"/>
                </a:lnTo>
                <a:lnTo>
                  <a:pt x="0" y="9433255"/>
                </a:lnTo>
                <a:lnTo>
                  <a:pt x="0" y="9451543"/>
                </a:lnTo>
                <a:lnTo>
                  <a:pt x="18288" y="9451543"/>
                </a:lnTo>
                <a:lnTo>
                  <a:pt x="7147306" y="9451543"/>
                </a:lnTo>
                <a:lnTo>
                  <a:pt x="7165594" y="9451543"/>
                </a:lnTo>
                <a:lnTo>
                  <a:pt x="7165594" y="9433255"/>
                </a:lnTo>
                <a:lnTo>
                  <a:pt x="7165594" y="18288"/>
                </a:lnTo>
                <a:lnTo>
                  <a:pt x="7165594" y="0"/>
                </a:lnTo>
                <a:close/>
              </a:path>
            </a:pathLst>
          </a:custGeom>
          <a:solidFill>
            <a:srgbClr val="000000"/>
          </a:solidFill>
        </p:spPr>
        <p:txBody>
          <a:bodyPr wrap="square" lIns="0" tIns="0" rIns="0" bIns="0" rtlCol="0"/>
          <a:lstStyle/>
          <a:p>
            <a:endParaRPr/>
          </a:p>
        </p:txBody>
      </p:sp>
      <p:pic>
        <p:nvPicPr>
          <p:cNvPr id="3" name="Picture 2">
            <a:extLst>
              <a:ext uri="{FF2B5EF4-FFF2-40B4-BE49-F238E27FC236}">
                <a16:creationId xmlns:a16="http://schemas.microsoft.com/office/drawing/2014/main" id="{138A9CDB-307D-C23B-31C6-20E1575865A2}"/>
              </a:ext>
            </a:extLst>
          </p:cNvPr>
          <p:cNvPicPr>
            <a:picLocks noChangeAspect="1"/>
          </p:cNvPicPr>
          <p:nvPr/>
        </p:nvPicPr>
        <p:blipFill>
          <a:blip r:embed="rId2"/>
          <a:stretch>
            <a:fillRect/>
          </a:stretch>
        </p:blipFill>
        <p:spPr>
          <a:xfrm>
            <a:off x="579120" y="681641"/>
            <a:ext cx="6553200" cy="3483202"/>
          </a:xfrm>
          <a:prstGeom prst="rect">
            <a:avLst/>
          </a:prstGeom>
        </p:spPr>
      </p:pic>
      <p:pic>
        <p:nvPicPr>
          <p:cNvPr id="6" name="Picture 5">
            <a:extLst>
              <a:ext uri="{FF2B5EF4-FFF2-40B4-BE49-F238E27FC236}">
                <a16:creationId xmlns:a16="http://schemas.microsoft.com/office/drawing/2014/main" id="{8A803AD6-6058-B7D3-E8A2-1AE72303DDDB}"/>
              </a:ext>
            </a:extLst>
          </p:cNvPr>
          <p:cNvPicPr>
            <a:picLocks noChangeAspect="1"/>
          </p:cNvPicPr>
          <p:nvPr/>
        </p:nvPicPr>
        <p:blipFill>
          <a:blip r:embed="rId3"/>
          <a:stretch>
            <a:fillRect/>
          </a:stretch>
        </p:blipFill>
        <p:spPr>
          <a:xfrm>
            <a:off x="579120" y="3757814"/>
            <a:ext cx="6583680" cy="3550657"/>
          </a:xfrm>
          <a:prstGeom prst="rect">
            <a:avLst/>
          </a:prstGeom>
        </p:spPr>
      </p:pic>
      <p:pic>
        <p:nvPicPr>
          <p:cNvPr id="8" name="Picture 7">
            <a:extLst>
              <a:ext uri="{FF2B5EF4-FFF2-40B4-BE49-F238E27FC236}">
                <a16:creationId xmlns:a16="http://schemas.microsoft.com/office/drawing/2014/main" id="{FAE7F7B1-4B33-D417-D6ED-C6AE12324FF8}"/>
              </a:ext>
            </a:extLst>
          </p:cNvPr>
          <p:cNvPicPr>
            <a:picLocks noChangeAspect="1"/>
          </p:cNvPicPr>
          <p:nvPr/>
        </p:nvPicPr>
        <p:blipFill>
          <a:blip r:embed="rId4"/>
          <a:stretch>
            <a:fillRect/>
          </a:stretch>
        </p:blipFill>
        <p:spPr>
          <a:xfrm>
            <a:off x="579120" y="6968825"/>
            <a:ext cx="6583680" cy="3415819"/>
          </a:xfrm>
          <a:prstGeom prst="rect">
            <a:avLst/>
          </a:prstGeom>
        </p:spPr>
      </p:pic>
    </p:spTree>
    <p:extLst>
      <p:ext uri="{BB962C8B-B14F-4D97-AF65-F5344CB8AC3E}">
        <p14:creationId xmlns:p14="http://schemas.microsoft.com/office/powerpoint/2010/main" val="2685702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91CE0-23B8-DB68-7BD2-960D10A8A556}"/>
              </a:ext>
            </a:extLst>
          </p:cNvPr>
          <p:cNvSpPr>
            <a:spLocks noGrp="1"/>
          </p:cNvSpPr>
          <p:nvPr>
            <p:ph type="ctrTitle"/>
          </p:nvPr>
        </p:nvSpPr>
        <p:spPr>
          <a:xfrm>
            <a:off x="567213" y="459740"/>
            <a:ext cx="6428422" cy="276999"/>
          </a:xfrm>
        </p:spPr>
        <p:txBody>
          <a:bodyPr/>
          <a:lstStyle/>
          <a:p>
            <a:pPr algn="ctr"/>
            <a:r>
              <a:rPr lang="en-IN" sz="1800" u="sng" dirty="0"/>
              <a:t>References</a:t>
            </a:r>
          </a:p>
        </p:txBody>
      </p:sp>
      <p:sp>
        <p:nvSpPr>
          <p:cNvPr id="3" name="Subtitle 2">
            <a:extLst>
              <a:ext uri="{FF2B5EF4-FFF2-40B4-BE49-F238E27FC236}">
                <a16:creationId xmlns:a16="http://schemas.microsoft.com/office/drawing/2014/main" id="{D58AA043-DDE3-9A92-99B6-6A6CDA530DE6}"/>
              </a:ext>
            </a:extLst>
          </p:cNvPr>
          <p:cNvSpPr>
            <a:spLocks noGrp="1"/>
          </p:cNvSpPr>
          <p:nvPr>
            <p:ph type="subTitle" idx="4"/>
          </p:nvPr>
        </p:nvSpPr>
        <p:spPr>
          <a:xfrm>
            <a:off x="472439" y="850900"/>
            <a:ext cx="7011988" cy="3385542"/>
          </a:xfrm>
        </p:spPr>
        <p:txBody>
          <a:bodyPr/>
          <a:lstStyle/>
          <a:p>
            <a:pPr marL="285750" indent="-285750" algn="l">
              <a:buFont typeface="Wingdings" panose="05000000000000000000" pitchFamily="2" charset="2"/>
              <a:buChar char="q"/>
            </a:pPr>
            <a:r>
              <a:rPr lang="en-US" sz="2000" b="0" i="0" dirty="0">
                <a:solidFill>
                  <a:schemeClr val="tx1"/>
                </a:solidFill>
                <a:effectLst/>
                <a:latin typeface="Times New Roman" panose="02020603050405020304" pitchFamily="18" charset="0"/>
                <a:cs typeface="Times New Roman" panose="02020603050405020304" pitchFamily="18" charset="0"/>
              </a:rPr>
              <a:t>React Documentation-   </a:t>
            </a:r>
          </a:p>
          <a:p>
            <a:pPr algn="l"/>
            <a:r>
              <a:rPr lang="en-US" sz="2000" dirty="0">
                <a:solidFill>
                  <a:schemeClr val="tx1"/>
                </a:solidFill>
                <a:latin typeface="Times New Roman" panose="02020603050405020304" pitchFamily="18" charset="0"/>
                <a:cs typeface="Times New Roman" panose="02020603050405020304" pitchFamily="18" charset="0"/>
              </a:rPr>
              <a:t>              </a:t>
            </a:r>
            <a:r>
              <a:rPr lang="en-US" sz="2000" b="0" i="0" dirty="0">
                <a:solidFill>
                  <a:schemeClr val="tx1"/>
                </a:solidFill>
                <a:effectLst/>
                <a:latin typeface="Times New Roman" panose="02020603050405020304" pitchFamily="18" charset="0"/>
                <a:cs typeface="Times New Roman" panose="02020603050405020304" pitchFamily="18" charset="0"/>
              </a:rPr>
              <a:t> </a:t>
            </a:r>
            <a:r>
              <a:rPr lang="en-US" sz="2000" b="0" i="0" dirty="0">
                <a:solidFill>
                  <a:schemeClr val="tx1"/>
                </a:solidFill>
                <a:effectLst/>
                <a:latin typeface="Times New Roman" panose="02020603050405020304" pitchFamily="18" charset="0"/>
                <a:cs typeface="Times New Roman" panose="02020603050405020304" pitchFamily="18" charset="0"/>
                <a:hlinkClick r:id="rId3"/>
              </a:rPr>
              <a:t>https://react.dev/blog/2023/03/16/introducing-react-dev</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en-US" sz="2000" dirty="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q"/>
            </a:pPr>
            <a:r>
              <a:rPr lang="en-US" sz="2000" b="0" i="0" dirty="0">
                <a:solidFill>
                  <a:schemeClr val="tx1"/>
                </a:solidFill>
                <a:effectLst/>
                <a:latin typeface="Times New Roman" panose="02020603050405020304" pitchFamily="18" charset="0"/>
                <a:cs typeface="Times New Roman" panose="02020603050405020304" pitchFamily="18" charset="0"/>
              </a:rPr>
              <a:t>ReactDOM</a:t>
            </a:r>
            <a:r>
              <a:rPr lang="en-US" sz="2000" dirty="0">
                <a:solidFill>
                  <a:schemeClr val="tx1"/>
                </a:solidFill>
                <a:latin typeface="Times New Roman" panose="02020603050405020304" pitchFamily="18" charset="0"/>
                <a:cs typeface="Times New Roman" panose="02020603050405020304" pitchFamily="18" charset="0"/>
              </a:rPr>
              <a:t>  </a:t>
            </a:r>
            <a:r>
              <a:rPr lang="en-US" sz="2000" b="0" i="0" dirty="0">
                <a:solidFill>
                  <a:schemeClr val="tx1"/>
                </a:solidFill>
                <a:effectLst/>
                <a:latin typeface="Times New Roman" panose="02020603050405020304" pitchFamily="18" charset="0"/>
                <a:cs typeface="Times New Roman" panose="02020603050405020304" pitchFamily="18" charset="0"/>
              </a:rPr>
              <a:t>Documentation-     </a:t>
            </a:r>
          </a:p>
          <a:p>
            <a:pPr algn="l"/>
            <a:r>
              <a:rPr lang="en-US" sz="2000" b="0" i="0" dirty="0">
                <a:solidFill>
                  <a:schemeClr val="tx1"/>
                </a:solidFill>
                <a:effectLst/>
                <a:latin typeface="Times New Roman" panose="02020603050405020304" pitchFamily="18" charset="0"/>
                <a:cs typeface="Times New Roman" panose="02020603050405020304" pitchFamily="18" charset="0"/>
              </a:rPr>
              <a:t>                   </a:t>
            </a:r>
            <a:r>
              <a:rPr lang="en-US" sz="2000" b="0" i="0" dirty="0">
                <a:solidFill>
                  <a:schemeClr val="tx1"/>
                </a:solidFill>
                <a:effectLst/>
                <a:latin typeface="Times New Roman" panose="02020603050405020304" pitchFamily="18" charset="0"/>
                <a:cs typeface="Times New Roman" panose="02020603050405020304" pitchFamily="18" charset="0"/>
                <a:hlinkClick r:id="rId4"/>
              </a:rPr>
              <a:t>https://www.geeksforgeeks.org/reactjs-reactdom/</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en-US" sz="20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2000" b="0" i="0" dirty="0">
                <a:solidFill>
                  <a:schemeClr val="tx1"/>
                </a:solidFill>
                <a:effectLst/>
                <a:latin typeface="Times New Roman" panose="02020603050405020304" pitchFamily="18" charset="0"/>
                <a:cs typeface="Times New Roman" panose="02020603050405020304" pitchFamily="18" charset="0"/>
              </a:rPr>
              <a:t>Node.js Documentation </a:t>
            </a:r>
            <a:r>
              <a:rPr lang="en-US" sz="2000" b="0" i="0" dirty="0">
                <a:solidFill>
                  <a:schemeClr val="tx1"/>
                </a:solidFill>
                <a:effectLst/>
                <a:latin typeface="Times New Roman" panose="02020603050405020304" pitchFamily="18" charset="0"/>
                <a:cs typeface="Times New Roman" panose="02020603050405020304" pitchFamily="18" charset="0"/>
                <a:hlinkClick r:id="rId5"/>
              </a:rPr>
              <a:t>–</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algn="just"/>
            <a:r>
              <a:rPr lang="en-US" sz="2000" u="sng" dirty="0">
                <a:solidFill>
                  <a:schemeClr val="tx1"/>
                </a:solidFill>
                <a:latin typeface="Times New Roman" panose="02020603050405020304" pitchFamily="18" charset="0"/>
                <a:cs typeface="Times New Roman" panose="02020603050405020304" pitchFamily="18" charset="0"/>
                <a:hlinkClick r:id="rId5"/>
              </a:rPr>
              <a:t>                   </a:t>
            </a:r>
            <a:r>
              <a:rPr lang="en-US" sz="2000" dirty="0">
                <a:solidFill>
                  <a:schemeClr val="tx1"/>
                </a:solidFill>
                <a:latin typeface="Times New Roman" panose="02020603050405020304" pitchFamily="18" charset="0"/>
                <a:cs typeface="Times New Roman" panose="02020603050405020304" pitchFamily="18" charset="0"/>
                <a:hlinkClick r:id="rId5"/>
              </a:rPr>
              <a:t>  </a:t>
            </a:r>
            <a:r>
              <a:rPr lang="en-US" sz="2000" b="0" i="0" dirty="0">
                <a:solidFill>
                  <a:schemeClr val="tx1"/>
                </a:solidFill>
                <a:effectLst/>
                <a:latin typeface="Times New Roman" panose="02020603050405020304" pitchFamily="18" charset="0"/>
                <a:cs typeface="Times New Roman" panose="02020603050405020304" pitchFamily="18" charset="0"/>
                <a:hlinkClick r:id="rId5"/>
              </a:rPr>
              <a:t>https://nodejs.org/docs/latest/api/</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algn="just"/>
            <a:endParaRPr lang="en-US" sz="20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2000" b="0" i="0" dirty="0">
                <a:solidFill>
                  <a:schemeClr val="tx1"/>
                </a:solidFill>
                <a:effectLst/>
                <a:latin typeface="Times New Roman" panose="02020603050405020304" pitchFamily="18" charset="0"/>
                <a:cs typeface="Times New Roman" panose="02020603050405020304" pitchFamily="18" charset="0"/>
              </a:rPr>
              <a:t>JSX Documentation </a:t>
            </a:r>
            <a:r>
              <a:rPr lang="en-US" sz="2000" b="0" i="0" dirty="0">
                <a:solidFill>
                  <a:schemeClr val="tx1"/>
                </a:solidFill>
                <a:effectLst/>
                <a:latin typeface="Times New Roman" panose="02020603050405020304" pitchFamily="18" charset="0"/>
                <a:cs typeface="Times New Roman" panose="02020603050405020304" pitchFamily="18" charset="0"/>
                <a:hlinkClick r:id="rId6"/>
              </a:rPr>
              <a:t>–</a:t>
            </a:r>
            <a:r>
              <a:rPr lang="en-US" sz="2000" b="0" i="0" dirty="0">
                <a:solidFill>
                  <a:schemeClr val="tx1"/>
                </a:solidFill>
                <a:effectLst/>
                <a:latin typeface="Times New Roman" panose="02020603050405020304" pitchFamily="18" charset="0"/>
                <a:cs typeface="Times New Roman" panose="02020603050405020304" pitchFamily="18" charset="0"/>
              </a:rPr>
              <a:t> </a:t>
            </a:r>
          </a:p>
          <a:p>
            <a:pPr algn="just"/>
            <a:r>
              <a:rPr lang="en-US" sz="2000" b="0" i="0" dirty="0">
                <a:solidFill>
                  <a:schemeClr val="tx1"/>
                </a:solidFill>
                <a:effectLst/>
                <a:latin typeface="Times New Roman" panose="02020603050405020304" pitchFamily="18" charset="0"/>
                <a:cs typeface="Times New Roman" panose="02020603050405020304" pitchFamily="18" charset="0"/>
                <a:hlinkClick r:id="rId6"/>
              </a:rPr>
              <a:t>                https://legacy.reactjs.org/docs/introducing-jsx.html</a:t>
            </a:r>
            <a:endParaRPr lang="en-US" sz="2000" b="0" i="0" dirty="0">
              <a:solidFill>
                <a:schemeClr val="tx1"/>
              </a:solidFill>
              <a:effectLst/>
              <a:latin typeface="Times New Roman" panose="02020603050405020304" pitchFamily="18" charset="0"/>
              <a:cs typeface="Times New Roman" panose="02020603050405020304" pitchFamily="18" charset="0"/>
            </a:endParaRPr>
          </a:p>
        </p:txBody>
      </p:sp>
      <p:sp>
        <p:nvSpPr>
          <p:cNvPr id="4" name="object 9">
            <a:extLst>
              <a:ext uri="{FF2B5EF4-FFF2-40B4-BE49-F238E27FC236}">
                <a16:creationId xmlns:a16="http://schemas.microsoft.com/office/drawing/2014/main" id="{90D203EF-42B8-F619-B33B-5C73E4D58847}"/>
              </a:ext>
            </a:extLst>
          </p:cNvPr>
          <p:cNvSpPr/>
          <p:nvPr/>
        </p:nvSpPr>
        <p:spPr>
          <a:xfrm>
            <a:off x="303212" y="165100"/>
            <a:ext cx="7165975" cy="10287000"/>
          </a:xfrm>
          <a:custGeom>
            <a:avLst/>
            <a:gdLst/>
            <a:ahLst/>
            <a:cxnLst/>
            <a:rect l="l" t="t" r="r" b="b"/>
            <a:pathLst>
              <a:path w="7165975" h="9451975">
                <a:moveTo>
                  <a:pt x="7165594" y="0"/>
                </a:moveTo>
                <a:lnTo>
                  <a:pt x="7147306" y="0"/>
                </a:lnTo>
                <a:lnTo>
                  <a:pt x="7147306" y="18288"/>
                </a:lnTo>
                <a:lnTo>
                  <a:pt x="7147306" y="9433255"/>
                </a:lnTo>
                <a:lnTo>
                  <a:pt x="18288" y="9433255"/>
                </a:lnTo>
                <a:lnTo>
                  <a:pt x="18288" y="18288"/>
                </a:lnTo>
                <a:lnTo>
                  <a:pt x="7147306" y="18288"/>
                </a:lnTo>
                <a:lnTo>
                  <a:pt x="7147306" y="0"/>
                </a:lnTo>
                <a:lnTo>
                  <a:pt x="18288" y="0"/>
                </a:lnTo>
                <a:lnTo>
                  <a:pt x="0" y="0"/>
                </a:lnTo>
                <a:lnTo>
                  <a:pt x="0" y="18237"/>
                </a:lnTo>
                <a:lnTo>
                  <a:pt x="0" y="9433255"/>
                </a:lnTo>
                <a:lnTo>
                  <a:pt x="0" y="9451543"/>
                </a:lnTo>
                <a:lnTo>
                  <a:pt x="18288" y="9451543"/>
                </a:lnTo>
                <a:lnTo>
                  <a:pt x="7147306" y="9451543"/>
                </a:lnTo>
                <a:lnTo>
                  <a:pt x="7165594" y="9451543"/>
                </a:lnTo>
                <a:lnTo>
                  <a:pt x="7165594" y="9433255"/>
                </a:lnTo>
                <a:lnTo>
                  <a:pt x="7165594" y="18288"/>
                </a:lnTo>
                <a:lnTo>
                  <a:pt x="7165594"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3904110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91CE0-23B8-DB68-7BD2-960D10A8A556}"/>
              </a:ext>
            </a:extLst>
          </p:cNvPr>
          <p:cNvSpPr>
            <a:spLocks noGrp="1"/>
          </p:cNvSpPr>
          <p:nvPr>
            <p:ph type="ctrTitle"/>
          </p:nvPr>
        </p:nvSpPr>
        <p:spPr>
          <a:xfrm>
            <a:off x="671988" y="622299"/>
            <a:ext cx="6428422" cy="1631216"/>
          </a:xfrm>
        </p:spPr>
        <p:txBody>
          <a:bodyPr/>
          <a:lstStyle/>
          <a:p>
            <a:pPr algn="just"/>
            <a:r>
              <a:rPr lang="en-IN" sz="1800" b="1" spc="-5" dirty="0">
                <a:latin typeface="Times New Roman"/>
                <a:cs typeface="Times New Roman"/>
              </a:rPr>
              <a:t>1.</a:t>
            </a:r>
            <a:r>
              <a:rPr lang="en-IN" sz="1800" b="1" u="sng" spc="-5" dirty="0">
                <a:latin typeface="Times New Roman"/>
                <a:cs typeface="Times New Roman"/>
              </a:rPr>
              <a:t>INTRODUCTION</a:t>
            </a:r>
            <a:br>
              <a:rPr lang="en-IN" sz="1800" u="sng" spc="-5" dirty="0"/>
            </a:br>
            <a:br>
              <a:rPr lang="en-IN" sz="1800" b="1" u="sng" spc="-5" dirty="0">
                <a:latin typeface="Times New Roman"/>
                <a:cs typeface="Times New Roman"/>
              </a:rPr>
            </a:br>
            <a:r>
              <a:rPr lang="en-US" sz="1400" b="0" i="0" dirty="0">
                <a:effectLst/>
                <a:latin typeface="Times New Roman" panose="02020603050405020304" pitchFamily="18" charset="0"/>
                <a:cs typeface="Times New Roman" panose="02020603050405020304" pitchFamily="18" charset="0"/>
              </a:rPr>
              <a:t>This project is a web application built using React and </a:t>
            </a:r>
            <a:r>
              <a:rPr lang="en-US" sz="1400" b="0" i="0" dirty="0" err="1">
                <a:effectLst/>
                <a:latin typeface="Times New Roman" panose="02020603050405020304" pitchFamily="18" charset="0"/>
                <a:cs typeface="Times New Roman" panose="02020603050405020304" pitchFamily="18" charset="0"/>
              </a:rPr>
              <a:t>Vite</a:t>
            </a:r>
            <a:r>
              <a:rPr lang="en-US" sz="1400" b="0" i="0" dirty="0">
                <a:effectLst/>
                <a:latin typeface="Times New Roman" panose="02020603050405020304" pitchFamily="18" charset="0"/>
                <a:cs typeface="Times New Roman" panose="02020603050405020304" pitchFamily="18" charset="0"/>
              </a:rPr>
              <a:t>. React is a popular JavaScript library for building user interfaces, while </a:t>
            </a:r>
            <a:r>
              <a:rPr lang="en-US" sz="1400" b="0" i="0" dirty="0" err="1">
                <a:effectLst/>
                <a:latin typeface="Times New Roman" panose="02020603050405020304" pitchFamily="18" charset="0"/>
                <a:cs typeface="Times New Roman" panose="02020603050405020304" pitchFamily="18" charset="0"/>
              </a:rPr>
              <a:t>Vite</a:t>
            </a:r>
            <a:r>
              <a:rPr lang="en-US" sz="1400" b="0" i="0" dirty="0">
                <a:effectLst/>
                <a:latin typeface="Times New Roman" panose="02020603050405020304" pitchFamily="18" charset="0"/>
                <a:cs typeface="Times New Roman" panose="02020603050405020304" pitchFamily="18" charset="0"/>
              </a:rPr>
              <a:t> is a modern build tool that provides a faster and leaner development experience for modern web projects. The application comprises five main components, each contributing to a different section of a comprehensive web page.</a:t>
            </a:r>
            <a:endParaRPr lang="en-IN" sz="1400"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58AA043-DDE3-9A92-99B6-6A6CDA530DE6}"/>
              </a:ext>
            </a:extLst>
          </p:cNvPr>
          <p:cNvSpPr>
            <a:spLocks noGrp="1"/>
          </p:cNvSpPr>
          <p:nvPr>
            <p:ph type="subTitle" idx="4"/>
          </p:nvPr>
        </p:nvSpPr>
        <p:spPr>
          <a:xfrm>
            <a:off x="582452" y="3128347"/>
            <a:ext cx="6533198" cy="6278642"/>
          </a:xfrm>
        </p:spPr>
        <p:txBody>
          <a:bodyPr numCol="1"/>
          <a:lstStyle/>
          <a:p>
            <a:pPr algn="just"/>
            <a:r>
              <a:rPr lang="en-US" sz="1600" b="1" i="0" dirty="0">
                <a:solidFill>
                  <a:schemeClr val="tx1"/>
                </a:solidFill>
                <a:effectLst/>
                <a:latin typeface="Times New Roman" panose="02020603050405020304" pitchFamily="18" charset="0"/>
                <a:cs typeface="Times New Roman" panose="02020603050405020304" pitchFamily="18" charset="0"/>
              </a:rPr>
              <a:t>1.1  </a:t>
            </a:r>
            <a:r>
              <a:rPr lang="en-US" sz="1600" b="1" i="0" u="sng" dirty="0">
                <a:solidFill>
                  <a:schemeClr val="tx1"/>
                </a:solidFill>
                <a:effectLst/>
                <a:latin typeface="Times New Roman" panose="02020603050405020304" pitchFamily="18" charset="0"/>
                <a:cs typeface="Times New Roman" panose="02020603050405020304" pitchFamily="18" charset="0"/>
              </a:rPr>
              <a:t>BACKGROUND</a:t>
            </a:r>
          </a:p>
          <a:p>
            <a:pPr algn="just"/>
            <a:endParaRPr lang="en-US" sz="1400" b="1" i="0" u="sng" dirty="0">
              <a:solidFill>
                <a:schemeClr val="tx1"/>
              </a:solidFill>
              <a:effectLst/>
              <a:latin typeface="Times New Roman" panose="02020603050405020304" pitchFamily="18" charset="0"/>
              <a:cs typeface="Times New Roman" panose="02020603050405020304" pitchFamily="18" charset="0"/>
            </a:endParaRPr>
          </a:p>
          <a:p>
            <a:pPr algn="just"/>
            <a:r>
              <a:rPr lang="en-US" sz="1400" b="0" i="0" dirty="0">
                <a:solidFill>
                  <a:schemeClr val="tx1"/>
                </a:solidFill>
                <a:effectLst/>
                <a:latin typeface="Times New Roman" panose="02020603050405020304" pitchFamily="18" charset="0"/>
                <a:cs typeface="Times New Roman" panose="02020603050405020304" pitchFamily="18" charset="0"/>
              </a:rPr>
              <a:t>Web development has evolved significantly over the years, with a growing emphasis on creating highly interactive and responsive user interfaces. Traditional build tools often struggle to keep up with the demands of modern development, leading to slow build times and a suboptimal developer experience. </a:t>
            </a:r>
            <a:r>
              <a:rPr lang="en-US" sz="1400" b="0" i="0" dirty="0" err="1">
                <a:solidFill>
                  <a:schemeClr val="tx1"/>
                </a:solidFill>
                <a:effectLst/>
                <a:latin typeface="Times New Roman" panose="02020603050405020304" pitchFamily="18" charset="0"/>
                <a:cs typeface="Times New Roman" panose="02020603050405020304" pitchFamily="18" charset="0"/>
              </a:rPr>
              <a:t>Vite</a:t>
            </a:r>
            <a:r>
              <a:rPr lang="en-US" sz="1400" b="0" i="0" dirty="0">
                <a:solidFill>
                  <a:schemeClr val="tx1"/>
                </a:solidFill>
                <a:effectLst/>
                <a:latin typeface="Times New Roman" panose="02020603050405020304" pitchFamily="18" charset="0"/>
                <a:cs typeface="Times New Roman" panose="02020603050405020304" pitchFamily="18" charset="0"/>
              </a:rPr>
              <a:t> addresses these issues by offering a faster, more efficient build process, leveraging native ES modules in the browser for an optimized development environment. Combining </a:t>
            </a:r>
            <a:r>
              <a:rPr lang="en-US" sz="1400" b="0" i="0" dirty="0" err="1">
                <a:solidFill>
                  <a:schemeClr val="tx1"/>
                </a:solidFill>
                <a:effectLst/>
                <a:latin typeface="Times New Roman" panose="02020603050405020304" pitchFamily="18" charset="0"/>
                <a:cs typeface="Times New Roman" panose="02020603050405020304" pitchFamily="18" charset="0"/>
              </a:rPr>
              <a:t>Vite</a:t>
            </a:r>
            <a:r>
              <a:rPr lang="en-US" sz="1400" b="0" i="0" dirty="0">
                <a:solidFill>
                  <a:schemeClr val="tx1"/>
                </a:solidFill>
                <a:effectLst/>
                <a:latin typeface="Times New Roman" panose="02020603050405020304" pitchFamily="18" charset="0"/>
                <a:cs typeface="Times New Roman" panose="02020603050405020304" pitchFamily="18" charset="0"/>
              </a:rPr>
              <a:t> with </a:t>
            </a:r>
            <a:r>
              <a:rPr lang="en-US" sz="1400" b="0" i="0" dirty="0" err="1">
                <a:solidFill>
                  <a:schemeClr val="tx1"/>
                </a:solidFill>
                <a:effectLst/>
                <a:latin typeface="Times New Roman" panose="02020603050405020304" pitchFamily="18" charset="0"/>
                <a:cs typeface="Times New Roman" panose="02020603050405020304" pitchFamily="18" charset="0"/>
              </a:rPr>
              <a:t>React's</a:t>
            </a:r>
            <a:r>
              <a:rPr lang="en-US" sz="1400" b="0" i="0" dirty="0">
                <a:solidFill>
                  <a:schemeClr val="tx1"/>
                </a:solidFill>
                <a:effectLst/>
                <a:latin typeface="Times New Roman" panose="02020603050405020304" pitchFamily="18" charset="0"/>
                <a:cs typeface="Times New Roman" panose="02020603050405020304" pitchFamily="18" charset="0"/>
              </a:rPr>
              <a:t> component-based architecture allows developers to build scalable and maintainable web applications more efficiently.</a:t>
            </a:r>
          </a:p>
          <a:p>
            <a:pPr algn="just"/>
            <a:endParaRPr lang="en-US" sz="1400" dirty="0">
              <a:solidFill>
                <a:schemeClr val="tx1"/>
              </a:solidFill>
              <a:latin typeface="Times New Roman" panose="02020603050405020304" pitchFamily="18" charset="0"/>
              <a:cs typeface="Times New Roman" panose="02020603050405020304" pitchFamily="18" charset="0"/>
            </a:endParaRPr>
          </a:p>
          <a:p>
            <a:pPr algn="l"/>
            <a:r>
              <a:rPr lang="en-US" sz="1400" b="1" i="0" dirty="0">
                <a:solidFill>
                  <a:schemeClr val="tx1"/>
                </a:solidFill>
                <a:effectLst/>
                <a:latin typeface="Times New Roman" panose="02020603050405020304" pitchFamily="18" charset="0"/>
                <a:cs typeface="Times New Roman" panose="02020603050405020304" pitchFamily="18" charset="0"/>
              </a:rPr>
              <a:t>React</a:t>
            </a:r>
          </a:p>
          <a:p>
            <a:pPr algn="l"/>
            <a:r>
              <a:rPr lang="en-US" sz="1400" b="0" i="0" dirty="0">
                <a:solidFill>
                  <a:schemeClr val="tx1"/>
                </a:solidFill>
                <a:effectLst/>
                <a:latin typeface="Times New Roman" panose="02020603050405020304" pitchFamily="18" charset="0"/>
                <a:cs typeface="Times New Roman" panose="02020603050405020304" pitchFamily="18" charset="0"/>
              </a:rPr>
              <a:t>React is a popular JavaScript library created by Facebook for building user interfaces. It makes creating dynamic web applications easier by breaking down the UI into small, reusable components. These components can manage their own state and update efficiently when the data changes, thanks to a system called the virtual DOM. </a:t>
            </a:r>
            <a:r>
              <a:rPr lang="en-US" sz="1400" b="0" i="0" dirty="0" err="1">
                <a:solidFill>
                  <a:schemeClr val="tx1"/>
                </a:solidFill>
                <a:effectLst/>
                <a:latin typeface="Times New Roman" panose="02020603050405020304" pitchFamily="18" charset="0"/>
                <a:cs typeface="Times New Roman" panose="02020603050405020304" pitchFamily="18" charset="0"/>
              </a:rPr>
              <a:t>React's</a:t>
            </a:r>
            <a:r>
              <a:rPr lang="en-US" sz="1400" b="0" i="0" dirty="0">
                <a:solidFill>
                  <a:schemeClr val="tx1"/>
                </a:solidFill>
                <a:effectLst/>
                <a:latin typeface="Times New Roman" panose="02020603050405020304" pitchFamily="18" charset="0"/>
                <a:cs typeface="Times New Roman" panose="02020603050405020304" pitchFamily="18" charset="0"/>
              </a:rPr>
              <a:t> straightforward approach to building interactive UIs has made it a favorite among developers.</a:t>
            </a:r>
          </a:p>
          <a:p>
            <a:pPr algn="l"/>
            <a:endParaRPr lang="en-US" sz="1400" dirty="0">
              <a:solidFill>
                <a:schemeClr val="tx1"/>
              </a:solidFill>
              <a:latin typeface="Times New Roman" panose="02020603050405020304" pitchFamily="18" charset="0"/>
              <a:cs typeface="Times New Roman" panose="02020603050405020304" pitchFamily="18" charset="0"/>
            </a:endParaRPr>
          </a:p>
          <a:p>
            <a:pPr algn="l"/>
            <a:endParaRPr lang="en-US" sz="1400" b="0" i="0" dirty="0">
              <a:solidFill>
                <a:schemeClr val="tx1"/>
              </a:solidFill>
              <a:effectLst/>
              <a:latin typeface="Times New Roman" panose="02020603050405020304" pitchFamily="18" charset="0"/>
              <a:cs typeface="Times New Roman" panose="02020603050405020304" pitchFamily="18" charset="0"/>
            </a:endParaRPr>
          </a:p>
          <a:p>
            <a:pPr algn="l"/>
            <a:r>
              <a:rPr lang="en-US" sz="1400" b="1" i="0" dirty="0" err="1">
                <a:solidFill>
                  <a:schemeClr val="tx1"/>
                </a:solidFill>
                <a:effectLst/>
                <a:latin typeface="Times New Roman" panose="02020603050405020304" pitchFamily="18" charset="0"/>
                <a:cs typeface="Times New Roman" panose="02020603050405020304" pitchFamily="18" charset="0"/>
              </a:rPr>
              <a:t>Vite</a:t>
            </a:r>
            <a:endParaRPr lang="en-US" sz="1400" b="1" i="0" dirty="0">
              <a:solidFill>
                <a:schemeClr val="tx1"/>
              </a:solidFill>
              <a:effectLst/>
              <a:latin typeface="Times New Roman" panose="02020603050405020304" pitchFamily="18" charset="0"/>
              <a:cs typeface="Times New Roman" panose="02020603050405020304" pitchFamily="18" charset="0"/>
            </a:endParaRPr>
          </a:p>
          <a:p>
            <a:pPr algn="l"/>
            <a:r>
              <a:rPr lang="en-US" sz="1400" b="0" i="0" dirty="0" err="1">
                <a:solidFill>
                  <a:schemeClr val="tx1"/>
                </a:solidFill>
                <a:effectLst/>
                <a:latin typeface="Times New Roman" panose="02020603050405020304" pitchFamily="18" charset="0"/>
                <a:cs typeface="Times New Roman" panose="02020603050405020304" pitchFamily="18" charset="0"/>
              </a:rPr>
              <a:t>Vite</a:t>
            </a:r>
            <a:r>
              <a:rPr lang="en-US" sz="1400" b="0" i="0" dirty="0">
                <a:solidFill>
                  <a:schemeClr val="tx1"/>
                </a:solidFill>
                <a:effectLst/>
                <a:latin typeface="Times New Roman" panose="02020603050405020304" pitchFamily="18" charset="0"/>
                <a:cs typeface="Times New Roman" panose="02020603050405020304" pitchFamily="18" charset="0"/>
              </a:rPr>
              <a:t> is a modern build tool designed to improve the development experience. Traditional build tools can be slow, especially as projects grow larger, because they bundle all the code before running the application. </a:t>
            </a:r>
            <a:r>
              <a:rPr lang="en-US" sz="1400" b="0" i="0" dirty="0" err="1">
                <a:solidFill>
                  <a:schemeClr val="tx1"/>
                </a:solidFill>
                <a:effectLst/>
                <a:latin typeface="Times New Roman" panose="02020603050405020304" pitchFamily="18" charset="0"/>
                <a:cs typeface="Times New Roman" panose="02020603050405020304" pitchFamily="18" charset="0"/>
              </a:rPr>
              <a:t>Vite</a:t>
            </a:r>
            <a:r>
              <a:rPr lang="en-US" sz="1400" b="0" i="0" dirty="0">
                <a:solidFill>
                  <a:schemeClr val="tx1"/>
                </a:solidFill>
                <a:effectLst/>
                <a:latin typeface="Times New Roman" panose="02020603050405020304" pitchFamily="18" charset="0"/>
                <a:cs typeface="Times New Roman" panose="02020603050405020304" pitchFamily="18" charset="0"/>
              </a:rPr>
              <a:t> solves this by serving the source code directly using native ES modules in the browser during development, which speeds up the process. It also provides features like hot module replacement (HMR), which updates parts of the application instantly as you make changes, without needing a full reload.</a:t>
            </a:r>
          </a:p>
          <a:p>
            <a:pPr algn="just"/>
            <a:endParaRPr lang="en-US" sz="1400" b="0" i="0" dirty="0">
              <a:solidFill>
                <a:schemeClr val="tx1"/>
              </a:solidFill>
              <a:effectLst/>
              <a:latin typeface="Times New Roman" panose="02020603050405020304" pitchFamily="18" charset="0"/>
              <a:cs typeface="Times New Roman" panose="02020603050405020304" pitchFamily="18" charset="0"/>
            </a:endParaRPr>
          </a:p>
          <a:p>
            <a:pPr algn="just"/>
            <a:endParaRPr lang="en-US" sz="1400" b="0" i="0" dirty="0">
              <a:solidFill>
                <a:schemeClr val="tx1"/>
              </a:solidFill>
              <a:effectLst/>
              <a:latin typeface="Times New Roman" panose="02020603050405020304" pitchFamily="18" charset="0"/>
              <a:cs typeface="Times New Roman" panose="02020603050405020304" pitchFamily="18" charset="0"/>
            </a:endParaRPr>
          </a:p>
          <a:p>
            <a:pPr algn="just"/>
            <a:endParaRPr lang="en-US" sz="1400" b="0" i="0" dirty="0">
              <a:solidFill>
                <a:schemeClr val="tx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4" name="object 9">
            <a:extLst>
              <a:ext uri="{FF2B5EF4-FFF2-40B4-BE49-F238E27FC236}">
                <a16:creationId xmlns:a16="http://schemas.microsoft.com/office/drawing/2014/main" id="{90D203EF-42B8-F619-B33B-5C73E4D58847}"/>
              </a:ext>
            </a:extLst>
          </p:cNvPr>
          <p:cNvSpPr/>
          <p:nvPr/>
        </p:nvSpPr>
        <p:spPr>
          <a:xfrm>
            <a:off x="303212" y="165100"/>
            <a:ext cx="7165975" cy="10287000"/>
          </a:xfrm>
          <a:custGeom>
            <a:avLst/>
            <a:gdLst/>
            <a:ahLst/>
            <a:cxnLst/>
            <a:rect l="l" t="t" r="r" b="b"/>
            <a:pathLst>
              <a:path w="7165975" h="9451975">
                <a:moveTo>
                  <a:pt x="7165594" y="0"/>
                </a:moveTo>
                <a:lnTo>
                  <a:pt x="7147306" y="0"/>
                </a:lnTo>
                <a:lnTo>
                  <a:pt x="7147306" y="18288"/>
                </a:lnTo>
                <a:lnTo>
                  <a:pt x="7147306" y="9433255"/>
                </a:lnTo>
                <a:lnTo>
                  <a:pt x="18288" y="9433255"/>
                </a:lnTo>
                <a:lnTo>
                  <a:pt x="18288" y="18288"/>
                </a:lnTo>
                <a:lnTo>
                  <a:pt x="7147306" y="18288"/>
                </a:lnTo>
                <a:lnTo>
                  <a:pt x="7147306" y="0"/>
                </a:lnTo>
                <a:lnTo>
                  <a:pt x="18288" y="0"/>
                </a:lnTo>
                <a:lnTo>
                  <a:pt x="0" y="0"/>
                </a:lnTo>
                <a:lnTo>
                  <a:pt x="0" y="18237"/>
                </a:lnTo>
                <a:lnTo>
                  <a:pt x="0" y="9433255"/>
                </a:lnTo>
                <a:lnTo>
                  <a:pt x="0" y="9451543"/>
                </a:lnTo>
                <a:lnTo>
                  <a:pt x="18288" y="9451543"/>
                </a:lnTo>
                <a:lnTo>
                  <a:pt x="7147306" y="9451543"/>
                </a:lnTo>
                <a:lnTo>
                  <a:pt x="7165594" y="9451543"/>
                </a:lnTo>
                <a:lnTo>
                  <a:pt x="7165594" y="9433255"/>
                </a:lnTo>
                <a:lnTo>
                  <a:pt x="7165594" y="18288"/>
                </a:lnTo>
                <a:lnTo>
                  <a:pt x="7165594"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3543964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58AA043-DDE3-9A92-99B6-6A6CDA530DE6}"/>
              </a:ext>
            </a:extLst>
          </p:cNvPr>
          <p:cNvSpPr>
            <a:spLocks noGrp="1"/>
          </p:cNvSpPr>
          <p:nvPr>
            <p:ph type="subTitle" idx="4"/>
          </p:nvPr>
        </p:nvSpPr>
        <p:spPr>
          <a:xfrm>
            <a:off x="533400" y="850900"/>
            <a:ext cx="6629400" cy="7755969"/>
          </a:xfrm>
        </p:spPr>
        <p:txBody>
          <a:bodyPr/>
          <a:lstStyle/>
          <a:p>
            <a:pPr algn="just"/>
            <a:r>
              <a:rPr lang="en-US" b="1" i="0" dirty="0">
                <a:solidFill>
                  <a:schemeClr val="tx1"/>
                </a:solidFill>
                <a:effectLst/>
                <a:latin typeface="Times New Roman" panose="02020603050405020304" pitchFamily="18" charset="0"/>
                <a:cs typeface="Times New Roman" panose="02020603050405020304" pitchFamily="18" charset="0"/>
              </a:rPr>
              <a:t>1.2 </a:t>
            </a:r>
            <a:r>
              <a:rPr lang="en-US" b="1" i="0" u="sng" dirty="0">
                <a:solidFill>
                  <a:schemeClr val="tx1"/>
                </a:solidFill>
                <a:effectLst/>
                <a:latin typeface="Times New Roman" panose="02020603050405020304" pitchFamily="18" charset="0"/>
                <a:cs typeface="Times New Roman" panose="02020603050405020304" pitchFamily="18" charset="0"/>
              </a:rPr>
              <a:t>OBJECTIVES</a:t>
            </a:r>
          </a:p>
          <a:p>
            <a:pPr algn="just"/>
            <a:endParaRPr lang="en-US" b="1" u="sng" dirty="0">
              <a:solidFill>
                <a:schemeClr val="tx1"/>
              </a:solidFill>
              <a:latin typeface="Times New Roman" panose="02020603050405020304" pitchFamily="18" charset="0"/>
              <a:cs typeface="Times New Roman" panose="02020603050405020304" pitchFamily="18" charset="0"/>
            </a:endParaRPr>
          </a:p>
          <a:p>
            <a:pPr algn="just"/>
            <a:r>
              <a:rPr lang="en-US" sz="1600" b="0" i="0" dirty="0">
                <a:solidFill>
                  <a:schemeClr val="tx1"/>
                </a:solidFill>
                <a:effectLst/>
                <a:latin typeface="Times New Roman" panose="02020603050405020304" pitchFamily="18" charset="0"/>
                <a:cs typeface="Times New Roman" panose="02020603050405020304" pitchFamily="18" charset="0"/>
              </a:rPr>
              <a:t>The primary objective of this project is to demonstrate the integration of </a:t>
            </a:r>
            <a:r>
              <a:rPr lang="en-US" sz="1600" b="0" i="0" dirty="0" err="1">
                <a:solidFill>
                  <a:schemeClr val="tx1"/>
                </a:solidFill>
                <a:effectLst/>
                <a:latin typeface="Times New Roman" panose="02020603050405020304" pitchFamily="18" charset="0"/>
                <a:cs typeface="Times New Roman" panose="02020603050405020304" pitchFamily="18" charset="0"/>
              </a:rPr>
              <a:t>Vite</a:t>
            </a:r>
            <a:r>
              <a:rPr lang="en-US" sz="1600" b="0" i="0" dirty="0">
                <a:solidFill>
                  <a:schemeClr val="tx1"/>
                </a:solidFill>
                <a:effectLst/>
                <a:latin typeface="Times New Roman" panose="02020603050405020304" pitchFamily="18" charset="0"/>
                <a:cs typeface="Times New Roman" panose="02020603050405020304" pitchFamily="18" charset="0"/>
              </a:rPr>
              <a:t> and React to create a high-performance, user-friendly web application. The application aims to showcase the following:</a:t>
            </a:r>
          </a:p>
          <a:p>
            <a:pPr algn="just"/>
            <a:endParaRPr lang="en-US" sz="1600" u="sng" dirty="0">
              <a:solidFill>
                <a:schemeClr val="tx1"/>
              </a:solidFill>
              <a:latin typeface="Times New Roman" panose="02020603050405020304" pitchFamily="18" charset="0"/>
              <a:cs typeface="Times New Roman" panose="02020603050405020304" pitchFamily="18" charset="0"/>
            </a:endParaRPr>
          </a:p>
          <a:p>
            <a:pPr algn="just"/>
            <a:r>
              <a:rPr lang="en-US" sz="1600" b="1" u="sng" dirty="0">
                <a:solidFill>
                  <a:schemeClr val="tx1"/>
                </a:solidFill>
                <a:latin typeface="Times New Roman" panose="02020603050405020304" pitchFamily="18" charset="0"/>
                <a:cs typeface="Times New Roman" panose="02020603050405020304" pitchFamily="18" charset="0"/>
              </a:rPr>
              <a:t>Modular Component Design</a:t>
            </a:r>
            <a:r>
              <a:rPr lang="en-US" sz="1600" dirty="0">
                <a:solidFill>
                  <a:schemeClr val="tx1"/>
                </a:solidFill>
                <a:latin typeface="Times New Roman" panose="02020603050405020304" pitchFamily="18" charset="0"/>
                <a:cs typeface="Times New Roman" panose="02020603050405020304" pitchFamily="18" charset="0"/>
              </a:rPr>
              <a:t>: By breaking down the web page into five distinct components (First, Second, Third, Fourth, and </a:t>
            </a:r>
            <a:r>
              <a:rPr lang="en-US" sz="1600" dirty="0" err="1">
                <a:solidFill>
                  <a:schemeClr val="tx1"/>
                </a:solidFill>
                <a:latin typeface="Times New Roman" panose="02020603050405020304" pitchFamily="18" charset="0"/>
                <a:cs typeface="Times New Roman" panose="02020603050405020304" pitchFamily="18" charset="0"/>
              </a:rPr>
              <a:t>Fifthpage</a:t>
            </a:r>
            <a:r>
              <a:rPr lang="en-US" sz="1600" dirty="0">
                <a:solidFill>
                  <a:schemeClr val="tx1"/>
                </a:solidFill>
                <a:latin typeface="Times New Roman" panose="02020603050405020304" pitchFamily="18" charset="0"/>
                <a:cs typeface="Times New Roman" panose="02020603050405020304" pitchFamily="18" charset="0"/>
              </a:rPr>
              <a:t>), the project highlights the advantages of </a:t>
            </a:r>
            <a:r>
              <a:rPr lang="en-US" sz="1600" dirty="0" err="1">
                <a:solidFill>
                  <a:schemeClr val="tx1"/>
                </a:solidFill>
                <a:latin typeface="Times New Roman" panose="02020603050405020304" pitchFamily="18" charset="0"/>
                <a:cs typeface="Times New Roman" panose="02020603050405020304" pitchFamily="18" charset="0"/>
              </a:rPr>
              <a:t>React's</a:t>
            </a:r>
            <a:r>
              <a:rPr lang="en-US" sz="1600" dirty="0">
                <a:solidFill>
                  <a:schemeClr val="tx1"/>
                </a:solidFill>
                <a:latin typeface="Times New Roman" panose="02020603050405020304" pitchFamily="18" charset="0"/>
                <a:cs typeface="Times New Roman" panose="02020603050405020304" pitchFamily="18" charset="0"/>
              </a:rPr>
              <a:t> component-based architecture. This modularity enhances maintainability and scalability.</a:t>
            </a:r>
          </a:p>
          <a:p>
            <a:pPr algn="just"/>
            <a:endParaRPr lang="en-US" sz="1600" dirty="0">
              <a:solidFill>
                <a:schemeClr val="tx1"/>
              </a:solidFill>
              <a:latin typeface="Times New Roman" panose="02020603050405020304" pitchFamily="18" charset="0"/>
              <a:cs typeface="Times New Roman" panose="02020603050405020304" pitchFamily="18" charset="0"/>
            </a:endParaRPr>
          </a:p>
          <a:p>
            <a:pPr algn="just"/>
            <a:r>
              <a:rPr lang="en-US" sz="1600" b="1" u="sng" dirty="0">
                <a:solidFill>
                  <a:schemeClr val="tx1"/>
                </a:solidFill>
                <a:latin typeface="Times New Roman" panose="02020603050405020304" pitchFamily="18" charset="0"/>
                <a:cs typeface="Times New Roman" panose="02020603050405020304" pitchFamily="18" charset="0"/>
              </a:rPr>
              <a:t>Responsive and Adaptive UI</a:t>
            </a:r>
            <a:r>
              <a:rPr lang="en-US" sz="1600" dirty="0">
                <a:solidFill>
                  <a:schemeClr val="tx1"/>
                </a:solidFill>
                <a:latin typeface="Times New Roman" panose="02020603050405020304" pitchFamily="18" charset="0"/>
                <a:cs typeface="Times New Roman" panose="02020603050405020304" pitchFamily="18" charset="0"/>
              </a:rPr>
              <a:t>: The project includes responsive design principles, ensuring the application is usable across a wide range of devices and screen sizes. This is achieved through CSS styles that adapt to different color schemes and resolutions.</a:t>
            </a:r>
          </a:p>
          <a:p>
            <a:pPr algn="just"/>
            <a:endParaRPr lang="en-US" sz="1600" dirty="0">
              <a:solidFill>
                <a:schemeClr val="tx1"/>
              </a:solidFill>
              <a:latin typeface="Times New Roman" panose="02020603050405020304" pitchFamily="18" charset="0"/>
              <a:cs typeface="Times New Roman" panose="02020603050405020304" pitchFamily="18" charset="0"/>
            </a:endParaRPr>
          </a:p>
          <a:p>
            <a:pPr algn="just"/>
            <a:r>
              <a:rPr lang="en-US" sz="1600" b="1" u="sng" dirty="0">
                <a:solidFill>
                  <a:schemeClr val="tx1"/>
                </a:solidFill>
                <a:latin typeface="Times New Roman" panose="02020603050405020304" pitchFamily="18" charset="0"/>
                <a:cs typeface="Times New Roman" panose="02020603050405020304" pitchFamily="18" charset="0"/>
              </a:rPr>
              <a:t>Efficient Development Workflow</a:t>
            </a:r>
            <a:r>
              <a:rPr lang="en-US" sz="1600" dirty="0">
                <a:solidFill>
                  <a:schemeClr val="tx1"/>
                </a:solidFill>
                <a:latin typeface="Times New Roman" panose="02020603050405020304" pitchFamily="18" charset="0"/>
                <a:cs typeface="Times New Roman" panose="02020603050405020304" pitchFamily="18" charset="0"/>
              </a:rPr>
              <a:t>: Utilizing </a:t>
            </a:r>
            <a:r>
              <a:rPr lang="en-US" sz="1600" dirty="0" err="1">
                <a:solidFill>
                  <a:schemeClr val="tx1"/>
                </a:solidFill>
                <a:latin typeface="Times New Roman" panose="02020603050405020304" pitchFamily="18" charset="0"/>
                <a:cs typeface="Times New Roman" panose="02020603050405020304" pitchFamily="18" charset="0"/>
              </a:rPr>
              <a:t>Vite</a:t>
            </a:r>
            <a:r>
              <a:rPr lang="en-US" sz="1600" dirty="0">
                <a:solidFill>
                  <a:schemeClr val="tx1"/>
                </a:solidFill>
                <a:latin typeface="Times New Roman" panose="02020603050405020304" pitchFamily="18" charset="0"/>
                <a:cs typeface="Times New Roman" panose="02020603050405020304" pitchFamily="18" charset="0"/>
              </a:rPr>
              <a:t> as the build tool demonstrates the benefits of faster build times, hot module replacement (HMR), and an overall improved development experience. This leads to quicker iterations and a more productive development process.</a:t>
            </a:r>
          </a:p>
          <a:p>
            <a:pPr algn="just"/>
            <a:endParaRPr lang="en-US" sz="1600" dirty="0">
              <a:solidFill>
                <a:schemeClr val="tx1"/>
              </a:solidFill>
              <a:latin typeface="Times New Roman" panose="02020603050405020304" pitchFamily="18" charset="0"/>
              <a:cs typeface="Times New Roman" panose="02020603050405020304" pitchFamily="18" charset="0"/>
            </a:endParaRPr>
          </a:p>
          <a:p>
            <a:pPr algn="just"/>
            <a:r>
              <a:rPr lang="en-US" sz="1600" b="1" u="sng" dirty="0">
                <a:solidFill>
                  <a:schemeClr val="tx1"/>
                </a:solidFill>
                <a:latin typeface="Times New Roman" panose="02020603050405020304" pitchFamily="18" charset="0"/>
                <a:cs typeface="Times New Roman" panose="02020603050405020304" pitchFamily="18" charset="0"/>
              </a:rPr>
              <a:t>User Interaction and Engagement</a:t>
            </a:r>
            <a:r>
              <a:rPr lang="en-US" sz="1600" dirty="0">
                <a:solidFill>
                  <a:schemeClr val="tx1"/>
                </a:solidFill>
                <a:latin typeface="Times New Roman" panose="02020603050405020304" pitchFamily="18" charset="0"/>
                <a:cs typeface="Times New Roman" panose="02020603050405020304" pitchFamily="18" charset="0"/>
              </a:rPr>
              <a:t>: Each component is designed to enhance user engagement through interactive elements such as navigation bars, contact forms, testimonials, portfolios, and service descriptions. The project aims to create a dynamic and engaging user experience.</a:t>
            </a:r>
          </a:p>
          <a:p>
            <a:pPr algn="just"/>
            <a:endParaRPr lang="en-US" sz="1600" dirty="0">
              <a:solidFill>
                <a:schemeClr val="tx1"/>
              </a:solidFill>
              <a:latin typeface="Times New Roman" panose="02020603050405020304" pitchFamily="18" charset="0"/>
              <a:cs typeface="Times New Roman" panose="02020603050405020304" pitchFamily="18" charset="0"/>
            </a:endParaRPr>
          </a:p>
          <a:p>
            <a:pPr algn="just"/>
            <a:r>
              <a:rPr lang="en-US" sz="1600" dirty="0">
                <a:solidFill>
                  <a:schemeClr val="tx1"/>
                </a:solidFill>
                <a:latin typeface="Times New Roman" panose="02020603050405020304" pitchFamily="18" charset="0"/>
                <a:cs typeface="Times New Roman" panose="02020603050405020304" pitchFamily="18" charset="0"/>
              </a:rPr>
              <a:t>By achieving these objectives, the project serves as a practical example of modern web development practices, combining the strengths of React and </a:t>
            </a:r>
            <a:r>
              <a:rPr lang="en-US" sz="1600" dirty="0" err="1">
                <a:solidFill>
                  <a:schemeClr val="tx1"/>
                </a:solidFill>
                <a:latin typeface="Times New Roman" panose="02020603050405020304" pitchFamily="18" charset="0"/>
                <a:cs typeface="Times New Roman" panose="02020603050405020304" pitchFamily="18" charset="0"/>
              </a:rPr>
              <a:t>Vite</a:t>
            </a:r>
            <a:r>
              <a:rPr lang="en-US" sz="1600" dirty="0">
                <a:solidFill>
                  <a:schemeClr val="tx1"/>
                </a:solidFill>
                <a:latin typeface="Times New Roman" panose="02020603050405020304" pitchFamily="18" charset="0"/>
                <a:cs typeface="Times New Roman" panose="02020603050405020304" pitchFamily="18" charset="0"/>
              </a:rPr>
              <a:t> to deliver a robust, efficient, and user-centric web application.</a:t>
            </a:r>
          </a:p>
          <a:p>
            <a:pPr algn="just"/>
            <a:endParaRPr lang="en-US" b="1" i="0" u="sng" dirty="0">
              <a:solidFill>
                <a:schemeClr val="tx1"/>
              </a:solidFill>
              <a:effectLst/>
              <a:latin typeface="Times New Roman" panose="02020603050405020304" pitchFamily="18" charset="0"/>
              <a:cs typeface="Times New Roman" panose="02020603050405020304" pitchFamily="18" charset="0"/>
            </a:endParaRPr>
          </a:p>
          <a:p>
            <a:pPr algn="just"/>
            <a:endParaRPr lang="en-US" b="0" i="0" u="sng" dirty="0">
              <a:solidFill>
                <a:schemeClr val="tx1"/>
              </a:solidFill>
              <a:effectLst/>
              <a:latin typeface="Times New Roman" panose="02020603050405020304" pitchFamily="18" charset="0"/>
              <a:cs typeface="Times New Roman" panose="02020603050405020304" pitchFamily="18" charset="0"/>
            </a:endParaRPr>
          </a:p>
        </p:txBody>
      </p:sp>
      <p:sp>
        <p:nvSpPr>
          <p:cNvPr id="4" name="object 9">
            <a:extLst>
              <a:ext uri="{FF2B5EF4-FFF2-40B4-BE49-F238E27FC236}">
                <a16:creationId xmlns:a16="http://schemas.microsoft.com/office/drawing/2014/main" id="{90D203EF-42B8-F619-B33B-5C73E4D58847}"/>
              </a:ext>
            </a:extLst>
          </p:cNvPr>
          <p:cNvSpPr/>
          <p:nvPr/>
        </p:nvSpPr>
        <p:spPr>
          <a:xfrm>
            <a:off x="303212" y="165100"/>
            <a:ext cx="7165975" cy="10287000"/>
          </a:xfrm>
          <a:custGeom>
            <a:avLst/>
            <a:gdLst/>
            <a:ahLst/>
            <a:cxnLst/>
            <a:rect l="l" t="t" r="r" b="b"/>
            <a:pathLst>
              <a:path w="7165975" h="9451975">
                <a:moveTo>
                  <a:pt x="7165594" y="0"/>
                </a:moveTo>
                <a:lnTo>
                  <a:pt x="7147306" y="0"/>
                </a:lnTo>
                <a:lnTo>
                  <a:pt x="7147306" y="18288"/>
                </a:lnTo>
                <a:lnTo>
                  <a:pt x="7147306" y="9433255"/>
                </a:lnTo>
                <a:lnTo>
                  <a:pt x="18288" y="9433255"/>
                </a:lnTo>
                <a:lnTo>
                  <a:pt x="18288" y="18288"/>
                </a:lnTo>
                <a:lnTo>
                  <a:pt x="7147306" y="18288"/>
                </a:lnTo>
                <a:lnTo>
                  <a:pt x="7147306" y="0"/>
                </a:lnTo>
                <a:lnTo>
                  <a:pt x="18288" y="0"/>
                </a:lnTo>
                <a:lnTo>
                  <a:pt x="0" y="0"/>
                </a:lnTo>
                <a:lnTo>
                  <a:pt x="0" y="18237"/>
                </a:lnTo>
                <a:lnTo>
                  <a:pt x="0" y="9433255"/>
                </a:lnTo>
                <a:lnTo>
                  <a:pt x="0" y="9451543"/>
                </a:lnTo>
                <a:lnTo>
                  <a:pt x="18288" y="9451543"/>
                </a:lnTo>
                <a:lnTo>
                  <a:pt x="7147306" y="9451543"/>
                </a:lnTo>
                <a:lnTo>
                  <a:pt x="7165594" y="9451543"/>
                </a:lnTo>
                <a:lnTo>
                  <a:pt x="7165594" y="9433255"/>
                </a:lnTo>
                <a:lnTo>
                  <a:pt x="7165594" y="18288"/>
                </a:lnTo>
                <a:lnTo>
                  <a:pt x="7165594"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1490038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91CE0-23B8-DB68-7BD2-960D10A8A556}"/>
              </a:ext>
            </a:extLst>
          </p:cNvPr>
          <p:cNvSpPr>
            <a:spLocks noGrp="1"/>
          </p:cNvSpPr>
          <p:nvPr>
            <p:ph type="ctrTitle"/>
          </p:nvPr>
        </p:nvSpPr>
        <p:spPr>
          <a:xfrm>
            <a:off x="641508" y="927100"/>
            <a:ext cx="6428422" cy="276999"/>
          </a:xfrm>
        </p:spPr>
        <p:txBody>
          <a:bodyPr/>
          <a:lstStyle/>
          <a:p>
            <a:pPr algn="ctr"/>
            <a:r>
              <a:rPr lang="en-IN" sz="1800" u="sng" dirty="0"/>
              <a:t>Requirements</a:t>
            </a:r>
          </a:p>
        </p:txBody>
      </p:sp>
      <p:sp>
        <p:nvSpPr>
          <p:cNvPr id="3" name="Subtitle 2">
            <a:extLst>
              <a:ext uri="{FF2B5EF4-FFF2-40B4-BE49-F238E27FC236}">
                <a16:creationId xmlns:a16="http://schemas.microsoft.com/office/drawing/2014/main" id="{D58AA043-DDE3-9A92-99B6-6A6CDA530DE6}"/>
              </a:ext>
            </a:extLst>
          </p:cNvPr>
          <p:cNvSpPr>
            <a:spLocks noGrp="1"/>
          </p:cNvSpPr>
          <p:nvPr>
            <p:ph type="subTitle" idx="4"/>
          </p:nvPr>
        </p:nvSpPr>
        <p:spPr>
          <a:xfrm>
            <a:off x="671988" y="1933079"/>
            <a:ext cx="6428422" cy="5386090"/>
          </a:xfrm>
        </p:spPr>
        <p:txBody>
          <a:bodyPr/>
          <a:lstStyle/>
          <a:p>
            <a:pPr algn="just"/>
            <a:r>
              <a:rPr lang="en-US" sz="1400" b="0" i="0" dirty="0">
                <a:solidFill>
                  <a:schemeClr val="tx1"/>
                </a:solidFill>
                <a:effectLst/>
                <a:latin typeface="Times New Roman" panose="02020603050405020304" pitchFamily="18" charset="0"/>
                <a:cs typeface="Times New Roman" panose="02020603050405020304" pitchFamily="18" charset="0"/>
              </a:rPr>
              <a:t>Software Requirements</a:t>
            </a:r>
          </a:p>
          <a:p>
            <a:pPr algn="just"/>
            <a:r>
              <a:rPr lang="en-US" sz="1400" b="0" i="0" dirty="0">
                <a:solidFill>
                  <a:schemeClr val="tx1"/>
                </a:solidFill>
                <a:effectLst/>
                <a:latin typeface="Times New Roman" panose="02020603050405020304" pitchFamily="18" charset="0"/>
                <a:cs typeface="Times New Roman" panose="02020603050405020304" pitchFamily="18" charset="0"/>
              </a:rPr>
              <a:t>Node.js and </a:t>
            </a:r>
            <a:r>
              <a:rPr lang="en-US" sz="1400" b="0" i="0" dirty="0" err="1">
                <a:solidFill>
                  <a:schemeClr val="tx1"/>
                </a:solidFill>
                <a:effectLst/>
                <a:latin typeface="Times New Roman" panose="02020603050405020304" pitchFamily="18" charset="0"/>
                <a:cs typeface="Times New Roman" panose="02020603050405020304" pitchFamily="18" charset="0"/>
              </a:rPr>
              <a:t>npm</a:t>
            </a:r>
            <a:r>
              <a:rPr lang="en-US" sz="1400" b="0" i="0" dirty="0">
                <a:solidFill>
                  <a:schemeClr val="tx1"/>
                </a:solidFill>
                <a:effectLst/>
                <a:latin typeface="Times New Roman" panose="02020603050405020304" pitchFamily="18" charset="0"/>
                <a:cs typeface="Times New Roman" panose="02020603050405020304" pitchFamily="18" charset="0"/>
              </a:rPr>
              <a:t>: Ensure you have Node.js (version 14 or higher) and </a:t>
            </a:r>
            <a:r>
              <a:rPr lang="en-US" sz="1400" b="0" i="0" dirty="0" err="1">
                <a:solidFill>
                  <a:schemeClr val="tx1"/>
                </a:solidFill>
                <a:effectLst/>
                <a:latin typeface="Times New Roman" panose="02020603050405020304" pitchFamily="18" charset="0"/>
                <a:cs typeface="Times New Roman" panose="02020603050405020304" pitchFamily="18" charset="0"/>
              </a:rPr>
              <a:t>npm</a:t>
            </a:r>
            <a:r>
              <a:rPr lang="en-US" sz="1400" b="0" i="0" dirty="0">
                <a:solidFill>
                  <a:schemeClr val="tx1"/>
                </a:solidFill>
                <a:effectLst/>
                <a:latin typeface="Times New Roman" panose="02020603050405020304" pitchFamily="18" charset="0"/>
                <a:cs typeface="Times New Roman" panose="02020603050405020304" pitchFamily="18" charset="0"/>
              </a:rPr>
              <a:t> (Node Package Manager) installed. These are required to run </a:t>
            </a:r>
            <a:r>
              <a:rPr lang="en-US" sz="1400" b="0" i="0" dirty="0" err="1">
                <a:solidFill>
                  <a:schemeClr val="tx1"/>
                </a:solidFill>
                <a:effectLst/>
                <a:latin typeface="Times New Roman" panose="02020603050405020304" pitchFamily="18" charset="0"/>
                <a:cs typeface="Times New Roman" panose="02020603050405020304" pitchFamily="18" charset="0"/>
              </a:rPr>
              <a:t>Vite</a:t>
            </a:r>
            <a:r>
              <a:rPr lang="en-US" sz="1400" b="0" i="0" dirty="0">
                <a:solidFill>
                  <a:schemeClr val="tx1"/>
                </a:solidFill>
                <a:effectLst/>
                <a:latin typeface="Times New Roman" panose="02020603050405020304" pitchFamily="18" charset="0"/>
                <a:cs typeface="Times New Roman" panose="02020603050405020304" pitchFamily="18" charset="0"/>
              </a:rPr>
              <a:t> and manage dependencies.</a:t>
            </a:r>
          </a:p>
          <a:p>
            <a:pPr algn="just"/>
            <a:endParaRPr lang="en-US" sz="1400" b="0" i="0" dirty="0">
              <a:solidFill>
                <a:schemeClr val="tx1"/>
              </a:solidFill>
              <a:effectLst/>
              <a:latin typeface="Times New Roman" panose="02020603050405020304" pitchFamily="18" charset="0"/>
              <a:cs typeface="Times New Roman" panose="02020603050405020304" pitchFamily="18" charset="0"/>
            </a:endParaRPr>
          </a:p>
          <a:p>
            <a:pPr algn="just"/>
            <a:r>
              <a:rPr lang="en-US" sz="1400" b="0" i="0" dirty="0">
                <a:solidFill>
                  <a:schemeClr val="tx1"/>
                </a:solidFill>
                <a:effectLst/>
                <a:latin typeface="Times New Roman" panose="02020603050405020304" pitchFamily="18" charset="0"/>
                <a:cs typeface="Times New Roman" panose="02020603050405020304" pitchFamily="18" charset="0"/>
              </a:rPr>
              <a:t>Download and install from Node.js official website.</a:t>
            </a:r>
          </a:p>
          <a:p>
            <a:pPr algn="just"/>
            <a:r>
              <a:rPr lang="en-US" sz="1400" b="0" i="0" dirty="0">
                <a:solidFill>
                  <a:schemeClr val="tx1"/>
                </a:solidFill>
                <a:effectLst/>
                <a:latin typeface="Times New Roman" panose="02020603050405020304" pitchFamily="18" charset="0"/>
                <a:cs typeface="Times New Roman" panose="02020603050405020304" pitchFamily="18" charset="0"/>
              </a:rPr>
              <a:t>Code Editor: A modern code editor like Visual Studio Code is recommended for writing and managing your code.</a:t>
            </a:r>
          </a:p>
          <a:p>
            <a:pPr algn="just"/>
            <a:endParaRPr lang="en-US" sz="1400" b="0" i="0" dirty="0">
              <a:solidFill>
                <a:schemeClr val="tx1"/>
              </a:solidFill>
              <a:effectLst/>
              <a:latin typeface="Times New Roman" panose="02020603050405020304" pitchFamily="18" charset="0"/>
              <a:cs typeface="Times New Roman" panose="02020603050405020304" pitchFamily="18" charset="0"/>
            </a:endParaRPr>
          </a:p>
          <a:p>
            <a:pPr algn="just"/>
            <a:r>
              <a:rPr lang="en-US" sz="1400" b="0" i="0" dirty="0">
                <a:solidFill>
                  <a:schemeClr val="tx1"/>
                </a:solidFill>
                <a:effectLst/>
                <a:latin typeface="Times New Roman" panose="02020603050405020304" pitchFamily="18" charset="0"/>
                <a:cs typeface="Times New Roman" panose="02020603050405020304" pitchFamily="18" charset="0"/>
              </a:rPr>
              <a:t>Download from Visual Studio Code.</a:t>
            </a:r>
          </a:p>
          <a:p>
            <a:pPr algn="just"/>
            <a:r>
              <a:rPr lang="en-US" sz="1400" b="0" i="0" dirty="0">
                <a:solidFill>
                  <a:schemeClr val="tx1"/>
                </a:solidFill>
                <a:effectLst/>
                <a:latin typeface="Times New Roman" panose="02020603050405020304" pitchFamily="18" charset="0"/>
                <a:cs typeface="Times New Roman" panose="02020603050405020304" pitchFamily="18" charset="0"/>
              </a:rPr>
              <a:t>Project Dependencies</a:t>
            </a:r>
          </a:p>
          <a:p>
            <a:pPr algn="just"/>
            <a:r>
              <a:rPr lang="en-US" sz="1400" b="0" i="0" dirty="0">
                <a:solidFill>
                  <a:schemeClr val="tx1"/>
                </a:solidFill>
                <a:effectLst/>
                <a:latin typeface="Times New Roman" panose="02020603050405020304" pitchFamily="18" charset="0"/>
                <a:cs typeface="Times New Roman" panose="02020603050405020304" pitchFamily="18" charset="0"/>
              </a:rPr>
              <a:t>These dependencies will be specified in your </a:t>
            </a:r>
            <a:r>
              <a:rPr lang="en-US" sz="1400" b="0" i="0" dirty="0" err="1">
                <a:solidFill>
                  <a:schemeClr val="tx1"/>
                </a:solidFill>
                <a:effectLst/>
                <a:latin typeface="Times New Roman" panose="02020603050405020304" pitchFamily="18" charset="0"/>
                <a:cs typeface="Times New Roman" panose="02020603050405020304" pitchFamily="18" charset="0"/>
              </a:rPr>
              <a:t>package.json</a:t>
            </a:r>
            <a:r>
              <a:rPr lang="en-US" sz="1400" b="0" i="0" dirty="0">
                <a:solidFill>
                  <a:schemeClr val="tx1"/>
                </a:solidFill>
                <a:effectLst/>
                <a:latin typeface="Times New Roman" panose="02020603050405020304" pitchFamily="18" charset="0"/>
                <a:cs typeface="Times New Roman" panose="02020603050405020304" pitchFamily="18" charset="0"/>
              </a:rPr>
              <a:t> file:</a:t>
            </a:r>
          </a:p>
          <a:p>
            <a:pPr algn="just"/>
            <a:endParaRPr lang="en-US" sz="1400" b="0" i="0" dirty="0">
              <a:solidFill>
                <a:schemeClr val="tx1"/>
              </a:solidFill>
              <a:effectLst/>
              <a:latin typeface="Times New Roman" panose="02020603050405020304" pitchFamily="18" charset="0"/>
              <a:cs typeface="Times New Roman" panose="02020603050405020304" pitchFamily="18" charset="0"/>
            </a:endParaRPr>
          </a:p>
          <a:p>
            <a:pPr algn="just"/>
            <a:r>
              <a:rPr lang="en-US" sz="1400" b="0" i="0" dirty="0">
                <a:solidFill>
                  <a:schemeClr val="tx1"/>
                </a:solidFill>
                <a:effectLst/>
                <a:latin typeface="Times New Roman" panose="02020603050405020304" pitchFamily="18" charset="0"/>
                <a:cs typeface="Times New Roman" panose="02020603050405020304" pitchFamily="18" charset="0"/>
              </a:rPr>
              <a:t>React: Core library for building user interfaces.</a:t>
            </a:r>
          </a:p>
          <a:p>
            <a:pPr algn="just"/>
            <a:r>
              <a:rPr lang="en-US" sz="1400" b="0" i="0" dirty="0">
                <a:solidFill>
                  <a:schemeClr val="tx1"/>
                </a:solidFill>
                <a:effectLst/>
                <a:latin typeface="Times New Roman" panose="02020603050405020304" pitchFamily="18" charset="0"/>
                <a:cs typeface="Times New Roman" panose="02020603050405020304" pitchFamily="18" charset="0"/>
              </a:rPr>
              <a:t>React DOM: Package for working with the DOM.</a:t>
            </a:r>
          </a:p>
          <a:p>
            <a:pPr algn="just"/>
            <a:r>
              <a:rPr lang="en-US" sz="1400" b="0" i="0" dirty="0" err="1">
                <a:solidFill>
                  <a:schemeClr val="tx1"/>
                </a:solidFill>
                <a:effectLst/>
                <a:latin typeface="Times New Roman" panose="02020603050405020304" pitchFamily="18" charset="0"/>
                <a:cs typeface="Times New Roman" panose="02020603050405020304" pitchFamily="18" charset="0"/>
              </a:rPr>
              <a:t>Vite</a:t>
            </a:r>
            <a:r>
              <a:rPr lang="en-US" sz="1400" b="0" i="0" dirty="0">
                <a:solidFill>
                  <a:schemeClr val="tx1"/>
                </a:solidFill>
                <a:effectLst/>
                <a:latin typeface="Times New Roman" panose="02020603050405020304" pitchFamily="18" charset="0"/>
                <a:cs typeface="Times New Roman" panose="02020603050405020304" pitchFamily="18" charset="0"/>
              </a:rPr>
              <a:t>: Development build tool for modern web projects.</a:t>
            </a:r>
          </a:p>
          <a:p>
            <a:pPr algn="just"/>
            <a:r>
              <a:rPr lang="en-US" sz="1400" b="0" i="0" dirty="0">
                <a:solidFill>
                  <a:schemeClr val="tx1"/>
                </a:solidFill>
                <a:effectLst/>
                <a:latin typeface="Times New Roman" panose="02020603050405020304" pitchFamily="18" charset="0"/>
                <a:cs typeface="Times New Roman" panose="02020603050405020304" pitchFamily="18" charset="0"/>
              </a:rPr>
              <a:t>Other Dependencies: Any additional libraries or tools your components might require, like CSS preprocessors, image loaders, etc.</a:t>
            </a:r>
          </a:p>
          <a:p>
            <a:pPr algn="just"/>
            <a:endParaRPr lang="en-US" sz="1400" dirty="0">
              <a:solidFill>
                <a:schemeClr val="tx1"/>
              </a:solidFill>
              <a:latin typeface="Times New Roman" panose="02020603050405020304" pitchFamily="18" charset="0"/>
              <a:cs typeface="Times New Roman" panose="02020603050405020304" pitchFamily="18" charset="0"/>
            </a:endParaRPr>
          </a:p>
          <a:p>
            <a:pPr algn="just"/>
            <a:endParaRPr lang="en-US" sz="1400" b="0" i="0" dirty="0">
              <a:solidFill>
                <a:schemeClr val="tx1"/>
              </a:solidFill>
              <a:effectLst/>
              <a:latin typeface="Times New Roman" panose="02020603050405020304" pitchFamily="18" charset="0"/>
              <a:cs typeface="Times New Roman" panose="02020603050405020304" pitchFamily="18" charset="0"/>
            </a:endParaRPr>
          </a:p>
          <a:p>
            <a:pPr algn="just"/>
            <a:endParaRPr lang="en-US" sz="1400" dirty="0">
              <a:solidFill>
                <a:schemeClr val="tx1"/>
              </a:solidFill>
              <a:latin typeface="Times New Roman" panose="02020603050405020304" pitchFamily="18" charset="0"/>
              <a:cs typeface="Times New Roman" panose="02020603050405020304" pitchFamily="18" charset="0"/>
            </a:endParaRPr>
          </a:p>
          <a:p>
            <a:pPr algn="just"/>
            <a:r>
              <a:rPr lang="en-US" sz="1400" b="0" i="0" dirty="0">
                <a:solidFill>
                  <a:schemeClr val="tx1"/>
                </a:solidFill>
                <a:effectLst/>
                <a:latin typeface="Times New Roman" panose="02020603050405020304" pitchFamily="18" charset="0"/>
                <a:cs typeface="Times New Roman" panose="02020603050405020304" pitchFamily="18" charset="0"/>
              </a:rPr>
              <a:t>To successfully complete this project, ensure you have the necessary software and dependencies installed, organize your project structure efficiently, and configure your development environment to take full advantage of </a:t>
            </a:r>
            <a:r>
              <a:rPr lang="en-US" sz="1400" b="0" i="0" dirty="0" err="1">
                <a:solidFill>
                  <a:schemeClr val="tx1"/>
                </a:solidFill>
                <a:effectLst/>
                <a:latin typeface="Times New Roman" panose="02020603050405020304" pitchFamily="18" charset="0"/>
                <a:cs typeface="Times New Roman" panose="02020603050405020304" pitchFamily="18" charset="0"/>
              </a:rPr>
              <a:t>Vite</a:t>
            </a:r>
            <a:r>
              <a:rPr lang="en-US" sz="1400" b="0" i="0" dirty="0">
                <a:solidFill>
                  <a:schemeClr val="tx1"/>
                </a:solidFill>
                <a:effectLst/>
                <a:latin typeface="Times New Roman" panose="02020603050405020304" pitchFamily="18" charset="0"/>
                <a:cs typeface="Times New Roman" panose="02020603050405020304" pitchFamily="18" charset="0"/>
              </a:rPr>
              <a:t> and React. Additionally, consider optional enhancements like state management, TypeScript, and testing to further improve your application's quality and maintainability.</a:t>
            </a:r>
          </a:p>
        </p:txBody>
      </p:sp>
      <p:sp>
        <p:nvSpPr>
          <p:cNvPr id="4" name="object 9">
            <a:extLst>
              <a:ext uri="{FF2B5EF4-FFF2-40B4-BE49-F238E27FC236}">
                <a16:creationId xmlns:a16="http://schemas.microsoft.com/office/drawing/2014/main" id="{90D203EF-42B8-F619-B33B-5C73E4D58847}"/>
              </a:ext>
            </a:extLst>
          </p:cNvPr>
          <p:cNvSpPr/>
          <p:nvPr/>
        </p:nvSpPr>
        <p:spPr>
          <a:xfrm>
            <a:off x="303212" y="165100"/>
            <a:ext cx="7165975" cy="10287000"/>
          </a:xfrm>
          <a:custGeom>
            <a:avLst/>
            <a:gdLst/>
            <a:ahLst/>
            <a:cxnLst/>
            <a:rect l="l" t="t" r="r" b="b"/>
            <a:pathLst>
              <a:path w="7165975" h="9451975">
                <a:moveTo>
                  <a:pt x="7165594" y="0"/>
                </a:moveTo>
                <a:lnTo>
                  <a:pt x="7147306" y="0"/>
                </a:lnTo>
                <a:lnTo>
                  <a:pt x="7147306" y="18288"/>
                </a:lnTo>
                <a:lnTo>
                  <a:pt x="7147306" y="9433255"/>
                </a:lnTo>
                <a:lnTo>
                  <a:pt x="18288" y="9433255"/>
                </a:lnTo>
                <a:lnTo>
                  <a:pt x="18288" y="18288"/>
                </a:lnTo>
                <a:lnTo>
                  <a:pt x="7147306" y="18288"/>
                </a:lnTo>
                <a:lnTo>
                  <a:pt x="7147306" y="0"/>
                </a:lnTo>
                <a:lnTo>
                  <a:pt x="18288" y="0"/>
                </a:lnTo>
                <a:lnTo>
                  <a:pt x="0" y="0"/>
                </a:lnTo>
                <a:lnTo>
                  <a:pt x="0" y="18237"/>
                </a:lnTo>
                <a:lnTo>
                  <a:pt x="0" y="9433255"/>
                </a:lnTo>
                <a:lnTo>
                  <a:pt x="0" y="9451543"/>
                </a:lnTo>
                <a:lnTo>
                  <a:pt x="18288" y="9451543"/>
                </a:lnTo>
                <a:lnTo>
                  <a:pt x="7147306" y="9451543"/>
                </a:lnTo>
                <a:lnTo>
                  <a:pt x="7165594" y="9451543"/>
                </a:lnTo>
                <a:lnTo>
                  <a:pt x="7165594" y="9433255"/>
                </a:lnTo>
                <a:lnTo>
                  <a:pt x="7165594" y="18288"/>
                </a:lnTo>
                <a:lnTo>
                  <a:pt x="7165594"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595273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58AA043-DDE3-9A92-99B6-6A6CDA530DE6}"/>
              </a:ext>
            </a:extLst>
          </p:cNvPr>
          <p:cNvSpPr>
            <a:spLocks noGrp="1"/>
          </p:cNvSpPr>
          <p:nvPr>
            <p:ph type="subTitle" idx="4"/>
          </p:nvPr>
        </p:nvSpPr>
        <p:spPr>
          <a:xfrm>
            <a:off x="564593" y="1003439"/>
            <a:ext cx="6643212" cy="8740854"/>
          </a:xfrm>
        </p:spPr>
        <p:txBody>
          <a:bodyPr/>
          <a:lstStyle/>
          <a:p>
            <a:pPr algn="just"/>
            <a:r>
              <a:rPr lang="en-IN" sz="1400" dirty="0">
                <a:solidFill>
                  <a:schemeClr val="tx1"/>
                </a:solidFill>
                <a:latin typeface="Times New Roman" panose="02020603050405020304" pitchFamily="18" charset="0"/>
                <a:cs typeface="Times New Roman" panose="02020603050405020304" pitchFamily="18" charset="0"/>
              </a:rPr>
              <a:t>(</a:t>
            </a:r>
            <a:r>
              <a:rPr lang="en-IN" b="1" u="sng" dirty="0">
                <a:solidFill>
                  <a:schemeClr val="tx1"/>
                </a:solidFill>
                <a:latin typeface="Times New Roman" panose="02020603050405020304" pitchFamily="18" charset="0"/>
                <a:cs typeface="Times New Roman" panose="02020603050405020304" pitchFamily="18" charset="0"/>
              </a:rPr>
              <a:t>(1) HTML</a:t>
            </a:r>
          </a:p>
          <a:p>
            <a:r>
              <a:rPr lang="en-IN" sz="1400" b="0" dirty="0">
                <a:solidFill>
                  <a:schemeClr val="tx1"/>
                </a:solidFill>
                <a:effectLst/>
                <a:latin typeface="Times New Roman" panose="02020603050405020304" pitchFamily="18" charset="0"/>
                <a:cs typeface="Times New Roman" panose="02020603050405020304" pitchFamily="18" charset="0"/>
              </a:rPr>
              <a:t>&lt;!doctype html&gt;</a:t>
            </a:r>
          </a:p>
          <a:p>
            <a:r>
              <a:rPr lang="en-IN" sz="1400" b="0" dirty="0">
                <a:solidFill>
                  <a:schemeClr val="tx1"/>
                </a:solidFill>
                <a:effectLst/>
                <a:latin typeface="Times New Roman" panose="02020603050405020304" pitchFamily="18" charset="0"/>
                <a:cs typeface="Times New Roman" panose="02020603050405020304" pitchFamily="18" charset="0"/>
              </a:rPr>
              <a:t>&lt;html lang="</a:t>
            </a:r>
            <a:r>
              <a:rPr lang="en-IN" sz="1400" b="0" dirty="0" err="1">
                <a:solidFill>
                  <a:schemeClr val="tx1"/>
                </a:solidFill>
                <a:effectLst/>
                <a:latin typeface="Times New Roman" panose="02020603050405020304" pitchFamily="18" charset="0"/>
                <a:cs typeface="Times New Roman" panose="02020603050405020304" pitchFamily="18" charset="0"/>
              </a:rPr>
              <a:t>en</a:t>
            </a:r>
            <a:r>
              <a:rPr lang="en-IN" sz="1400" b="0" dirty="0">
                <a:solidFill>
                  <a:schemeClr val="tx1"/>
                </a:solidFill>
                <a:effectLst/>
                <a:latin typeface="Times New Roman" panose="02020603050405020304" pitchFamily="18" charset="0"/>
                <a:cs typeface="Times New Roman" panose="02020603050405020304" pitchFamily="18" charset="0"/>
              </a:rPr>
              <a:t>"&gt;</a:t>
            </a:r>
          </a:p>
          <a:p>
            <a:r>
              <a:rPr lang="en-IN" sz="1400" b="0" dirty="0">
                <a:solidFill>
                  <a:schemeClr val="tx1"/>
                </a:solidFill>
                <a:effectLst/>
                <a:latin typeface="Times New Roman" panose="02020603050405020304" pitchFamily="18" charset="0"/>
                <a:cs typeface="Times New Roman" panose="02020603050405020304" pitchFamily="18" charset="0"/>
              </a:rPr>
              <a:t>  &lt;head&gt;</a:t>
            </a:r>
          </a:p>
          <a:p>
            <a:r>
              <a:rPr lang="en-IN" sz="1400" b="0" dirty="0">
                <a:solidFill>
                  <a:schemeClr val="tx1"/>
                </a:solidFill>
                <a:effectLst/>
                <a:latin typeface="Times New Roman" panose="02020603050405020304" pitchFamily="18" charset="0"/>
                <a:cs typeface="Times New Roman" panose="02020603050405020304" pitchFamily="18" charset="0"/>
              </a:rPr>
              <a:t>    &lt;meta charset="UTF-8" /&gt;</a:t>
            </a:r>
          </a:p>
          <a:p>
            <a:r>
              <a:rPr lang="en-IN" sz="1400" b="0" dirty="0">
                <a:solidFill>
                  <a:schemeClr val="tx1"/>
                </a:solidFill>
                <a:effectLst/>
                <a:latin typeface="Times New Roman" panose="02020603050405020304" pitchFamily="18" charset="0"/>
                <a:cs typeface="Times New Roman" panose="02020603050405020304" pitchFamily="18" charset="0"/>
              </a:rPr>
              <a:t>    &lt;link </a:t>
            </a:r>
            <a:r>
              <a:rPr lang="en-IN" sz="1400" b="0" dirty="0" err="1">
                <a:solidFill>
                  <a:schemeClr val="tx1"/>
                </a:solidFill>
                <a:effectLst/>
                <a:latin typeface="Times New Roman" panose="02020603050405020304" pitchFamily="18" charset="0"/>
                <a:cs typeface="Times New Roman" panose="02020603050405020304" pitchFamily="18" charset="0"/>
              </a:rPr>
              <a:t>rel</a:t>
            </a:r>
            <a:r>
              <a:rPr lang="en-IN" sz="1400" b="0" dirty="0">
                <a:solidFill>
                  <a:schemeClr val="tx1"/>
                </a:solidFill>
                <a:effectLst/>
                <a:latin typeface="Times New Roman" panose="02020603050405020304" pitchFamily="18" charset="0"/>
                <a:cs typeface="Times New Roman" panose="02020603050405020304" pitchFamily="18" charset="0"/>
              </a:rPr>
              <a:t>="icon" type="image/</a:t>
            </a:r>
            <a:r>
              <a:rPr lang="en-IN" sz="1400" b="0" dirty="0" err="1">
                <a:solidFill>
                  <a:schemeClr val="tx1"/>
                </a:solidFill>
                <a:effectLst/>
                <a:latin typeface="Times New Roman" panose="02020603050405020304" pitchFamily="18" charset="0"/>
                <a:cs typeface="Times New Roman" panose="02020603050405020304" pitchFamily="18" charset="0"/>
              </a:rPr>
              <a:t>svg+xml</a:t>
            </a:r>
            <a:r>
              <a:rPr lang="en-IN" sz="1400" b="0" dirty="0">
                <a:solidFill>
                  <a:schemeClr val="tx1"/>
                </a:solidFill>
                <a:effectLst/>
                <a:latin typeface="Times New Roman" panose="02020603050405020304" pitchFamily="18" charset="0"/>
                <a:cs typeface="Times New Roman" panose="02020603050405020304" pitchFamily="18" charset="0"/>
              </a:rPr>
              <a:t>" </a:t>
            </a:r>
            <a:r>
              <a:rPr lang="en-IN" sz="1400" b="0" dirty="0" err="1">
                <a:solidFill>
                  <a:schemeClr val="tx1"/>
                </a:solidFill>
                <a:effectLst/>
                <a:latin typeface="Times New Roman" panose="02020603050405020304" pitchFamily="18" charset="0"/>
                <a:cs typeface="Times New Roman" panose="02020603050405020304" pitchFamily="18" charset="0"/>
              </a:rPr>
              <a:t>href</a:t>
            </a:r>
            <a:r>
              <a:rPr lang="en-IN" sz="1400" b="0" dirty="0">
                <a:solidFill>
                  <a:schemeClr val="tx1"/>
                </a:solidFill>
                <a:effectLst/>
                <a:latin typeface="Times New Roman" panose="02020603050405020304" pitchFamily="18" charset="0"/>
                <a:cs typeface="Times New Roman" panose="02020603050405020304" pitchFamily="18" charset="0"/>
              </a:rPr>
              <a:t>="/</a:t>
            </a:r>
            <a:r>
              <a:rPr lang="en-IN" sz="1400" b="0" dirty="0" err="1">
                <a:solidFill>
                  <a:schemeClr val="tx1"/>
                </a:solidFill>
                <a:effectLst/>
                <a:latin typeface="Times New Roman" panose="02020603050405020304" pitchFamily="18" charset="0"/>
                <a:cs typeface="Times New Roman" panose="02020603050405020304" pitchFamily="18" charset="0"/>
              </a:rPr>
              <a:t>vite.svg</a:t>
            </a:r>
            <a:r>
              <a:rPr lang="en-IN" sz="1400" b="0" dirty="0">
                <a:solidFill>
                  <a:schemeClr val="tx1"/>
                </a:solidFill>
                <a:effectLst/>
                <a:latin typeface="Times New Roman" panose="02020603050405020304" pitchFamily="18" charset="0"/>
                <a:cs typeface="Times New Roman" panose="02020603050405020304" pitchFamily="18" charset="0"/>
              </a:rPr>
              <a:t>" /&gt;</a:t>
            </a:r>
          </a:p>
          <a:p>
            <a:r>
              <a:rPr lang="en-IN" sz="1400" b="0" dirty="0">
                <a:solidFill>
                  <a:schemeClr val="tx1"/>
                </a:solidFill>
                <a:effectLst/>
                <a:latin typeface="Times New Roman" panose="02020603050405020304" pitchFamily="18" charset="0"/>
                <a:cs typeface="Times New Roman" panose="02020603050405020304" pitchFamily="18" charset="0"/>
              </a:rPr>
              <a:t>    &lt;meta name="viewport" content="width=device-width, initial-scale=1.0" /&gt;</a:t>
            </a:r>
          </a:p>
          <a:p>
            <a:r>
              <a:rPr lang="en-IN" sz="1400" b="0" dirty="0">
                <a:solidFill>
                  <a:schemeClr val="tx1"/>
                </a:solidFill>
                <a:effectLst/>
                <a:latin typeface="Times New Roman" panose="02020603050405020304" pitchFamily="18" charset="0"/>
                <a:cs typeface="Times New Roman" panose="02020603050405020304" pitchFamily="18" charset="0"/>
              </a:rPr>
              <a:t>    &lt;title&gt;</a:t>
            </a:r>
            <a:r>
              <a:rPr lang="en-IN" sz="1400" b="0" dirty="0" err="1">
                <a:solidFill>
                  <a:schemeClr val="tx1"/>
                </a:solidFill>
                <a:effectLst/>
                <a:latin typeface="Times New Roman" panose="02020603050405020304" pitchFamily="18" charset="0"/>
                <a:cs typeface="Times New Roman" panose="02020603050405020304" pitchFamily="18" charset="0"/>
              </a:rPr>
              <a:t>Vite</a:t>
            </a:r>
            <a:r>
              <a:rPr lang="en-IN" sz="1400" b="0" dirty="0">
                <a:solidFill>
                  <a:schemeClr val="tx1"/>
                </a:solidFill>
                <a:effectLst/>
                <a:latin typeface="Times New Roman" panose="02020603050405020304" pitchFamily="18" charset="0"/>
                <a:cs typeface="Times New Roman" panose="02020603050405020304" pitchFamily="18" charset="0"/>
              </a:rPr>
              <a:t> + React&lt;/title&gt;</a:t>
            </a:r>
          </a:p>
          <a:p>
            <a:r>
              <a:rPr lang="en-IN" sz="1400" b="0" dirty="0">
                <a:solidFill>
                  <a:schemeClr val="tx1"/>
                </a:solidFill>
                <a:effectLst/>
                <a:latin typeface="Times New Roman" panose="02020603050405020304" pitchFamily="18" charset="0"/>
                <a:cs typeface="Times New Roman" panose="02020603050405020304" pitchFamily="18" charset="0"/>
              </a:rPr>
              <a:t>  &lt;/head&gt;</a:t>
            </a:r>
          </a:p>
          <a:p>
            <a:r>
              <a:rPr lang="en-IN" sz="1400" b="0" dirty="0">
                <a:solidFill>
                  <a:schemeClr val="tx1"/>
                </a:solidFill>
                <a:effectLst/>
                <a:latin typeface="Times New Roman" panose="02020603050405020304" pitchFamily="18" charset="0"/>
                <a:cs typeface="Times New Roman" panose="02020603050405020304" pitchFamily="18" charset="0"/>
              </a:rPr>
              <a:t>  &lt;body&gt;</a:t>
            </a:r>
          </a:p>
          <a:p>
            <a:r>
              <a:rPr lang="en-IN" sz="1400" b="0" dirty="0">
                <a:solidFill>
                  <a:schemeClr val="tx1"/>
                </a:solidFill>
                <a:effectLst/>
                <a:latin typeface="Times New Roman" panose="02020603050405020304" pitchFamily="18" charset="0"/>
                <a:cs typeface="Times New Roman" panose="02020603050405020304" pitchFamily="18" charset="0"/>
              </a:rPr>
              <a:t>    &lt;div id="root"&gt;&lt;/div&gt;</a:t>
            </a:r>
          </a:p>
          <a:p>
            <a:r>
              <a:rPr lang="en-IN" sz="1400" b="0" dirty="0">
                <a:solidFill>
                  <a:schemeClr val="tx1"/>
                </a:solidFill>
                <a:effectLst/>
                <a:latin typeface="Times New Roman" panose="02020603050405020304" pitchFamily="18" charset="0"/>
                <a:cs typeface="Times New Roman" panose="02020603050405020304" pitchFamily="18" charset="0"/>
              </a:rPr>
              <a:t>    &lt;script type="module" </a:t>
            </a:r>
            <a:r>
              <a:rPr lang="en-IN" sz="1400" b="0" dirty="0" err="1">
                <a:solidFill>
                  <a:schemeClr val="tx1"/>
                </a:solidFill>
                <a:effectLst/>
                <a:latin typeface="Times New Roman" panose="02020603050405020304" pitchFamily="18" charset="0"/>
                <a:cs typeface="Times New Roman" panose="02020603050405020304" pitchFamily="18" charset="0"/>
              </a:rPr>
              <a:t>src</a:t>
            </a:r>
            <a:r>
              <a:rPr lang="en-IN" sz="1400" b="0" dirty="0">
                <a:solidFill>
                  <a:schemeClr val="tx1"/>
                </a:solidFill>
                <a:effectLst/>
                <a:latin typeface="Times New Roman" panose="02020603050405020304" pitchFamily="18" charset="0"/>
                <a:cs typeface="Times New Roman" panose="02020603050405020304" pitchFamily="18" charset="0"/>
              </a:rPr>
              <a:t>="/</a:t>
            </a:r>
            <a:r>
              <a:rPr lang="en-IN" sz="1400" b="0" dirty="0" err="1">
                <a:solidFill>
                  <a:schemeClr val="tx1"/>
                </a:solidFill>
                <a:effectLst/>
                <a:latin typeface="Times New Roman" panose="02020603050405020304" pitchFamily="18" charset="0"/>
                <a:cs typeface="Times New Roman" panose="02020603050405020304" pitchFamily="18" charset="0"/>
              </a:rPr>
              <a:t>src</a:t>
            </a:r>
            <a:r>
              <a:rPr lang="en-IN" sz="1400" b="0" dirty="0">
                <a:solidFill>
                  <a:schemeClr val="tx1"/>
                </a:solidFill>
                <a:effectLst/>
                <a:latin typeface="Times New Roman" panose="02020603050405020304" pitchFamily="18" charset="0"/>
                <a:cs typeface="Times New Roman" panose="02020603050405020304" pitchFamily="18" charset="0"/>
              </a:rPr>
              <a:t>/</a:t>
            </a:r>
            <a:r>
              <a:rPr lang="en-IN" sz="1400" b="0" dirty="0" err="1">
                <a:solidFill>
                  <a:schemeClr val="tx1"/>
                </a:solidFill>
                <a:effectLst/>
                <a:latin typeface="Times New Roman" panose="02020603050405020304" pitchFamily="18" charset="0"/>
                <a:cs typeface="Times New Roman" panose="02020603050405020304" pitchFamily="18" charset="0"/>
              </a:rPr>
              <a:t>main.jsx</a:t>
            </a:r>
            <a:r>
              <a:rPr lang="en-IN" sz="1400" b="0" dirty="0">
                <a:solidFill>
                  <a:schemeClr val="tx1"/>
                </a:solidFill>
                <a:effectLst/>
                <a:latin typeface="Times New Roman" panose="02020603050405020304" pitchFamily="18" charset="0"/>
                <a:cs typeface="Times New Roman" panose="02020603050405020304" pitchFamily="18" charset="0"/>
              </a:rPr>
              <a:t>"&gt;&lt;/script&gt;</a:t>
            </a:r>
          </a:p>
          <a:p>
            <a:r>
              <a:rPr lang="en-IN" sz="1400" b="0" dirty="0">
                <a:solidFill>
                  <a:schemeClr val="tx1"/>
                </a:solidFill>
                <a:effectLst/>
                <a:latin typeface="Times New Roman" panose="02020603050405020304" pitchFamily="18" charset="0"/>
                <a:cs typeface="Times New Roman" panose="02020603050405020304" pitchFamily="18" charset="0"/>
              </a:rPr>
              <a:t>  &lt;/body&gt;</a:t>
            </a:r>
          </a:p>
          <a:p>
            <a:r>
              <a:rPr lang="en-IN" sz="1400" b="0" dirty="0">
                <a:solidFill>
                  <a:schemeClr val="tx1"/>
                </a:solidFill>
                <a:effectLst/>
                <a:latin typeface="Times New Roman" panose="02020603050405020304" pitchFamily="18" charset="0"/>
                <a:cs typeface="Times New Roman" panose="02020603050405020304" pitchFamily="18" charset="0"/>
              </a:rPr>
              <a:t>&lt;/html&gt;</a:t>
            </a:r>
          </a:p>
          <a:p>
            <a:pPr algn="just"/>
            <a:br>
              <a:rPr lang="en-IN" sz="1400" b="0" dirty="0">
                <a:solidFill>
                  <a:srgbClr val="CCCCCC"/>
                </a:solidFill>
                <a:effectLst/>
                <a:highlight>
                  <a:srgbClr val="1F1F1F"/>
                </a:highlight>
                <a:latin typeface="Consolas" panose="020B0609020204030204" pitchFamily="49" charset="0"/>
              </a:rPr>
            </a:br>
            <a:r>
              <a:rPr lang="en-IN" dirty="0">
                <a:solidFill>
                  <a:schemeClr val="tx1"/>
                </a:solidFill>
                <a:latin typeface="Times New Roman" panose="02020603050405020304" pitchFamily="18" charset="0"/>
                <a:cs typeface="Times New Roman" panose="02020603050405020304" pitchFamily="18" charset="0"/>
              </a:rPr>
              <a:t>(</a:t>
            </a:r>
            <a:r>
              <a:rPr lang="en-IN" b="1" u="sng" dirty="0">
                <a:solidFill>
                  <a:schemeClr val="tx1"/>
                </a:solidFill>
                <a:latin typeface="Times New Roman" panose="02020603050405020304" pitchFamily="18" charset="0"/>
                <a:cs typeface="Times New Roman" panose="02020603050405020304" pitchFamily="18" charset="0"/>
              </a:rPr>
              <a:t>(2) CSS</a:t>
            </a:r>
          </a:p>
          <a:p>
            <a:r>
              <a:rPr lang="en-IN" sz="1400" b="0" dirty="0">
                <a:solidFill>
                  <a:schemeClr val="tx1"/>
                </a:solidFill>
                <a:effectLst/>
                <a:latin typeface="Times New Roman" panose="02020603050405020304" pitchFamily="18" charset="0"/>
                <a:cs typeface="Times New Roman" panose="02020603050405020304" pitchFamily="18" charset="0"/>
              </a:rPr>
              <a:t>:root {</a:t>
            </a:r>
          </a:p>
          <a:p>
            <a:r>
              <a:rPr lang="en-IN" sz="1400" b="0" dirty="0">
                <a:solidFill>
                  <a:schemeClr val="tx1"/>
                </a:solidFill>
                <a:effectLst/>
                <a:latin typeface="Times New Roman" panose="02020603050405020304" pitchFamily="18" charset="0"/>
                <a:cs typeface="Times New Roman" panose="02020603050405020304" pitchFamily="18" charset="0"/>
              </a:rPr>
              <a:t>  font-family: Inter, system-</a:t>
            </a:r>
            <a:r>
              <a:rPr lang="en-IN" sz="1400" b="0" dirty="0" err="1">
                <a:solidFill>
                  <a:schemeClr val="tx1"/>
                </a:solidFill>
                <a:effectLst/>
                <a:latin typeface="Times New Roman" panose="02020603050405020304" pitchFamily="18" charset="0"/>
                <a:cs typeface="Times New Roman" panose="02020603050405020304" pitchFamily="18" charset="0"/>
              </a:rPr>
              <a:t>ui</a:t>
            </a:r>
            <a:r>
              <a:rPr lang="en-IN" sz="1400" b="0" dirty="0">
                <a:solidFill>
                  <a:schemeClr val="tx1"/>
                </a:solidFill>
                <a:effectLst/>
                <a:latin typeface="Times New Roman" panose="02020603050405020304" pitchFamily="18" charset="0"/>
                <a:cs typeface="Times New Roman" panose="02020603050405020304" pitchFamily="18" charset="0"/>
              </a:rPr>
              <a:t>, Avenir, Helvetica, Arial, sans-serif;</a:t>
            </a:r>
          </a:p>
          <a:p>
            <a:r>
              <a:rPr lang="en-IN" sz="1400" b="0" dirty="0">
                <a:solidFill>
                  <a:schemeClr val="tx1"/>
                </a:solidFill>
                <a:effectLst/>
                <a:latin typeface="Times New Roman" panose="02020603050405020304" pitchFamily="18" charset="0"/>
                <a:cs typeface="Times New Roman" panose="02020603050405020304" pitchFamily="18" charset="0"/>
              </a:rPr>
              <a:t>  line-height: 1.5;</a:t>
            </a:r>
          </a:p>
          <a:p>
            <a:r>
              <a:rPr lang="en-IN" sz="1400" b="0" dirty="0">
                <a:solidFill>
                  <a:schemeClr val="tx1"/>
                </a:solidFill>
                <a:effectLst/>
                <a:latin typeface="Times New Roman" panose="02020603050405020304" pitchFamily="18" charset="0"/>
                <a:cs typeface="Times New Roman" panose="02020603050405020304" pitchFamily="18" charset="0"/>
              </a:rPr>
              <a:t>  font-weight: 400;</a:t>
            </a:r>
          </a:p>
          <a:p>
            <a:br>
              <a:rPr lang="en-IN" sz="1400" b="0" dirty="0">
                <a:solidFill>
                  <a:schemeClr val="tx1"/>
                </a:solidFill>
                <a:effectLst/>
                <a:latin typeface="Times New Roman" panose="02020603050405020304" pitchFamily="18" charset="0"/>
                <a:cs typeface="Times New Roman" panose="02020603050405020304" pitchFamily="18" charset="0"/>
              </a:rPr>
            </a:br>
            <a:r>
              <a:rPr lang="en-IN" sz="1400" b="0" dirty="0">
                <a:solidFill>
                  <a:schemeClr val="tx1"/>
                </a:solidFill>
                <a:effectLst/>
                <a:latin typeface="Times New Roman" panose="02020603050405020304" pitchFamily="18" charset="0"/>
                <a:cs typeface="Times New Roman" panose="02020603050405020304" pitchFamily="18" charset="0"/>
              </a:rPr>
              <a:t>  </a:t>
            </a:r>
            <a:r>
              <a:rPr lang="en-IN" sz="1400" b="0" dirty="0" err="1">
                <a:solidFill>
                  <a:schemeClr val="tx1"/>
                </a:solidFill>
                <a:effectLst/>
                <a:latin typeface="Times New Roman" panose="02020603050405020304" pitchFamily="18" charset="0"/>
                <a:cs typeface="Times New Roman" panose="02020603050405020304" pitchFamily="18" charset="0"/>
              </a:rPr>
              <a:t>color</a:t>
            </a:r>
            <a:r>
              <a:rPr lang="en-IN" sz="1400" b="0" dirty="0">
                <a:solidFill>
                  <a:schemeClr val="tx1"/>
                </a:solidFill>
                <a:effectLst/>
                <a:latin typeface="Times New Roman" panose="02020603050405020304" pitchFamily="18" charset="0"/>
                <a:cs typeface="Times New Roman" panose="02020603050405020304" pitchFamily="18" charset="0"/>
              </a:rPr>
              <a:t>-scheme: light dark;</a:t>
            </a:r>
          </a:p>
          <a:p>
            <a:r>
              <a:rPr lang="en-IN" sz="1400" b="0" dirty="0">
                <a:solidFill>
                  <a:schemeClr val="tx1"/>
                </a:solidFill>
                <a:effectLst/>
                <a:latin typeface="Times New Roman" panose="02020603050405020304" pitchFamily="18" charset="0"/>
                <a:cs typeface="Times New Roman" panose="02020603050405020304" pitchFamily="18" charset="0"/>
              </a:rPr>
              <a:t>  </a:t>
            </a:r>
            <a:r>
              <a:rPr lang="en-IN" sz="1400" b="0" dirty="0" err="1">
                <a:solidFill>
                  <a:schemeClr val="tx1"/>
                </a:solidFill>
                <a:effectLst/>
                <a:latin typeface="Times New Roman" panose="02020603050405020304" pitchFamily="18" charset="0"/>
                <a:cs typeface="Times New Roman" panose="02020603050405020304" pitchFamily="18" charset="0"/>
              </a:rPr>
              <a:t>color</a:t>
            </a:r>
            <a:r>
              <a:rPr lang="en-IN" sz="1400" b="0" dirty="0">
                <a:solidFill>
                  <a:schemeClr val="tx1"/>
                </a:solidFill>
                <a:effectLst/>
                <a:latin typeface="Times New Roman" panose="02020603050405020304" pitchFamily="18" charset="0"/>
                <a:cs typeface="Times New Roman" panose="02020603050405020304" pitchFamily="18" charset="0"/>
              </a:rPr>
              <a:t>: </a:t>
            </a:r>
            <a:r>
              <a:rPr lang="en-IN" sz="1400" b="0" dirty="0" err="1">
                <a:solidFill>
                  <a:schemeClr val="tx1"/>
                </a:solidFill>
                <a:effectLst/>
                <a:latin typeface="Times New Roman" panose="02020603050405020304" pitchFamily="18" charset="0"/>
                <a:cs typeface="Times New Roman" panose="02020603050405020304" pitchFamily="18" charset="0"/>
              </a:rPr>
              <a:t>rgba</a:t>
            </a:r>
            <a:r>
              <a:rPr lang="en-IN" sz="1400" b="0" dirty="0">
                <a:solidFill>
                  <a:schemeClr val="tx1"/>
                </a:solidFill>
                <a:effectLst/>
                <a:latin typeface="Times New Roman" panose="02020603050405020304" pitchFamily="18" charset="0"/>
                <a:cs typeface="Times New Roman" panose="02020603050405020304" pitchFamily="18" charset="0"/>
              </a:rPr>
              <a:t>(255, 255, 255, 0.87);</a:t>
            </a:r>
          </a:p>
          <a:p>
            <a:r>
              <a:rPr lang="en-IN" sz="1400" b="0" dirty="0">
                <a:solidFill>
                  <a:schemeClr val="tx1"/>
                </a:solidFill>
                <a:effectLst/>
                <a:latin typeface="Times New Roman" panose="02020603050405020304" pitchFamily="18" charset="0"/>
                <a:cs typeface="Times New Roman" panose="02020603050405020304" pitchFamily="18" charset="0"/>
              </a:rPr>
              <a:t>  background-</a:t>
            </a:r>
            <a:r>
              <a:rPr lang="en-IN" sz="1400" b="0" dirty="0" err="1">
                <a:solidFill>
                  <a:schemeClr val="tx1"/>
                </a:solidFill>
                <a:effectLst/>
                <a:latin typeface="Times New Roman" panose="02020603050405020304" pitchFamily="18" charset="0"/>
                <a:cs typeface="Times New Roman" panose="02020603050405020304" pitchFamily="18" charset="0"/>
              </a:rPr>
              <a:t>color</a:t>
            </a:r>
            <a:r>
              <a:rPr lang="en-IN" sz="1400" b="0" dirty="0">
                <a:solidFill>
                  <a:schemeClr val="tx1"/>
                </a:solidFill>
                <a:effectLst/>
                <a:latin typeface="Times New Roman" panose="02020603050405020304" pitchFamily="18" charset="0"/>
                <a:cs typeface="Times New Roman" panose="02020603050405020304" pitchFamily="18" charset="0"/>
              </a:rPr>
              <a:t>: #242424;</a:t>
            </a:r>
          </a:p>
          <a:p>
            <a:br>
              <a:rPr lang="en-IN" sz="1400" b="0" dirty="0">
                <a:solidFill>
                  <a:schemeClr val="tx1"/>
                </a:solidFill>
                <a:effectLst/>
                <a:latin typeface="Times New Roman" panose="02020603050405020304" pitchFamily="18" charset="0"/>
                <a:cs typeface="Times New Roman" panose="02020603050405020304" pitchFamily="18" charset="0"/>
              </a:rPr>
            </a:br>
            <a:r>
              <a:rPr lang="en-IN" sz="1400" b="0" dirty="0">
                <a:solidFill>
                  <a:schemeClr val="tx1"/>
                </a:solidFill>
                <a:effectLst/>
                <a:latin typeface="Times New Roman" panose="02020603050405020304" pitchFamily="18" charset="0"/>
                <a:cs typeface="Times New Roman" panose="02020603050405020304" pitchFamily="18" charset="0"/>
              </a:rPr>
              <a:t>  font-synthesis: none;</a:t>
            </a:r>
          </a:p>
          <a:p>
            <a:r>
              <a:rPr lang="en-IN" sz="1400" b="0" dirty="0">
                <a:solidFill>
                  <a:schemeClr val="tx1"/>
                </a:solidFill>
                <a:effectLst/>
                <a:latin typeface="Times New Roman" panose="02020603050405020304" pitchFamily="18" charset="0"/>
                <a:cs typeface="Times New Roman" panose="02020603050405020304" pitchFamily="18" charset="0"/>
              </a:rPr>
              <a:t>  text-rendering: </a:t>
            </a:r>
            <a:r>
              <a:rPr lang="en-IN" sz="1400" b="0" dirty="0" err="1">
                <a:solidFill>
                  <a:schemeClr val="tx1"/>
                </a:solidFill>
                <a:effectLst/>
                <a:latin typeface="Times New Roman" panose="02020603050405020304" pitchFamily="18" charset="0"/>
                <a:cs typeface="Times New Roman" panose="02020603050405020304" pitchFamily="18" charset="0"/>
              </a:rPr>
              <a:t>optimizeLegibility</a:t>
            </a:r>
            <a:r>
              <a:rPr lang="en-IN" sz="1400" b="0" dirty="0">
                <a:solidFill>
                  <a:schemeClr val="tx1"/>
                </a:solidFill>
                <a:effectLst/>
                <a:latin typeface="Times New Roman" panose="02020603050405020304" pitchFamily="18" charset="0"/>
                <a:cs typeface="Times New Roman" panose="02020603050405020304" pitchFamily="18" charset="0"/>
              </a:rPr>
              <a:t>;</a:t>
            </a:r>
          </a:p>
          <a:p>
            <a:r>
              <a:rPr lang="en-IN" sz="1400" b="0" dirty="0">
                <a:solidFill>
                  <a:schemeClr val="tx1"/>
                </a:solidFill>
                <a:effectLst/>
                <a:latin typeface="Times New Roman" panose="02020603050405020304" pitchFamily="18" charset="0"/>
                <a:cs typeface="Times New Roman" panose="02020603050405020304" pitchFamily="18" charset="0"/>
              </a:rPr>
              <a:t>  -</a:t>
            </a:r>
            <a:r>
              <a:rPr lang="en-IN" sz="1400" b="0" dirty="0" err="1">
                <a:solidFill>
                  <a:schemeClr val="tx1"/>
                </a:solidFill>
                <a:effectLst/>
                <a:latin typeface="Times New Roman" panose="02020603050405020304" pitchFamily="18" charset="0"/>
                <a:cs typeface="Times New Roman" panose="02020603050405020304" pitchFamily="18" charset="0"/>
              </a:rPr>
              <a:t>webkit</a:t>
            </a:r>
            <a:r>
              <a:rPr lang="en-IN" sz="1400" b="0" dirty="0">
                <a:solidFill>
                  <a:schemeClr val="tx1"/>
                </a:solidFill>
                <a:effectLst/>
                <a:latin typeface="Times New Roman" panose="02020603050405020304" pitchFamily="18" charset="0"/>
                <a:cs typeface="Times New Roman" panose="02020603050405020304" pitchFamily="18" charset="0"/>
              </a:rPr>
              <a:t>-font-smoothing: </a:t>
            </a:r>
            <a:r>
              <a:rPr lang="en-IN" sz="1400" b="0" dirty="0" err="1">
                <a:solidFill>
                  <a:schemeClr val="tx1"/>
                </a:solidFill>
                <a:effectLst/>
                <a:latin typeface="Times New Roman" panose="02020603050405020304" pitchFamily="18" charset="0"/>
                <a:cs typeface="Times New Roman" panose="02020603050405020304" pitchFamily="18" charset="0"/>
              </a:rPr>
              <a:t>antialiased</a:t>
            </a:r>
            <a:r>
              <a:rPr lang="en-IN" sz="1400" b="0" dirty="0">
                <a:solidFill>
                  <a:schemeClr val="tx1"/>
                </a:solidFill>
                <a:effectLst/>
                <a:latin typeface="Times New Roman" panose="02020603050405020304" pitchFamily="18" charset="0"/>
                <a:cs typeface="Times New Roman" panose="02020603050405020304" pitchFamily="18" charset="0"/>
              </a:rPr>
              <a:t>;</a:t>
            </a:r>
          </a:p>
          <a:p>
            <a:r>
              <a:rPr lang="en-IN" sz="1400" b="0" dirty="0">
                <a:solidFill>
                  <a:schemeClr val="tx1"/>
                </a:solidFill>
                <a:effectLst/>
                <a:latin typeface="Times New Roman" panose="02020603050405020304" pitchFamily="18" charset="0"/>
                <a:cs typeface="Times New Roman" panose="02020603050405020304" pitchFamily="18" charset="0"/>
              </a:rPr>
              <a:t>  -</a:t>
            </a:r>
            <a:r>
              <a:rPr lang="en-IN" sz="1400" b="0" dirty="0" err="1">
                <a:solidFill>
                  <a:schemeClr val="tx1"/>
                </a:solidFill>
                <a:effectLst/>
                <a:latin typeface="Times New Roman" panose="02020603050405020304" pitchFamily="18" charset="0"/>
                <a:cs typeface="Times New Roman" panose="02020603050405020304" pitchFamily="18" charset="0"/>
              </a:rPr>
              <a:t>moz</a:t>
            </a:r>
            <a:r>
              <a:rPr lang="en-IN" sz="1400" b="0" dirty="0">
                <a:solidFill>
                  <a:schemeClr val="tx1"/>
                </a:solidFill>
                <a:effectLst/>
                <a:latin typeface="Times New Roman" panose="02020603050405020304" pitchFamily="18" charset="0"/>
                <a:cs typeface="Times New Roman" panose="02020603050405020304" pitchFamily="18" charset="0"/>
              </a:rPr>
              <a:t>-</a:t>
            </a:r>
            <a:r>
              <a:rPr lang="en-IN" sz="1400" b="0" dirty="0" err="1">
                <a:solidFill>
                  <a:schemeClr val="tx1"/>
                </a:solidFill>
                <a:effectLst/>
                <a:latin typeface="Times New Roman" panose="02020603050405020304" pitchFamily="18" charset="0"/>
                <a:cs typeface="Times New Roman" panose="02020603050405020304" pitchFamily="18" charset="0"/>
              </a:rPr>
              <a:t>osx</a:t>
            </a:r>
            <a:r>
              <a:rPr lang="en-IN" sz="1400" b="0" dirty="0">
                <a:solidFill>
                  <a:schemeClr val="tx1"/>
                </a:solidFill>
                <a:effectLst/>
                <a:latin typeface="Times New Roman" panose="02020603050405020304" pitchFamily="18" charset="0"/>
                <a:cs typeface="Times New Roman" panose="02020603050405020304" pitchFamily="18" charset="0"/>
              </a:rPr>
              <a:t>-font-smoothing: grayscale;</a:t>
            </a:r>
          </a:p>
          <a:p>
            <a:r>
              <a:rPr lang="en-IN" sz="1400" b="0" dirty="0">
                <a:solidFill>
                  <a:schemeClr val="tx1"/>
                </a:solidFill>
                <a:effectLst/>
                <a:latin typeface="Times New Roman" panose="02020603050405020304" pitchFamily="18" charset="0"/>
                <a:cs typeface="Times New Roman" panose="02020603050405020304" pitchFamily="18" charset="0"/>
              </a:rPr>
              <a:t>}</a:t>
            </a:r>
          </a:p>
          <a:p>
            <a:br>
              <a:rPr lang="en-IN" sz="1400" b="0" dirty="0">
                <a:solidFill>
                  <a:schemeClr val="tx1"/>
                </a:solidFill>
                <a:effectLst/>
                <a:latin typeface="Times New Roman" panose="02020603050405020304" pitchFamily="18" charset="0"/>
                <a:cs typeface="Times New Roman" panose="02020603050405020304" pitchFamily="18" charset="0"/>
              </a:rPr>
            </a:br>
            <a:r>
              <a:rPr lang="en-IN" sz="1400" b="0" dirty="0">
                <a:solidFill>
                  <a:schemeClr val="tx1"/>
                </a:solidFill>
                <a:effectLst/>
                <a:latin typeface="Times New Roman" panose="02020603050405020304" pitchFamily="18" charset="0"/>
                <a:cs typeface="Times New Roman" panose="02020603050405020304" pitchFamily="18" charset="0"/>
              </a:rPr>
              <a:t>a {</a:t>
            </a:r>
          </a:p>
          <a:p>
            <a:r>
              <a:rPr lang="en-IN" sz="1400" b="0" dirty="0">
                <a:solidFill>
                  <a:schemeClr val="tx1"/>
                </a:solidFill>
                <a:effectLst/>
                <a:latin typeface="Times New Roman" panose="02020603050405020304" pitchFamily="18" charset="0"/>
                <a:cs typeface="Times New Roman" panose="02020603050405020304" pitchFamily="18" charset="0"/>
              </a:rPr>
              <a:t>  font-weight: 500;</a:t>
            </a:r>
          </a:p>
          <a:p>
            <a:r>
              <a:rPr lang="en-IN" sz="1400" b="0" dirty="0">
                <a:solidFill>
                  <a:schemeClr val="tx1"/>
                </a:solidFill>
                <a:effectLst/>
                <a:latin typeface="Times New Roman" panose="02020603050405020304" pitchFamily="18" charset="0"/>
                <a:cs typeface="Times New Roman" panose="02020603050405020304" pitchFamily="18" charset="0"/>
              </a:rPr>
              <a:t>  </a:t>
            </a:r>
            <a:r>
              <a:rPr lang="en-IN" sz="1400" b="0" dirty="0" err="1">
                <a:solidFill>
                  <a:schemeClr val="tx1"/>
                </a:solidFill>
                <a:effectLst/>
                <a:latin typeface="Times New Roman" panose="02020603050405020304" pitchFamily="18" charset="0"/>
                <a:cs typeface="Times New Roman" panose="02020603050405020304" pitchFamily="18" charset="0"/>
              </a:rPr>
              <a:t>color</a:t>
            </a:r>
            <a:r>
              <a:rPr lang="en-IN" sz="1400" b="0" dirty="0">
                <a:solidFill>
                  <a:schemeClr val="tx1"/>
                </a:solidFill>
                <a:effectLst/>
                <a:latin typeface="Times New Roman" panose="02020603050405020304" pitchFamily="18" charset="0"/>
                <a:cs typeface="Times New Roman" panose="02020603050405020304" pitchFamily="18" charset="0"/>
              </a:rPr>
              <a:t>: #fff;</a:t>
            </a:r>
          </a:p>
          <a:p>
            <a:r>
              <a:rPr lang="en-IN" sz="1400" b="0" dirty="0">
                <a:solidFill>
                  <a:schemeClr val="tx1"/>
                </a:solidFill>
                <a:effectLst/>
                <a:latin typeface="Times New Roman" panose="02020603050405020304" pitchFamily="18" charset="0"/>
                <a:cs typeface="Times New Roman" panose="02020603050405020304" pitchFamily="18" charset="0"/>
              </a:rPr>
              <a:t>  text-decoration: inherit;</a:t>
            </a:r>
          </a:p>
          <a:p>
            <a:r>
              <a:rPr lang="en-IN" sz="1400" b="0" dirty="0">
                <a:solidFill>
                  <a:schemeClr val="tx1"/>
                </a:solidFill>
                <a:effectLst/>
                <a:latin typeface="Times New Roman" panose="02020603050405020304" pitchFamily="18" charset="0"/>
                <a:cs typeface="Times New Roman" panose="02020603050405020304" pitchFamily="18" charset="0"/>
              </a:rPr>
              <a:t>}</a:t>
            </a:r>
          </a:p>
          <a:p>
            <a:r>
              <a:rPr lang="en-IN" sz="1400" b="0" dirty="0">
                <a:solidFill>
                  <a:schemeClr val="tx1"/>
                </a:solidFill>
                <a:effectLst/>
                <a:latin typeface="Times New Roman" panose="02020603050405020304" pitchFamily="18" charset="0"/>
                <a:cs typeface="Times New Roman" panose="02020603050405020304" pitchFamily="18" charset="0"/>
              </a:rPr>
              <a:t>a:hover {</a:t>
            </a:r>
          </a:p>
          <a:p>
            <a:r>
              <a:rPr lang="en-IN" sz="1400" b="0" dirty="0">
                <a:solidFill>
                  <a:schemeClr val="tx1"/>
                </a:solidFill>
                <a:effectLst/>
                <a:latin typeface="Times New Roman" panose="02020603050405020304" pitchFamily="18" charset="0"/>
                <a:cs typeface="Times New Roman" panose="02020603050405020304" pitchFamily="18" charset="0"/>
              </a:rPr>
              <a:t>  </a:t>
            </a:r>
            <a:r>
              <a:rPr lang="en-IN" sz="1400" b="0" dirty="0" err="1">
                <a:solidFill>
                  <a:schemeClr val="tx1"/>
                </a:solidFill>
                <a:effectLst/>
                <a:latin typeface="Times New Roman" panose="02020603050405020304" pitchFamily="18" charset="0"/>
                <a:cs typeface="Times New Roman" panose="02020603050405020304" pitchFamily="18" charset="0"/>
              </a:rPr>
              <a:t>color</a:t>
            </a:r>
            <a:r>
              <a:rPr lang="en-IN" sz="1400" b="0" dirty="0">
                <a:solidFill>
                  <a:schemeClr val="tx1"/>
                </a:solidFill>
                <a:effectLst/>
                <a:latin typeface="Times New Roman" panose="02020603050405020304" pitchFamily="18" charset="0"/>
                <a:cs typeface="Times New Roman" panose="02020603050405020304" pitchFamily="18" charset="0"/>
              </a:rPr>
              <a:t>: #535bf2;</a:t>
            </a:r>
          </a:p>
          <a:p>
            <a:r>
              <a:rPr lang="en-IN" sz="1400" b="0" dirty="0">
                <a:solidFill>
                  <a:schemeClr val="tx1"/>
                </a:solidFill>
                <a:effectLst/>
                <a:latin typeface="Times New Roman" panose="02020603050405020304" pitchFamily="18" charset="0"/>
                <a:cs typeface="Times New Roman" panose="02020603050405020304" pitchFamily="18" charset="0"/>
              </a:rPr>
              <a:t>}</a:t>
            </a:r>
          </a:p>
          <a:p>
            <a:pPr algn="just"/>
            <a:endParaRPr lang="en-IN" sz="1400" dirty="0">
              <a:solidFill>
                <a:schemeClr val="tx1"/>
              </a:solidFill>
              <a:effectLst/>
              <a:latin typeface="Times New Roman" panose="02020603050405020304" pitchFamily="18" charset="0"/>
              <a:cs typeface="Times New Roman" panose="02020603050405020304" pitchFamily="18" charset="0"/>
            </a:endParaRPr>
          </a:p>
        </p:txBody>
      </p:sp>
      <p:sp>
        <p:nvSpPr>
          <p:cNvPr id="4" name="object 9">
            <a:extLst>
              <a:ext uri="{FF2B5EF4-FFF2-40B4-BE49-F238E27FC236}">
                <a16:creationId xmlns:a16="http://schemas.microsoft.com/office/drawing/2014/main" id="{90D203EF-42B8-F619-B33B-5C73E4D58847}"/>
              </a:ext>
            </a:extLst>
          </p:cNvPr>
          <p:cNvSpPr/>
          <p:nvPr/>
        </p:nvSpPr>
        <p:spPr>
          <a:xfrm>
            <a:off x="303212" y="165100"/>
            <a:ext cx="7165975" cy="10287000"/>
          </a:xfrm>
          <a:custGeom>
            <a:avLst/>
            <a:gdLst/>
            <a:ahLst/>
            <a:cxnLst/>
            <a:rect l="l" t="t" r="r" b="b"/>
            <a:pathLst>
              <a:path w="7165975" h="9451975">
                <a:moveTo>
                  <a:pt x="7165594" y="0"/>
                </a:moveTo>
                <a:lnTo>
                  <a:pt x="7147306" y="0"/>
                </a:lnTo>
                <a:lnTo>
                  <a:pt x="7147306" y="18288"/>
                </a:lnTo>
                <a:lnTo>
                  <a:pt x="7147306" y="9433255"/>
                </a:lnTo>
                <a:lnTo>
                  <a:pt x="18288" y="9433255"/>
                </a:lnTo>
                <a:lnTo>
                  <a:pt x="18288" y="18288"/>
                </a:lnTo>
                <a:lnTo>
                  <a:pt x="7147306" y="18288"/>
                </a:lnTo>
                <a:lnTo>
                  <a:pt x="7147306" y="0"/>
                </a:lnTo>
                <a:lnTo>
                  <a:pt x="18288" y="0"/>
                </a:lnTo>
                <a:lnTo>
                  <a:pt x="0" y="0"/>
                </a:lnTo>
                <a:lnTo>
                  <a:pt x="0" y="18237"/>
                </a:lnTo>
                <a:lnTo>
                  <a:pt x="0" y="9433255"/>
                </a:lnTo>
                <a:lnTo>
                  <a:pt x="0" y="9451543"/>
                </a:lnTo>
                <a:lnTo>
                  <a:pt x="18288" y="9451543"/>
                </a:lnTo>
                <a:lnTo>
                  <a:pt x="7147306" y="9451543"/>
                </a:lnTo>
                <a:lnTo>
                  <a:pt x="7165594" y="9451543"/>
                </a:lnTo>
                <a:lnTo>
                  <a:pt x="7165594" y="9433255"/>
                </a:lnTo>
                <a:lnTo>
                  <a:pt x="7165594" y="18288"/>
                </a:lnTo>
                <a:lnTo>
                  <a:pt x="7165594" y="0"/>
                </a:lnTo>
                <a:close/>
              </a:path>
            </a:pathLst>
          </a:custGeom>
          <a:solidFill>
            <a:srgbClr val="000000"/>
          </a:solidFill>
        </p:spPr>
        <p:txBody>
          <a:bodyPr wrap="square" lIns="0" tIns="0" rIns="0" bIns="0" rtlCol="0"/>
          <a:lstStyle/>
          <a:p>
            <a:endParaRPr/>
          </a:p>
        </p:txBody>
      </p:sp>
      <p:sp>
        <p:nvSpPr>
          <p:cNvPr id="2" name="Title 1">
            <a:extLst>
              <a:ext uri="{FF2B5EF4-FFF2-40B4-BE49-F238E27FC236}">
                <a16:creationId xmlns:a16="http://schemas.microsoft.com/office/drawing/2014/main" id="{5D84254A-220F-A3C6-7043-6D3FE5306D7A}"/>
              </a:ext>
            </a:extLst>
          </p:cNvPr>
          <p:cNvSpPr>
            <a:spLocks noGrp="1"/>
          </p:cNvSpPr>
          <p:nvPr>
            <p:ph type="ctrTitle"/>
          </p:nvPr>
        </p:nvSpPr>
        <p:spPr>
          <a:xfrm>
            <a:off x="671988" y="698500"/>
            <a:ext cx="6428422" cy="276999"/>
          </a:xfrm>
        </p:spPr>
        <p:txBody>
          <a:bodyPr/>
          <a:lstStyle/>
          <a:p>
            <a:pPr algn="ctr"/>
            <a:r>
              <a:rPr lang="en-IN" sz="1800" u="sng" dirty="0"/>
              <a:t>Methodologies - Code snippets</a:t>
            </a:r>
          </a:p>
        </p:txBody>
      </p:sp>
    </p:spTree>
    <p:extLst>
      <p:ext uri="{BB962C8B-B14F-4D97-AF65-F5344CB8AC3E}">
        <p14:creationId xmlns:p14="http://schemas.microsoft.com/office/powerpoint/2010/main" val="313816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58AA043-DDE3-9A92-99B6-6A6CDA530DE6}"/>
              </a:ext>
            </a:extLst>
          </p:cNvPr>
          <p:cNvSpPr>
            <a:spLocks noGrp="1"/>
          </p:cNvSpPr>
          <p:nvPr>
            <p:ph type="subTitle" idx="4"/>
          </p:nvPr>
        </p:nvSpPr>
        <p:spPr>
          <a:xfrm>
            <a:off x="685800" y="319086"/>
            <a:ext cx="6643212" cy="8863965"/>
          </a:xfrm>
        </p:spPr>
        <p:txBody>
          <a:bodyPr numCol="2"/>
          <a:lstStyle/>
          <a:p>
            <a:br>
              <a:rPr lang="en-IN" sz="1200" b="0" dirty="0">
                <a:solidFill>
                  <a:schemeClr val="tx1"/>
                </a:solidFill>
                <a:effectLst/>
                <a:latin typeface="Times New Roman" panose="02020603050405020304" pitchFamily="18" charset="0"/>
                <a:cs typeface="Times New Roman" panose="02020603050405020304" pitchFamily="18" charset="0"/>
              </a:rPr>
            </a:br>
            <a:r>
              <a:rPr lang="en-IN" sz="1200" b="0" dirty="0">
                <a:solidFill>
                  <a:schemeClr val="tx1"/>
                </a:solidFill>
                <a:effectLst/>
                <a:latin typeface="Times New Roman" panose="02020603050405020304" pitchFamily="18" charset="0"/>
                <a:cs typeface="Times New Roman" panose="02020603050405020304" pitchFamily="18" charset="0"/>
              </a:rPr>
              <a:t>body {</a:t>
            </a:r>
          </a:p>
          <a:p>
            <a:r>
              <a:rPr lang="en-IN" sz="1200" b="0" dirty="0">
                <a:solidFill>
                  <a:schemeClr val="tx1"/>
                </a:solidFill>
                <a:effectLst/>
                <a:latin typeface="Times New Roman" panose="02020603050405020304" pitchFamily="18" charset="0"/>
                <a:cs typeface="Times New Roman" panose="02020603050405020304" pitchFamily="18" charset="0"/>
              </a:rPr>
              <a:t>  margin: 0;</a:t>
            </a:r>
          </a:p>
          <a:p>
            <a:r>
              <a:rPr lang="en-IN" sz="1200" b="0" dirty="0">
                <a:solidFill>
                  <a:schemeClr val="tx1"/>
                </a:solidFill>
                <a:effectLst/>
                <a:latin typeface="Times New Roman" panose="02020603050405020304" pitchFamily="18" charset="0"/>
                <a:cs typeface="Times New Roman" panose="02020603050405020304" pitchFamily="18" charset="0"/>
              </a:rPr>
              <a:t>  display: flex;</a:t>
            </a:r>
          </a:p>
          <a:p>
            <a:r>
              <a:rPr lang="en-IN" sz="1200" b="0" dirty="0">
                <a:solidFill>
                  <a:schemeClr val="tx1"/>
                </a:solidFill>
                <a:effectLst/>
                <a:latin typeface="Times New Roman" panose="02020603050405020304" pitchFamily="18" charset="0"/>
                <a:cs typeface="Times New Roman" panose="02020603050405020304" pitchFamily="18" charset="0"/>
              </a:rPr>
              <a:t>  place-items: </a:t>
            </a:r>
            <a:r>
              <a:rPr lang="en-IN" sz="1200" b="0" dirty="0" err="1">
                <a:solidFill>
                  <a:schemeClr val="tx1"/>
                </a:solidFill>
                <a:effectLst/>
                <a:latin typeface="Times New Roman" panose="02020603050405020304" pitchFamily="18" charset="0"/>
                <a:cs typeface="Times New Roman" panose="02020603050405020304" pitchFamily="18" charset="0"/>
              </a:rPr>
              <a:t>center</a:t>
            </a:r>
            <a:r>
              <a:rPr lang="en-IN" sz="1200" b="0" dirty="0">
                <a:solidFill>
                  <a:schemeClr val="tx1"/>
                </a:solidFill>
                <a:effectLst/>
                <a:latin typeface="Times New Roman" panose="02020603050405020304" pitchFamily="18" charset="0"/>
                <a:cs typeface="Times New Roman" panose="02020603050405020304" pitchFamily="18" charset="0"/>
              </a:rPr>
              <a:t>;</a:t>
            </a:r>
          </a:p>
          <a:p>
            <a:r>
              <a:rPr lang="en-IN" sz="1200" b="0" dirty="0">
                <a:solidFill>
                  <a:schemeClr val="tx1"/>
                </a:solidFill>
                <a:effectLst/>
                <a:latin typeface="Times New Roman" panose="02020603050405020304" pitchFamily="18" charset="0"/>
                <a:cs typeface="Times New Roman" panose="02020603050405020304" pitchFamily="18" charset="0"/>
              </a:rPr>
              <a:t>  min-width: 320px;</a:t>
            </a:r>
          </a:p>
          <a:p>
            <a:r>
              <a:rPr lang="en-IN" sz="1200" b="0" dirty="0">
                <a:solidFill>
                  <a:schemeClr val="tx1"/>
                </a:solidFill>
                <a:effectLst/>
                <a:latin typeface="Times New Roman" panose="02020603050405020304" pitchFamily="18" charset="0"/>
                <a:cs typeface="Times New Roman" panose="02020603050405020304" pitchFamily="18" charset="0"/>
              </a:rPr>
              <a:t>  min-height: 100vh;</a:t>
            </a:r>
          </a:p>
          <a:p>
            <a:r>
              <a:rPr lang="en-IN" sz="1200" b="0" dirty="0">
                <a:solidFill>
                  <a:schemeClr val="tx1"/>
                </a:solidFill>
                <a:effectLst/>
                <a:latin typeface="Times New Roman" panose="02020603050405020304" pitchFamily="18" charset="0"/>
                <a:cs typeface="Times New Roman" panose="02020603050405020304" pitchFamily="18" charset="0"/>
              </a:rPr>
              <a:t>}</a:t>
            </a:r>
          </a:p>
          <a:p>
            <a:br>
              <a:rPr lang="en-IN" sz="1200" b="0" dirty="0">
                <a:solidFill>
                  <a:schemeClr val="tx1"/>
                </a:solidFill>
                <a:effectLst/>
                <a:latin typeface="Times New Roman" panose="02020603050405020304" pitchFamily="18" charset="0"/>
                <a:cs typeface="Times New Roman" panose="02020603050405020304" pitchFamily="18" charset="0"/>
              </a:rPr>
            </a:br>
            <a:r>
              <a:rPr lang="en-IN" sz="1200" b="0" dirty="0">
                <a:solidFill>
                  <a:schemeClr val="tx1"/>
                </a:solidFill>
                <a:effectLst/>
                <a:latin typeface="Times New Roman" panose="02020603050405020304" pitchFamily="18" charset="0"/>
                <a:cs typeface="Times New Roman" panose="02020603050405020304" pitchFamily="18" charset="0"/>
              </a:rPr>
              <a:t>h1 {</a:t>
            </a:r>
          </a:p>
          <a:p>
            <a:r>
              <a:rPr lang="en-IN" sz="1200" b="0" dirty="0">
                <a:solidFill>
                  <a:schemeClr val="tx1"/>
                </a:solidFill>
                <a:effectLst/>
                <a:latin typeface="Times New Roman" panose="02020603050405020304" pitchFamily="18" charset="0"/>
                <a:cs typeface="Times New Roman" panose="02020603050405020304" pitchFamily="18" charset="0"/>
              </a:rPr>
              <a:t>  font-size: 3.2em;</a:t>
            </a:r>
          </a:p>
          <a:p>
            <a:r>
              <a:rPr lang="en-IN" sz="1200" b="0" dirty="0">
                <a:solidFill>
                  <a:schemeClr val="tx1"/>
                </a:solidFill>
                <a:effectLst/>
                <a:latin typeface="Times New Roman" panose="02020603050405020304" pitchFamily="18" charset="0"/>
                <a:cs typeface="Times New Roman" panose="02020603050405020304" pitchFamily="18" charset="0"/>
              </a:rPr>
              <a:t>  line-height: 1.1;</a:t>
            </a:r>
          </a:p>
          <a:p>
            <a:r>
              <a:rPr lang="en-IN" sz="1200" b="0" dirty="0">
                <a:solidFill>
                  <a:schemeClr val="tx1"/>
                </a:solidFill>
                <a:effectLst/>
                <a:latin typeface="Times New Roman" panose="02020603050405020304" pitchFamily="18" charset="0"/>
                <a:cs typeface="Times New Roman" panose="02020603050405020304" pitchFamily="18" charset="0"/>
              </a:rPr>
              <a:t>}</a:t>
            </a:r>
          </a:p>
          <a:p>
            <a:br>
              <a:rPr lang="en-IN" sz="1200" b="0" dirty="0">
                <a:solidFill>
                  <a:schemeClr val="tx1"/>
                </a:solidFill>
                <a:effectLst/>
                <a:latin typeface="Times New Roman" panose="02020603050405020304" pitchFamily="18" charset="0"/>
                <a:cs typeface="Times New Roman" panose="02020603050405020304" pitchFamily="18" charset="0"/>
              </a:rPr>
            </a:br>
            <a:r>
              <a:rPr lang="en-IN" sz="1200" b="0" dirty="0">
                <a:solidFill>
                  <a:schemeClr val="tx1"/>
                </a:solidFill>
                <a:effectLst/>
                <a:latin typeface="Times New Roman" panose="02020603050405020304" pitchFamily="18" charset="0"/>
                <a:cs typeface="Times New Roman" panose="02020603050405020304" pitchFamily="18" charset="0"/>
              </a:rPr>
              <a:t>button {</a:t>
            </a:r>
          </a:p>
          <a:p>
            <a:r>
              <a:rPr lang="en-IN" sz="1200" b="0" dirty="0">
                <a:solidFill>
                  <a:schemeClr val="tx1"/>
                </a:solidFill>
                <a:effectLst/>
                <a:latin typeface="Times New Roman" panose="02020603050405020304" pitchFamily="18" charset="0"/>
                <a:cs typeface="Times New Roman" panose="02020603050405020304" pitchFamily="18" charset="0"/>
              </a:rPr>
              <a:t>  border-radius: 8px;</a:t>
            </a:r>
          </a:p>
          <a:p>
            <a:r>
              <a:rPr lang="en-IN" sz="1200" b="0" dirty="0">
                <a:solidFill>
                  <a:schemeClr val="tx1"/>
                </a:solidFill>
                <a:effectLst/>
                <a:latin typeface="Times New Roman" panose="02020603050405020304" pitchFamily="18" charset="0"/>
                <a:cs typeface="Times New Roman" panose="02020603050405020304" pitchFamily="18" charset="0"/>
              </a:rPr>
              <a:t>  border: 1px solid transparent;</a:t>
            </a:r>
          </a:p>
          <a:p>
            <a:r>
              <a:rPr lang="en-IN" sz="1200" b="0" dirty="0">
                <a:solidFill>
                  <a:schemeClr val="tx1"/>
                </a:solidFill>
                <a:effectLst/>
                <a:latin typeface="Times New Roman" panose="02020603050405020304" pitchFamily="18" charset="0"/>
                <a:cs typeface="Times New Roman" panose="02020603050405020304" pitchFamily="18" charset="0"/>
              </a:rPr>
              <a:t>  padding: 0.6em 1.2em;</a:t>
            </a:r>
          </a:p>
          <a:p>
            <a:r>
              <a:rPr lang="en-IN" sz="1200" b="0" dirty="0">
                <a:solidFill>
                  <a:schemeClr val="tx1"/>
                </a:solidFill>
                <a:effectLst/>
                <a:latin typeface="Times New Roman" panose="02020603050405020304" pitchFamily="18" charset="0"/>
                <a:cs typeface="Times New Roman" panose="02020603050405020304" pitchFamily="18" charset="0"/>
              </a:rPr>
              <a:t>  font-size: 1em;</a:t>
            </a:r>
          </a:p>
          <a:p>
            <a:r>
              <a:rPr lang="en-IN" sz="1200" b="0" dirty="0">
                <a:solidFill>
                  <a:schemeClr val="tx1"/>
                </a:solidFill>
                <a:effectLst/>
                <a:latin typeface="Times New Roman" panose="02020603050405020304" pitchFamily="18" charset="0"/>
                <a:cs typeface="Times New Roman" panose="02020603050405020304" pitchFamily="18" charset="0"/>
              </a:rPr>
              <a:t>  font-weight: 500;</a:t>
            </a:r>
          </a:p>
          <a:p>
            <a:r>
              <a:rPr lang="en-IN" sz="1200" b="0" dirty="0">
                <a:solidFill>
                  <a:schemeClr val="tx1"/>
                </a:solidFill>
                <a:effectLst/>
                <a:latin typeface="Times New Roman" panose="02020603050405020304" pitchFamily="18" charset="0"/>
                <a:cs typeface="Times New Roman" panose="02020603050405020304" pitchFamily="18" charset="0"/>
              </a:rPr>
              <a:t>  font-family: inherit;</a:t>
            </a:r>
          </a:p>
          <a:p>
            <a:r>
              <a:rPr lang="en-IN" sz="1200" b="0" dirty="0">
                <a:solidFill>
                  <a:schemeClr val="tx1"/>
                </a:solidFill>
                <a:effectLst/>
                <a:latin typeface="Times New Roman" panose="02020603050405020304" pitchFamily="18" charset="0"/>
                <a:cs typeface="Times New Roman" panose="02020603050405020304" pitchFamily="18" charset="0"/>
              </a:rPr>
              <a:t>  background-</a:t>
            </a:r>
            <a:r>
              <a:rPr lang="en-IN" sz="1200" b="0" dirty="0" err="1">
                <a:solidFill>
                  <a:schemeClr val="tx1"/>
                </a:solidFill>
                <a:effectLst/>
                <a:latin typeface="Times New Roman" panose="02020603050405020304" pitchFamily="18" charset="0"/>
                <a:cs typeface="Times New Roman" panose="02020603050405020304" pitchFamily="18" charset="0"/>
              </a:rPr>
              <a:t>color</a:t>
            </a:r>
            <a:r>
              <a:rPr lang="en-IN" sz="1200" b="0" dirty="0">
                <a:solidFill>
                  <a:schemeClr val="tx1"/>
                </a:solidFill>
                <a:effectLst/>
                <a:latin typeface="Times New Roman" panose="02020603050405020304" pitchFamily="18" charset="0"/>
                <a:cs typeface="Times New Roman" panose="02020603050405020304" pitchFamily="18" charset="0"/>
              </a:rPr>
              <a:t>: #1a1a1a;</a:t>
            </a:r>
          </a:p>
          <a:p>
            <a:r>
              <a:rPr lang="en-IN" sz="1200" b="0" dirty="0">
                <a:solidFill>
                  <a:schemeClr val="tx1"/>
                </a:solidFill>
                <a:effectLst/>
                <a:latin typeface="Times New Roman" panose="02020603050405020304" pitchFamily="18" charset="0"/>
                <a:cs typeface="Times New Roman" panose="02020603050405020304" pitchFamily="18" charset="0"/>
              </a:rPr>
              <a:t>  cursor: pointer;</a:t>
            </a:r>
          </a:p>
          <a:p>
            <a:r>
              <a:rPr lang="en-IN" sz="1200" b="0" dirty="0">
                <a:solidFill>
                  <a:schemeClr val="tx1"/>
                </a:solidFill>
                <a:effectLst/>
                <a:latin typeface="Times New Roman" panose="02020603050405020304" pitchFamily="18" charset="0"/>
                <a:cs typeface="Times New Roman" panose="02020603050405020304" pitchFamily="18" charset="0"/>
              </a:rPr>
              <a:t>  transition: border-</a:t>
            </a:r>
            <a:r>
              <a:rPr lang="en-IN" sz="1200" b="0" dirty="0" err="1">
                <a:solidFill>
                  <a:schemeClr val="tx1"/>
                </a:solidFill>
                <a:effectLst/>
                <a:latin typeface="Times New Roman" panose="02020603050405020304" pitchFamily="18" charset="0"/>
                <a:cs typeface="Times New Roman" panose="02020603050405020304" pitchFamily="18" charset="0"/>
              </a:rPr>
              <a:t>color</a:t>
            </a:r>
            <a:r>
              <a:rPr lang="en-IN" sz="1200" b="0" dirty="0">
                <a:solidFill>
                  <a:schemeClr val="tx1"/>
                </a:solidFill>
                <a:effectLst/>
                <a:latin typeface="Times New Roman" panose="02020603050405020304" pitchFamily="18" charset="0"/>
                <a:cs typeface="Times New Roman" panose="02020603050405020304" pitchFamily="18" charset="0"/>
              </a:rPr>
              <a:t> 0.25s;</a:t>
            </a:r>
          </a:p>
          <a:p>
            <a:r>
              <a:rPr lang="en-IN" sz="1200" b="0" dirty="0">
                <a:solidFill>
                  <a:schemeClr val="tx1"/>
                </a:solidFill>
                <a:effectLst/>
                <a:latin typeface="Times New Roman" panose="02020603050405020304" pitchFamily="18" charset="0"/>
                <a:cs typeface="Times New Roman" panose="02020603050405020304" pitchFamily="18" charset="0"/>
              </a:rPr>
              <a:t>}</a:t>
            </a:r>
          </a:p>
          <a:p>
            <a:r>
              <a:rPr lang="en-IN" sz="1200" b="0" dirty="0" err="1">
                <a:solidFill>
                  <a:schemeClr val="tx1"/>
                </a:solidFill>
                <a:effectLst/>
                <a:latin typeface="Times New Roman" panose="02020603050405020304" pitchFamily="18" charset="0"/>
                <a:cs typeface="Times New Roman" panose="02020603050405020304" pitchFamily="18" charset="0"/>
              </a:rPr>
              <a:t>button:hover</a:t>
            </a:r>
            <a:r>
              <a:rPr lang="en-IN" sz="1200" b="0" dirty="0">
                <a:solidFill>
                  <a:schemeClr val="tx1"/>
                </a:solidFill>
                <a:effectLst/>
                <a:latin typeface="Times New Roman" panose="02020603050405020304" pitchFamily="18" charset="0"/>
                <a:cs typeface="Times New Roman" panose="02020603050405020304" pitchFamily="18" charset="0"/>
              </a:rPr>
              <a:t> {</a:t>
            </a:r>
          </a:p>
          <a:p>
            <a:r>
              <a:rPr lang="en-IN" sz="1200" b="0" dirty="0">
                <a:solidFill>
                  <a:schemeClr val="tx1"/>
                </a:solidFill>
                <a:effectLst/>
                <a:latin typeface="Times New Roman" panose="02020603050405020304" pitchFamily="18" charset="0"/>
                <a:cs typeface="Times New Roman" panose="02020603050405020304" pitchFamily="18" charset="0"/>
              </a:rPr>
              <a:t>  border-</a:t>
            </a:r>
            <a:r>
              <a:rPr lang="en-IN" sz="1200" b="0" dirty="0" err="1">
                <a:solidFill>
                  <a:schemeClr val="tx1"/>
                </a:solidFill>
                <a:effectLst/>
                <a:latin typeface="Times New Roman" panose="02020603050405020304" pitchFamily="18" charset="0"/>
                <a:cs typeface="Times New Roman" panose="02020603050405020304" pitchFamily="18" charset="0"/>
              </a:rPr>
              <a:t>color</a:t>
            </a:r>
            <a:r>
              <a:rPr lang="en-IN" sz="1200" b="0" dirty="0">
                <a:solidFill>
                  <a:schemeClr val="tx1"/>
                </a:solidFill>
                <a:effectLst/>
                <a:latin typeface="Times New Roman" panose="02020603050405020304" pitchFamily="18" charset="0"/>
                <a:cs typeface="Times New Roman" panose="02020603050405020304" pitchFamily="18" charset="0"/>
              </a:rPr>
              <a:t>: #646cff;</a:t>
            </a:r>
          </a:p>
          <a:p>
            <a:r>
              <a:rPr lang="en-IN" sz="1200" b="0" dirty="0">
                <a:solidFill>
                  <a:schemeClr val="tx1"/>
                </a:solidFill>
                <a:effectLst/>
                <a:latin typeface="Times New Roman" panose="02020603050405020304" pitchFamily="18" charset="0"/>
                <a:cs typeface="Times New Roman" panose="02020603050405020304" pitchFamily="18" charset="0"/>
              </a:rPr>
              <a:t>}</a:t>
            </a:r>
          </a:p>
          <a:p>
            <a:r>
              <a:rPr lang="en-IN" sz="1200" b="0" dirty="0" err="1">
                <a:solidFill>
                  <a:schemeClr val="tx1"/>
                </a:solidFill>
                <a:effectLst/>
                <a:latin typeface="Times New Roman" panose="02020603050405020304" pitchFamily="18" charset="0"/>
                <a:cs typeface="Times New Roman" panose="02020603050405020304" pitchFamily="18" charset="0"/>
              </a:rPr>
              <a:t>button:focus</a:t>
            </a:r>
            <a:r>
              <a:rPr lang="en-IN" sz="1200" b="0" dirty="0">
                <a:solidFill>
                  <a:schemeClr val="tx1"/>
                </a:solidFill>
                <a:effectLst/>
                <a:latin typeface="Times New Roman" panose="02020603050405020304" pitchFamily="18" charset="0"/>
                <a:cs typeface="Times New Roman" panose="02020603050405020304" pitchFamily="18" charset="0"/>
              </a:rPr>
              <a:t>,</a:t>
            </a:r>
          </a:p>
          <a:p>
            <a:r>
              <a:rPr lang="en-IN" sz="1200" b="0" dirty="0" err="1">
                <a:solidFill>
                  <a:schemeClr val="tx1"/>
                </a:solidFill>
                <a:effectLst/>
                <a:latin typeface="Times New Roman" panose="02020603050405020304" pitchFamily="18" charset="0"/>
                <a:cs typeface="Times New Roman" panose="02020603050405020304" pitchFamily="18" charset="0"/>
              </a:rPr>
              <a:t>button:focus-visible</a:t>
            </a:r>
            <a:r>
              <a:rPr lang="en-IN" sz="1200" b="0" dirty="0">
                <a:solidFill>
                  <a:schemeClr val="tx1"/>
                </a:solidFill>
                <a:effectLst/>
                <a:latin typeface="Times New Roman" panose="02020603050405020304" pitchFamily="18" charset="0"/>
                <a:cs typeface="Times New Roman" panose="02020603050405020304" pitchFamily="18" charset="0"/>
              </a:rPr>
              <a:t> {</a:t>
            </a:r>
          </a:p>
          <a:p>
            <a:r>
              <a:rPr lang="en-IN" sz="1200" b="0" dirty="0">
                <a:solidFill>
                  <a:schemeClr val="tx1"/>
                </a:solidFill>
                <a:effectLst/>
                <a:latin typeface="Times New Roman" panose="02020603050405020304" pitchFamily="18" charset="0"/>
                <a:cs typeface="Times New Roman" panose="02020603050405020304" pitchFamily="18" charset="0"/>
              </a:rPr>
              <a:t>  outline: 4px auto -</a:t>
            </a:r>
            <a:r>
              <a:rPr lang="en-IN" sz="1200" b="0" dirty="0" err="1">
                <a:solidFill>
                  <a:schemeClr val="tx1"/>
                </a:solidFill>
                <a:effectLst/>
                <a:latin typeface="Times New Roman" panose="02020603050405020304" pitchFamily="18" charset="0"/>
                <a:cs typeface="Times New Roman" panose="02020603050405020304" pitchFamily="18" charset="0"/>
              </a:rPr>
              <a:t>webkit</a:t>
            </a:r>
            <a:r>
              <a:rPr lang="en-IN" sz="1200" b="0" dirty="0">
                <a:solidFill>
                  <a:schemeClr val="tx1"/>
                </a:solidFill>
                <a:effectLst/>
                <a:latin typeface="Times New Roman" panose="02020603050405020304" pitchFamily="18" charset="0"/>
                <a:cs typeface="Times New Roman" panose="02020603050405020304" pitchFamily="18" charset="0"/>
              </a:rPr>
              <a:t>-focus-ring-</a:t>
            </a:r>
            <a:r>
              <a:rPr lang="en-IN" sz="1200" b="0" dirty="0" err="1">
                <a:solidFill>
                  <a:schemeClr val="tx1"/>
                </a:solidFill>
                <a:effectLst/>
                <a:latin typeface="Times New Roman" panose="02020603050405020304" pitchFamily="18" charset="0"/>
                <a:cs typeface="Times New Roman" panose="02020603050405020304" pitchFamily="18" charset="0"/>
              </a:rPr>
              <a:t>color</a:t>
            </a:r>
            <a:r>
              <a:rPr lang="en-IN" sz="1200" b="0" dirty="0">
                <a:solidFill>
                  <a:schemeClr val="tx1"/>
                </a:solidFill>
                <a:effectLst/>
                <a:latin typeface="Times New Roman" panose="02020603050405020304" pitchFamily="18" charset="0"/>
                <a:cs typeface="Times New Roman" panose="02020603050405020304" pitchFamily="18" charset="0"/>
              </a:rPr>
              <a:t>;</a:t>
            </a:r>
          </a:p>
          <a:p>
            <a:r>
              <a:rPr lang="en-IN" sz="1200" b="0" dirty="0">
                <a:solidFill>
                  <a:schemeClr val="tx1"/>
                </a:solidFill>
                <a:effectLst/>
                <a:latin typeface="Times New Roman" panose="02020603050405020304" pitchFamily="18" charset="0"/>
                <a:cs typeface="Times New Roman" panose="02020603050405020304" pitchFamily="18" charset="0"/>
              </a:rPr>
              <a:t>}</a:t>
            </a:r>
          </a:p>
          <a:p>
            <a:br>
              <a:rPr lang="en-IN" sz="1200" b="0" dirty="0">
                <a:solidFill>
                  <a:schemeClr val="tx1"/>
                </a:solidFill>
                <a:effectLst/>
                <a:latin typeface="Times New Roman" panose="02020603050405020304" pitchFamily="18" charset="0"/>
                <a:cs typeface="Times New Roman" panose="02020603050405020304" pitchFamily="18" charset="0"/>
              </a:rPr>
            </a:br>
            <a:r>
              <a:rPr lang="en-IN" sz="1200" b="0" dirty="0">
                <a:solidFill>
                  <a:schemeClr val="tx1"/>
                </a:solidFill>
                <a:effectLst/>
                <a:latin typeface="Times New Roman" panose="02020603050405020304" pitchFamily="18" charset="0"/>
                <a:cs typeface="Times New Roman" panose="02020603050405020304" pitchFamily="18" charset="0"/>
              </a:rPr>
              <a:t>@media (prefers-</a:t>
            </a:r>
            <a:r>
              <a:rPr lang="en-IN" sz="1200" b="0" dirty="0" err="1">
                <a:solidFill>
                  <a:schemeClr val="tx1"/>
                </a:solidFill>
                <a:effectLst/>
                <a:latin typeface="Times New Roman" panose="02020603050405020304" pitchFamily="18" charset="0"/>
                <a:cs typeface="Times New Roman" panose="02020603050405020304" pitchFamily="18" charset="0"/>
              </a:rPr>
              <a:t>color</a:t>
            </a:r>
            <a:r>
              <a:rPr lang="en-IN" sz="1200" b="0" dirty="0">
                <a:solidFill>
                  <a:schemeClr val="tx1"/>
                </a:solidFill>
                <a:effectLst/>
                <a:latin typeface="Times New Roman" panose="02020603050405020304" pitchFamily="18" charset="0"/>
                <a:cs typeface="Times New Roman" panose="02020603050405020304" pitchFamily="18" charset="0"/>
              </a:rPr>
              <a:t>-scheme: light) {</a:t>
            </a:r>
          </a:p>
          <a:p>
            <a:r>
              <a:rPr lang="en-IN" sz="1200" b="0" dirty="0">
                <a:solidFill>
                  <a:schemeClr val="tx1"/>
                </a:solidFill>
                <a:effectLst/>
                <a:latin typeface="Times New Roman" panose="02020603050405020304" pitchFamily="18" charset="0"/>
                <a:cs typeface="Times New Roman" panose="02020603050405020304" pitchFamily="18" charset="0"/>
              </a:rPr>
              <a:t>  :root {</a:t>
            </a:r>
          </a:p>
          <a:p>
            <a:r>
              <a:rPr lang="en-IN" sz="1200" b="0" dirty="0">
                <a:solidFill>
                  <a:schemeClr val="tx1"/>
                </a:solidFill>
                <a:effectLst/>
                <a:latin typeface="Times New Roman" panose="02020603050405020304" pitchFamily="18" charset="0"/>
                <a:cs typeface="Times New Roman" panose="02020603050405020304" pitchFamily="18" charset="0"/>
              </a:rPr>
              <a:t>    </a:t>
            </a:r>
            <a:r>
              <a:rPr lang="en-IN" sz="1200" b="0" dirty="0" err="1">
                <a:solidFill>
                  <a:schemeClr val="tx1"/>
                </a:solidFill>
                <a:effectLst/>
                <a:latin typeface="Times New Roman" panose="02020603050405020304" pitchFamily="18" charset="0"/>
                <a:cs typeface="Times New Roman" panose="02020603050405020304" pitchFamily="18" charset="0"/>
              </a:rPr>
              <a:t>color</a:t>
            </a:r>
            <a:r>
              <a:rPr lang="en-IN" sz="1200" b="0" dirty="0">
                <a:solidFill>
                  <a:schemeClr val="tx1"/>
                </a:solidFill>
                <a:effectLst/>
                <a:latin typeface="Times New Roman" panose="02020603050405020304" pitchFamily="18" charset="0"/>
                <a:cs typeface="Times New Roman" panose="02020603050405020304" pitchFamily="18" charset="0"/>
              </a:rPr>
              <a:t>: #213547;</a:t>
            </a:r>
          </a:p>
          <a:p>
            <a:r>
              <a:rPr lang="en-IN" sz="1200" b="0" dirty="0">
                <a:solidFill>
                  <a:schemeClr val="tx1"/>
                </a:solidFill>
                <a:effectLst/>
                <a:latin typeface="Times New Roman" panose="02020603050405020304" pitchFamily="18" charset="0"/>
                <a:cs typeface="Times New Roman" panose="02020603050405020304" pitchFamily="18" charset="0"/>
              </a:rPr>
              <a:t>    background-</a:t>
            </a:r>
            <a:r>
              <a:rPr lang="en-IN" sz="1200" b="0" dirty="0" err="1">
                <a:solidFill>
                  <a:schemeClr val="tx1"/>
                </a:solidFill>
                <a:effectLst/>
                <a:latin typeface="Times New Roman" panose="02020603050405020304" pitchFamily="18" charset="0"/>
                <a:cs typeface="Times New Roman" panose="02020603050405020304" pitchFamily="18" charset="0"/>
              </a:rPr>
              <a:t>color</a:t>
            </a:r>
            <a:r>
              <a:rPr lang="en-IN" sz="1200" b="0" dirty="0">
                <a:solidFill>
                  <a:schemeClr val="tx1"/>
                </a:solidFill>
                <a:effectLst/>
                <a:latin typeface="Times New Roman" panose="02020603050405020304" pitchFamily="18" charset="0"/>
                <a:cs typeface="Times New Roman" panose="02020603050405020304" pitchFamily="18" charset="0"/>
              </a:rPr>
              <a:t>: #ffffff;</a:t>
            </a:r>
          </a:p>
          <a:p>
            <a:r>
              <a:rPr lang="en-IN" sz="1200" b="0" dirty="0">
                <a:solidFill>
                  <a:schemeClr val="tx1"/>
                </a:solidFill>
                <a:effectLst/>
                <a:latin typeface="Times New Roman" panose="02020603050405020304" pitchFamily="18" charset="0"/>
                <a:cs typeface="Times New Roman" panose="02020603050405020304" pitchFamily="18" charset="0"/>
              </a:rPr>
              <a:t>  }</a:t>
            </a:r>
          </a:p>
          <a:p>
            <a:r>
              <a:rPr lang="en-IN" sz="1200" b="0" dirty="0">
                <a:solidFill>
                  <a:schemeClr val="tx1"/>
                </a:solidFill>
                <a:effectLst/>
                <a:latin typeface="Times New Roman" panose="02020603050405020304" pitchFamily="18" charset="0"/>
                <a:cs typeface="Times New Roman" panose="02020603050405020304" pitchFamily="18" charset="0"/>
              </a:rPr>
              <a:t>  a:hover {</a:t>
            </a:r>
          </a:p>
          <a:p>
            <a:r>
              <a:rPr lang="en-IN" sz="1200" b="0" dirty="0">
                <a:solidFill>
                  <a:schemeClr val="tx1"/>
                </a:solidFill>
                <a:effectLst/>
                <a:latin typeface="Times New Roman" panose="02020603050405020304" pitchFamily="18" charset="0"/>
                <a:cs typeface="Times New Roman" panose="02020603050405020304" pitchFamily="18" charset="0"/>
              </a:rPr>
              <a:t>    </a:t>
            </a:r>
            <a:r>
              <a:rPr lang="en-IN" sz="1200" b="0" dirty="0" err="1">
                <a:solidFill>
                  <a:schemeClr val="tx1"/>
                </a:solidFill>
                <a:effectLst/>
                <a:latin typeface="Times New Roman" panose="02020603050405020304" pitchFamily="18" charset="0"/>
                <a:cs typeface="Times New Roman" panose="02020603050405020304" pitchFamily="18" charset="0"/>
              </a:rPr>
              <a:t>color</a:t>
            </a:r>
            <a:r>
              <a:rPr lang="en-IN" sz="1200" b="0" dirty="0">
                <a:solidFill>
                  <a:schemeClr val="tx1"/>
                </a:solidFill>
                <a:effectLst/>
                <a:latin typeface="Times New Roman" panose="02020603050405020304" pitchFamily="18" charset="0"/>
                <a:cs typeface="Times New Roman" panose="02020603050405020304" pitchFamily="18" charset="0"/>
              </a:rPr>
              <a:t>: #747bff;</a:t>
            </a:r>
          </a:p>
          <a:p>
            <a:r>
              <a:rPr lang="en-IN" sz="1200" b="0" dirty="0">
                <a:solidFill>
                  <a:schemeClr val="tx1"/>
                </a:solidFill>
                <a:effectLst/>
                <a:latin typeface="Times New Roman" panose="02020603050405020304" pitchFamily="18" charset="0"/>
                <a:cs typeface="Times New Roman" panose="02020603050405020304" pitchFamily="18" charset="0"/>
              </a:rPr>
              <a:t>  }</a:t>
            </a:r>
          </a:p>
          <a:p>
            <a:r>
              <a:rPr lang="en-IN" sz="1200" b="0" dirty="0">
                <a:solidFill>
                  <a:schemeClr val="tx1"/>
                </a:solidFill>
                <a:effectLst/>
                <a:latin typeface="Times New Roman" panose="02020603050405020304" pitchFamily="18" charset="0"/>
                <a:cs typeface="Times New Roman" panose="02020603050405020304" pitchFamily="18" charset="0"/>
              </a:rPr>
              <a:t>  button {</a:t>
            </a:r>
          </a:p>
          <a:p>
            <a:r>
              <a:rPr lang="en-IN" sz="1200" b="0" dirty="0">
                <a:solidFill>
                  <a:schemeClr val="tx1"/>
                </a:solidFill>
                <a:effectLst/>
                <a:latin typeface="Times New Roman" panose="02020603050405020304" pitchFamily="18" charset="0"/>
                <a:cs typeface="Times New Roman" panose="02020603050405020304" pitchFamily="18" charset="0"/>
              </a:rPr>
              <a:t>    background-</a:t>
            </a:r>
            <a:r>
              <a:rPr lang="en-IN" sz="1200" b="0" dirty="0" err="1">
                <a:solidFill>
                  <a:schemeClr val="tx1"/>
                </a:solidFill>
                <a:effectLst/>
                <a:latin typeface="Times New Roman" panose="02020603050405020304" pitchFamily="18" charset="0"/>
                <a:cs typeface="Times New Roman" panose="02020603050405020304" pitchFamily="18" charset="0"/>
              </a:rPr>
              <a:t>color</a:t>
            </a:r>
            <a:r>
              <a:rPr lang="en-IN" sz="1200" b="0" dirty="0">
                <a:solidFill>
                  <a:schemeClr val="tx1"/>
                </a:solidFill>
                <a:effectLst/>
                <a:latin typeface="Times New Roman" panose="02020603050405020304" pitchFamily="18" charset="0"/>
                <a:cs typeface="Times New Roman" panose="02020603050405020304" pitchFamily="18" charset="0"/>
              </a:rPr>
              <a:t>: #f9f9f9;</a:t>
            </a:r>
          </a:p>
          <a:p>
            <a:r>
              <a:rPr lang="en-IN" sz="1200" b="0" dirty="0">
                <a:solidFill>
                  <a:schemeClr val="tx1"/>
                </a:solidFill>
                <a:effectLst/>
                <a:latin typeface="Times New Roman" panose="02020603050405020304" pitchFamily="18" charset="0"/>
                <a:cs typeface="Times New Roman" panose="02020603050405020304" pitchFamily="18" charset="0"/>
              </a:rPr>
              <a:t>  }</a:t>
            </a:r>
          </a:p>
          <a:p>
            <a:r>
              <a:rPr lang="en-IN" sz="1200" b="0" dirty="0">
                <a:solidFill>
                  <a:schemeClr val="tx1"/>
                </a:solidFill>
                <a:effectLst/>
                <a:latin typeface="Times New Roman" panose="02020603050405020304" pitchFamily="18" charset="0"/>
                <a:cs typeface="Times New Roman" panose="02020603050405020304" pitchFamily="18" charset="0"/>
              </a:rPr>
              <a:t>}</a:t>
            </a:r>
          </a:p>
          <a:p>
            <a:br>
              <a:rPr lang="en-IN" sz="1200" b="0" dirty="0">
                <a:solidFill>
                  <a:srgbClr val="CCCCCC"/>
                </a:solidFill>
                <a:effectLst/>
                <a:highlight>
                  <a:srgbClr val="1F1F1F"/>
                </a:highlight>
                <a:latin typeface="Consolas" panose="020B0609020204030204" pitchFamily="49" charset="0"/>
              </a:rPr>
            </a:br>
            <a:endParaRPr lang="en-IN" sz="1200" b="0" dirty="0">
              <a:solidFill>
                <a:srgbClr val="CCCCCC"/>
              </a:solidFill>
              <a:effectLst/>
              <a:highlight>
                <a:srgbClr val="1F1F1F"/>
              </a:highlight>
              <a:latin typeface="Consolas" panose="020B0609020204030204" pitchFamily="49" charset="0"/>
            </a:endParaRPr>
          </a:p>
          <a:p>
            <a:pPr algn="just"/>
            <a:endParaRPr lang="en-IN" sz="1200" b="0" dirty="0">
              <a:solidFill>
                <a:schemeClr val="tx1"/>
              </a:solidFill>
              <a:effectLst/>
              <a:latin typeface="Times New Roman" panose="02020603050405020304" pitchFamily="18" charset="0"/>
              <a:cs typeface="Times New Roman" panose="02020603050405020304" pitchFamily="18" charset="0"/>
            </a:endParaRPr>
          </a:p>
        </p:txBody>
      </p:sp>
      <p:sp>
        <p:nvSpPr>
          <p:cNvPr id="4" name="object 9">
            <a:extLst>
              <a:ext uri="{FF2B5EF4-FFF2-40B4-BE49-F238E27FC236}">
                <a16:creationId xmlns:a16="http://schemas.microsoft.com/office/drawing/2014/main" id="{90D203EF-42B8-F619-B33B-5C73E4D58847}"/>
              </a:ext>
            </a:extLst>
          </p:cNvPr>
          <p:cNvSpPr/>
          <p:nvPr/>
        </p:nvSpPr>
        <p:spPr>
          <a:xfrm>
            <a:off x="303212" y="165100"/>
            <a:ext cx="7165975" cy="10287000"/>
          </a:xfrm>
          <a:custGeom>
            <a:avLst/>
            <a:gdLst/>
            <a:ahLst/>
            <a:cxnLst/>
            <a:rect l="l" t="t" r="r" b="b"/>
            <a:pathLst>
              <a:path w="7165975" h="9451975">
                <a:moveTo>
                  <a:pt x="7165594" y="0"/>
                </a:moveTo>
                <a:lnTo>
                  <a:pt x="7147306" y="0"/>
                </a:lnTo>
                <a:lnTo>
                  <a:pt x="7147306" y="18288"/>
                </a:lnTo>
                <a:lnTo>
                  <a:pt x="7147306" y="9433255"/>
                </a:lnTo>
                <a:lnTo>
                  <a:pt x="18288" y="9433255"/>
                </a:lnTo>
                <a:lnTo>
                  <a:pt x="18288" y="18288"/>
                </a:lnTo>
                <a:lnTo>
                  <a:pt x="7147306" y="18288"/>
                </a:lnTo>
                <a:lnTo>
                  <a:pt x="7147306" y="0"/>
                </a:lnTo>
                <a:lnTo>
                  <a:pt x="18288" y="0"/>
                </a:lnTo>
                <a:lnTo>
                  <a:pt x="0" y="0"/>
                </a:lnTo>
                <a:lnTo>
                  <a:pt x="0" y="18237"/>
                </a:lnTo>
                <a:lnTo>
                  <a:pt x="0" y="9433255"/>
                </a:lnTo>
                <a:lnTo>
                  <a:pt x="0" y="9451543"/>
                </a:lnTo>
                <a:lnTo>
                  <a:pt x="18288" y="9451543"/>
                </a:lnTo>
                <a:lnTo>
                  <a:pt x="7147306" y="9451543"/>
                </a:lnTo>
                <a:lnTo>
                  <a:pt x="7165594" y="9451543"/>
                </a:lnTo>
                <a:lnTo>
                  <a:pt x="7165594" y="9433255"/>
                </a:lnTo>
                <a:lnTo>
                  <a:pt x="7165594" y="18288"/>
                </a:lnTo>
                <a:lnTo>
                  <a:pt x="7165594"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1605666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58AA043-DDE3-9A92-99B6-6A6CDA530DE6}"/>
              </a:ext>
            </a:extLst>
          </p:cNvPr>
          <p:cNvSpPr>
            <a:spLocks noGrp="1"/>
          </p:cNvSpPr>
          <p:nvPr>
            <p:ph sz="half" idx="2"/>
          </p:nvPr>
        </p:nvSpPr>
        <p:spPr>
          <a:xfrm>
            <a:off x="533399" y="393700"/>
            <a:ext cx="6477001" cy="12034064"/>
          </a:xfrm>
        </p:spPr>
        <p:txBody>
          <a:bodyPr/>
          <a:lstStyle/>
          <a:p>
            <a:pPr algn="just"/>
            <a:r>
              <a:rPr lang="en-IN" b="1" dirty="0">
                <a:solidFill>
                  <a:schemeClr val="tx1"/>
                </a:solidFill>
                <a:latin typeface="Times New Roman" panose="02020603050405020304" pitchFamily="18" charset="0"/>
                <a:cs typeface="Times New Roman" panose="02020603050405020304" pitchFamily="18" charset="0"/>
              </a:rPr>
              <a:t>(3) </a:t>
            </a:r>
            <a:r>
              <a:rPr lang="en-IN" b="1" u="sng" dirty="0">
                <a:solidFill>
                  <a:schemeClr val="tx1"/>
                </a:solidFill>
                <a:latin typeface="Times New Roman" panose="02020603050405020304" pitchFamily="18" charset="0"/>
                <a:cs typeface="Times New Roman" panose="02020603050405020304" pitchFamily="18" charset="0"/>
              </a:rPr>
              <a:t>JSX Code </a:t>
            </a:r>
          </a:p>
          <a:p>
            <a:pPr algn="just"/>
            <a:endParaRPr lang="en-IN" sz="1600" b="1" u="sng" dirty="0">
              <a:solidFill>
                <a:schemeClr val="tx1"/>
              </a:solidFill>
              <a:latin typeface="Times New Roman" panose="02020603050405020304" pitchFamily="18" charset="0"/>
              <a:cs typeface="Times New Roman" panose="02020603050405020304" pitchFamily="18" charset="0"/>
            </a:endParaRPr>
          </a:p>
          <a:p>
            <a:r>
              <a:rPr lang="en-IN" sz="1400" b="0" dirty="0">
                <a:solidFill>
                  <a:schemeClr val="tx1"/>
                </a:solidFill>
                <a:effectLst/>
                <a:latin typeface="Times New Roman" panose="02020603050405020304" pitchFamily="18" charset="0"/>
                <a:cs typeface="Times New Roman" panose="02020603050405020304" pitchFamily="18" charset="0"/>
              </a:rPr>
              <a:t>import React from 'react'</a:t>
            </a:r>
          </a:p>
          <a:p>
            <a:r>
              <a:rPr lang="en-IN" sz="1400" b="0" dirty="0">
                <a:solidFill>
                  <a:schemeClr val="tx1"/>
                </a:solidFill>
                <a:effectLst/>
                <a:latin typeface="Times New Roman" panose="02020603050405020304" pitchFamily="18" charset="0"/>
                <a:cs typeface="Times New Roman" panose="02020603050405020304" pitchFamily="18" charset="0"/>
              </a:rPr>
              <a:t>import './App.css'</a:t>
            </a:r>
          </a:p>
          <a:p>
            <a:r>
              <a:rPr lang="en-IN" sz="1400" b="0" dirty="0">
                <a:solidFill>
                  <a:schemeClr val="tx1"/>
                </a:solidFill>
                <a:effectLst/>
                <a:latin typeface="Times New Roman" panose="02020603050405020304" pitchFamily="18" charset="0"/>
                <a:cs typeface="Times New Roman" panose="02020603050405020304" pitchFamily="18" charset="0"/>
              </a:rPr>
              <a:t>import First from './components/</a:t>
            </a:r>
            <a:r>
              <a:rPr lang="en-IN" sz="1400" b="0" dirty="0" err="1">
                <a:solidFill>
                  <a:schemeClr val="tx1"/>
                </a:solidFill>
                <a:effectLst/>
                <a:latin typeface="Times New Roman" panose="02020603050405020304" pitchFamily="18" charset="0"/>
                <a:cs typeface="Times New Roman" panose="02020603050405020304" pitchFamily="18" charset="0"/>
              </a:rPr>
              <a:t>Firstpage</a:t>
            </a:r>
            <a:r>
              <a:rPr lang="en-IN" sz="1400" b="0" dirty="0">
                <a:solidFill>
                  <a:schemeClr val="tx1"/>
                </a:solidFill>
                <a:effectLst/>
                <a:latin typeface="Times New Roman" panose="02020603050405020304" pitchFamily="18" charset="0"/>
                <a:cs typeface="Times New Roman" panose="02020603050405020304" pitchFamily="18" charset="0"/>
              </a:rPr>
              <a:t>'</a:t>
            </a:r>
          </a:p>
          <a:p>
            <a:r>
              <a:rPr lang="en-IN" sz="1400" b="0" dirty="0">
                <a:solidFill>
                  <a:schemeClr val="tx1"/>
                </a:solidFill>
                <a:effectLst/>
                <a:latin typeface="Times New Roman" panose="02020603050405020304" pitchFamily="18" charset="0"/>
                <a:cs typeface="Times New Roman" panose="02020603050405020304" pitchFamily="18" charset="0"/>
              </a:rPr>
              <a:t>import Second from './components/</a:t>
            </a:r>
            <a:r>
              <a:rPr lang="en-IN" sz="1400" b="0" dirty="0" err="1">
                <a:solidFill>
                  <a:schemeClr val="tx1"/>
                </a:solidFill>
                <a:effectLst/>
                <a:latin typeface="Times New Roman" panose="02020603050405020304" pitchFamily="18" charset="0"/>
                <a:cs typeface="Times New Roman" panose="02020603050405020304" pitchFamily="18" charset="0"/>
              </a:rPr>
              <a:t>Secondpage</a:t>
            </a:r>
            <a:r>
              <a:rPr lang="en-IN" sz="1400" b="0" dirty="0">
                <a:solidFill>
                  <a:schemeClr val="tx1"/>
                </a:solidFill>
                <a:effectLst/>
                <a:latin typeface="Times New Roman" panose="02020603050405020304" pitchFamily="18" charset="0"/>
                <a:cs typeface="Times New Roman" panose="02020603050405020304" pitchFamily="18" charset="0"/>
              </a:rPr>
              <a:t>'</a:t>
            </a:r>
          </a:p>
          <a:p>
            <a:r>
              <a:rPr lang="en-IN" sz="1400" b="0" dirty="0">
                <a:solidFill>
                  <a:schemeClr val="tx1"/>
                </a:solidFill>
                <a:effectLst/>
                <a:latin typeface="Times New Roman" panose="02020603050405020304" pitchFamily="18" charset="0"/>
                <a:cs typeface="Times New Roman" panose="02020603050405020304" pitchFamily="18" charset="0"/>
              </a:rPr>
              <a:t>import Third from './components/</a:t>
            </a:r>
            <a:r>
              <a:rPr lang="en-IN" sz="1400" b="0" dirty="0" err="1">
                <a:solidFill>
                  <a:schemeClr val="tx1"/>
                </a:solidFill>
                <a:effectLst/>
                <a:latin typeface="Times New Roman" panose="02020603050405020304" pitchFamily="18" charset="0"/>
                <a:cs typeface="Times New Roman" panose="02020603050405020304" pitchFamily="18" charset="0"/>
              </a:rPr>
              <a:t>Thirdpage</a:t>
            </a:r>
            <a:r>
              <a:rPr lang="en-IN" sz="1400" b="0" dirty="0">
                <a:solidFill>
                  <a:schemeClr val="tx1"/>
                </a:solidFill>
                <a:effectLst/>
                <a:latin typeface="Times New Roman" panose="02020603050405020304" pitchFamily="18" charset="0"/>
                <a:cs typeface="Times New Roman" panose="02020603050405020304" pitchFamily="18" charset="0"/>
              </a:rPr>
              <a:t>'</a:t>
            </a:r>
          </a:p>
          <a:p>
            <a:r>
              <a:rPr lang="en-IN" sz="1400" b="0" dirty="0">
                <a:solidFill>
                  <a:schemeClr val="tx1"/>
                </a:solidFill>
                <a:effectLst/>
                <a:latin typeface="Times New Roman" panose="02020603050405020304" pitchFamily="18" charset="0"/>
                <a:cs typeface="Times New Roman" panose="02020603050405020304" pitchFamily="18" charset="0"/>
              </a:rPr>
              <a:t>import Fourth from './components/</a:t>
            </a:r>
            <a:r>
              <a:rPr lang="en-IN" sz="1400" b="0" dirty="0" err="1">
                <a:solidFill>
                  <a:schemeClr val="tx1"/>
                </a:solidFill>
                <a:effectLst/>
                <a:latin typeface="Times New Roman" panose="02020603050405020304" pitchFamily="18" charset="0"/>
                <a:cs typeface="Times New Roman" panose="02020603050405020304" pitchFamily="18" charset="0"/>
              </a:rPr>
              <a:t>Fourthpage</a:t>
            </a:r>
            <a:r>
              <a:rPr lang="en-IN" sz="1400" b="0" dirty="0">
                <a:solidFill>
                  <a:schemeClr val="tx1"/>
                </a:solidFill>
                <a:effectLst/>
                <a:latin typeface="Times New Roman" panose="02020603050405020304" pitchFamily="18" charset="0"/>
                <a:cs typeface="Times New Roman" panose="02020603050405020304" pitchFamily="18" charset="0"/>
              </a:rPr>
              <a:t>'</a:t>
            </a:r>
          </a:p>
          <a:p>
            <a:r>
              <a:rPr lang="en-IN" sz="1400" b="0" dirty="0">
                <a:solidFill>
                  <a:schemeClr val="tx1"/>
                </a:solidFill>
                <a:effectLst/>
                <a:latin typeface="Times New Roman" panose="02020603050405020304" pitchFamily="18" charset="0"/>
                <a:cs typeface="Times New Roman" panose="02020603050405020304" pitchFamily="18" charset="0"/>
              </a:rPr>
              <a:t>import </a:t>
            </a:r>
            <a:r>
              <a:rPr lang="en-IN" sz="1400" b="0" dirty="0" err="1">
                <a:solidFill>
                  <a:schemeClr val="tx1"/>
                </a:solidFill>
                <a:effectLst/>
                <a:latin typeface="Times New Roman" panose="02020603050405020304" pitchFamily="18" charset="0"/>
                <a:cs typeface="Times New Roman" panose="02020603050405020304" pitchFamily="18" charset="0"/>
              </a:rPr>
              <a:t>Fifthpage</a:t>
            </a:r>
            <a:r>
              <a:rPr lang="en-IN" sz="1400" b="0" dirty="0">
                <a:solidFill>
                  <a:schemeClr val="tx1"/>
                </a:solidFill>
                <a:effectLst/>
                <a:latin typeface="Times New Roman" panose="02020603050405020304" pitchFamily="18" charset="0"/>
                <a:cs typeface="Times New Roman" panose="02020603050405020304" pitchFamily="18" charset="0"/>
              </a:rPr>
              <a:t> from './components/</a:t>
            </a:r>
            <a:r>
              <a:rPr lang="en-IN" sz="1400" b="0" dirty="0" err="1">
                <a:solidFill>
                  <a:schemeClr val="tx1"/>
                </a:solidFill>
                <a:effectLst/>
                <a:latin typeface="Times New Roman" panose="02020603050405020304" pitchFamily="18" charset="0"/>
                <a:cs typeface="Times New Roman" panose="02020603050405020304" pitchFamily="18" charset="0"/>
              </a:rPr>
              <a:t>Fifthpage</a:t>
            </a:r>
            <a:r>
              <a:rPr lang="en-IN" sz="1400" b="0" dirty="0">
                <a:solidFill>
                  <a:schemeClr val="tx1"/>
                </a:solidFill>
                <a:effectLst/>
                <a:latin typeface="Times New Roman" panose="02020603050405020304" pitchFamily="18" charset="0"/>
                <a:cs typeface="Times New Roman" panose="02020603050405020304" pitchFamily="18" charset="0"/>
              </a:rPr>
              <a:t>'</a:t>
            </a:r>
          </a:p>
          <a:p>
            <a:br>
              <a:rPr lang="en-IN" sz="1400" b="0" dirty="0">
                <a:solidFill>
                  <a:schemeClr val="tx1"/>
                </a:solidFill>
                <a:effectLst/>
                <a:latin typeface="Times New Roman" panose="02020603050405020304" pitchFamily="18" charset="0"/>
                <a:cs typeface="Times New Roman" panose="02020603050405020304" pitchFamily="18" charset="0"/>
              </a:rPr>
            </a:br>
            <a:r>
              <a:rPr lang="en-IN" sz="1400" b="0" dirty="0">
                <a:solidFill>
                  <a:schemeClr val="tx1"/>
                </a:solidFill>
                <a:effectLst/>
                <a:latin typeface="Times New Roman" panose="02020603050405020304" pitchFamily="18" charset="0"/>
                <a:cs typeface="Times New Roman" panose="02020603050405020304" pitchFamily="18" charset="0"/>
              </a:rPr>
              <a:t>function App() {</a:t>
            </a:r>
          </a:p>
          <a:p>
            <a:r>
              <a:rPr lang="en-IN" sz="1400" b="0" dirty="0">
                <a:solidFill>
                  <a:schemeClr val="tx1"/>
                </a:solidFill>
                <a:effectLst/>
                <a:latin typeface="Times New Roman" panose="02020603050405020304" pitchFamily="18" charset="0"/>
                <a:cs typeface="Times New Roman" panose="02020603050405020304" pitchFamily="18" charset="0"/>
              </a:rPr>
              <a:t> </a:t>
            </a:r>
          </a:p>
          <a:p>
            <a:br>
              <a:rPr lang="en-IN" sz="1400" b="0" dirty="0">
                <a:solidFill>
                  <a:schemeClr val="tx1"/>
                </a:solidFill>
                <a:effectLst/>
                <a:latin typeface="Times New Roman" panose="02020603050405020304" pitchFamily="18" charset="0"/>
                <a:cs typeface="Times New Roman" panose="02020603050405020304" pitchFamily="18" charset="0"/>
              </a:rPr>
            </a:br>
            <a:r>
              <a:rPr lang="en-IN" sz="1400" b="0" dirty="0">
                <a:solidFill>
                  <a:schemeClr val="tx1"/>
                </a:solidFill>
                <a:effectLst/>
                <a:latin typeface="Times New Roman" panose="02020603050405020304" pitchFamily="18" charset="0"/>
                <a:cs typeface="Times New Roman" panose="02020603050405020304" pitchFamily="18" charset="0"/>
              </a:rPr>
              <a:t>  return (</a:t>
            </a:r>
          </a:p>
          <a:p>
            <a:r>
              <a:rPr lang="en-IN" sz="1400" b="0" dirty="0">
                <a:solidFill>
                  <a:schemeClr val="tx1"/>
                </a:solidFill>
                <a:effectLst/>
                <a:latin typeface="Times New Roman" panose="02020603050405020304" pitchFamily="18" charset="0"/>
                <a:cs typeface="Times New Roman" panose="02020603050405020304" pitchFamily="18" charset="0"/>
              </a:rPr>
              <a:t>    &lt;div </a:t>
            </a:r>
            <a:r>
              <a:rPr lang="en-IN" sz="1400" b="0" dirty="0" err="1">
                <a:solidFill>
                  <a:schemeClr val="tx1"/>
                </a:solidFill>
                <a:effectLst/>
                <a:latin typeface="Times New Roman" panose="02020603050405020304" pitchFamily="18" charset="0"/>
                <a:cs typeface="Times New Roman" panose="02020603050405020304" pitchFamily="18" charset="0"/>
              </a:rPr>
              <a:t>className</a:t>
            </a:r>
            <a:r>
              <a:rPr lang="en-IN" sz="1400" b="0" dirty="0">
                <a:solidFill>
                  <a:schemeClr val="tx1"/>
                </a:solidFill>
                <a:effectLst/>
                <a:latin typeface="Times New Roman" panose="02020603050405020304" pitchFamily="18" charset="0"/>
                <a:cs typeface="Times New Roman" panose="02020603050405020304" pitchFamily="18" charset="0"/>
              </a:rPr>
              <a:t>="</a:t>
            </a:r>
            <a:r>
              <a:rPr lang="en-IN" sz="1400" b="0" dirty="0" err="1">
                <a:solidFill>
                  <a:schemeClr val="tx1"/>
                </a:solidFill>
                <a:effectLst/>
                <a:latin typeface="Times New Roman" panose="02020603050405020304" pitchFamily="18" charset="0"/>
                <a:cs typeface="Times New Roman" panose="02020603050405020304" pitchFamily="18" charset="0"/>
              </a:rPr>
              <a:t>global_container</a:t>
            </a:r>
            <a:r>
              <a:rPr lang="en-IN" sz="1400" b="0" dirty="0">
                <a:solidFill>
                  <a:schemeClr val="tx1"/>
                </a:solidFill>
                <a:effectLst/>
                <a:latin typeface="Times New Roman" panose="02020603050405020304" pitchFamily="18" charset="0"/>
                <a:cs typeface="Times New Roman" panose="02020603050405020304" pitchFamily="18" charset="0"/>
              </a:rPr>
              <a:t>_"&gt;</a:t>
            </a:r>
          </a:p>
          <a:p>
            <a:r>
              <a:rPr lang="en-IN" sz="1400" b="0" dirty="0">
                <a:solidFill>
                  <a:schemeClr val="tx1"/>
                </a:solidFill>
                <a:effectLst/>
                <a:latin typeface="Times New Roman" panose="02020603050405020304" pitchFamily="18" charset="0"/>
                <a:cs typeface="Times New Roman" panose="02020603050405020304" pitchFamily="18" charset="0"/>
              </a:rPr>
              <a:t>    &lt;First/&gt;</a:t>
            </a:r>
          </a:p>
          <a:p>
            <a:r>
              <a:rPr lang="en-IN" sz="1400" b="0" dirty="0">
                <a:solidFill>
                  <a:schemeClr val="tx1"/>
                </a:solidFill>
                <a:effectLst/>
                <a:latin typeface="Times New Roman" panose="02020603050405020304" pitchFamily="18" charset="0"/>
                <a:cs typeface="Times New Roman" panose="02020603050405020304" pitchFamily="18" charset="0"/>
              </a:rPr>
              <a:t>    &lt;Second/&gt;</a:t>
            </a:r>
          </a:p>
          <a:p>
            <a:r>
              <a:rPr lang="en-IN" sz="1400" b="0" dirty="0">
                <a:solidFill>
                  <a:schemeClr val="tx1"/>
                </a:solidFill>
                <a:effectLst/>
                <a:latin typeface="Times New Roman" panose="02020603050405020304" pitchFamily="18" charset="0"/>
                <a:cs typeface="Times New Roman" panose="02020603050405020304" pitchFamily="18" charset="0"/>
              </a:rPr>
              <a:t>    &lt;Third/&gt;</a:t>
            </a:r>
          </a:p>
          <a:p>
            <a:r>
              <a:rPr lang="en-IN" sz="1400" b="0" dirty="0">
                <a:solidFill>
                  <a:schemeClr val="tx1"/>
                </a:solidFill>
                <a:effectLst/>
                <a:latin typeface="Times New Roman" panose="02020603050405020304" pitchFamily="18" charset="0"/>
                <a:cs typeface="Times New Roman" panose="02020603050405020304" pitchFamily="18" charset="0"/>
              </a:rPr>
              <a:t>    &lt;Fourth/&gt;</a:t>
            </a:r>
          </a:p>
          <a:p>
            <a:r>
              <a:rPr lang="en-IN" sz="1400" b="0" dirty="0">
                <a:solidFill>
                  <a:schemeClr val="tx1"/>
                </a:solidFill>
                <a:effectLst/>
                <a:latin typeface="Times New Roman" panose="02020603050405020304" pitchFamily="18" charset="0"/>
                <a:cs typeface="Times New Roman" panose="02020603050405020304" pitchFamily="18" charset="0"/>
              </a:rPr>
              <a:t>    &lt;</a:t>
            </a:r>
            <a:r>
              <a:rPr lang="en-IN" sz="1400" b="0" dirty="0" err="1">
                <a:solidFill>
                  <a:schemeClr val="tx1"/>
                </a:solidFill>
                <a:effectLst/>
                <a:latin typeface="Times New Roman" panose="02020603050405020304" pitchFamily="18" charset="0"/>
                <a:cs typeface="Times New Roman" panose="02020603050405020304" pitchFamily="18" charset="0"/>
              </a:rPr>
              <a:t>Fifthpage</a:t>
            </a:r>
            <a:r>
              <a:rPr lang="en-IN" sz="1400" b="0" dirty="0">
                <a:solidFill>
                  <a:schemeClr val="tx1"/>
                </a:solidFill>
                <a:effectLst/>
                <a:latin typeface="Times New Roman" panose="02020603050405020304" pitchFamily="18" charset="0"/>
                <a:cs typeface="Times New Roman" panose="02020603050405020304" pitchFamily="18" charset="0"/>
              </a:rPr>
              <a:t>/&gt;</a:t>
            </a:r>
          </a:p>
          <a:p>
            <a:r>
              <a:rPr lang="en-IN" sz="1400" b="0" dirty="0">
                <a:solidFill>
                  <a:schemeClr val="tx1"/>
                </a:solidFill>
                <a:effectLst/>
                <a:latin typeface="Times New Roman" panose="02020603050405020304" pitchFamily="18" charset="0"/>
                <a:cs typeface="Times New Roman" panose="02020603050405020304" pitchFamily="18" charset="0"/>
              </a:rPr>
              <a:t>    &lt;/div&gt;</a:t>
            </a:r>
          </a:p>
          <a:p>
            <a:r>
              <a:rPr lang="en-IN" sz="1400" b="0" dirty="0">
                <a:solidFill>
                  <a:schemeClr val="tx1"/>
                </a:solidFill>
                <a:effectLst/>
                <a:latin typeface="Times New Roman" panose="02020603050405020304" pitchFamily="18" charset="0"/>
                <a:cs typeface="Times New Roman" panose="02020603050405020304" pitchFamily="18" charset="0"/>
              </a:rPr>
              <a:t>  )</a:t>
            </a:r>
          </a:p>
          <a:p>
            <a:r>
              <a:rPr lang="en-IN" sz="1400" b="0" dirty="0">
                <a:solidFill>
                  <a:schemeClr val="tx1"/>
                </a:solidFill>
                <a:effectLst/>
                <a:latin typeface="Times New Roman" panose="02020603050405020304" pitchFamily="18" charset="0"/>
                <a:cs typeface="Times New Roman" panose="02020603050405020304" pitchFamily="18" charset="0"/>
              </a:rPr>
              <a:t>}</a:t>
            </a:r>
          </a:p>
          <a:p>
            <a:br>
              <a:rPr lang="en-IN" sz="1200" b="0" dirty="0">
                <a:solidFill>
                  <a:schemeClr val="tx1"/>
                </a:solidFill>
                <a:effectLst/>
                <a:latin typeface="Times New Roman" panose="02020603050405020304" pitchFamily="18" charset="0"/>
                <a:cs typeface="Times New Roman" panose="02020603050405020304" pitchFamily="18" charset="0"/>
              </a:rPr>
            </a:br>
            <a:r>
              <a:rPr lang="en-IN" sz="1400" b="0" dirty="0">
                <a:solidFill>
                  <a:schemeClr val="tx1"/>
                </a:solidFill>
                <a:effectLst/>
                <a:latin typeface="Times New Roman" panose="02020603050405020304" pitchFamily="18" charset="0"/>
                <a:cs typeface="Times New Roman" panose="02020603050405020304" pitchFamily="18" charset="0"/>
              </a:rPr>
              <a:t>import React from 'react'</a:t>
            </a:r>
          </a:p>
          <a:p>
            <a:r>
              <a:rPr lang="en-IN" sz="1400" b="0" dirty="0">
                <a:solidFill>
                  <a:schemeClr val="tx1"/>
                </a:solidFill>
                <a:effectLst/>
                <a:latin typeface="Times New Roman" panose="02020603050405020304" pitchFamily="18" charset="0"/>
                <a:cs typeface="Times New Roman" panose="02020603050405020304" pitchFamily="18" charset="0"/>
              </a:rPr>
              <a:t>import </a:t>
            </a:r>
            <a:r>
              <a:rPr lang="en-IN" sz="1400" b="0" dirty="0" err="1">
                <a:solidFill>
                  <a:schemeClr val="tx1"/>
                </a:solidFill>
                <a:effectLst/>
                <a:latin typeface="Times New Roman" panose="02020603050405020304" pitchFamily="18" charset="0"/>
                <a:cs typeface="Times New Roman" panose="02020603050405020304" pitchFamily="18" charset="0"/>
              </a:rPr>
              <a:t>ReactDOM</a:t>
            </a:r>
            <a:r>
              <a:rPr lang="en-IN" sz="1400" b="0" dirty="0">
                <a:solidFill>
                  <a:schemeClr val="tx1"/>
                </a:solidFill>
                <a:effectLst/>
                <a:latin typeface="Times New Roman" panose="02020603050405020304" pitchFamily="18" charset="0"/>
                <a:cs typeface="Times New Roman" panose="02020603050405020304" pitchFamily="18" charset="0"/>
              </a:rPr>
              <a:t> from 'react-</a:t>
            </a:r>
            <a:r>
              <a:rPr lang="en-IN" sz="1400" b="0" dirty="0" err="1">
                <a:solidFill>
                  <a:schemeClr val="tx1"/>
                </a:solidFill>
                <a:effectLst/>
                <a:latin typeface="Times New Roman" panose="02020603050405020304" pitchFamily="18" charset="0"/>
                <a:cs typeface="Times New Roman" panose="02020603050405020304" pitchFamily="18" charset="0"/>
              </a:rPr>
              <a:t>dom</a:t>
            </a:r>
            <a:r>
              <a:rPr lang="en-IN" sz="1400" b="0" dirty="0">
                <a:solidFill>
                  <a:schemeClr val="tx1"/>
                </a:solidFill>
                <a:effectLst/>
                <a:latin typeface="Times New Roman" panose="02020603050405020304" pitchFamily="18" charset="0"/>
                <a:cs typeface="Times New Roman" panose="02020603050405020304" pitchFamily="18" charset="0"/>
              </a:rPr>
              <a:t>/client'</a:t>
            </a:r>
          </a:p>
          <a:p>
            <a:r>
              <a:rPr lang="en-IN" sz="1400" b="0" dirty="0">
                <a:solidFill>
                  <a:schemeClr val="tx1"/>
                </a:solidFill>
                <a:effectLst/>
                <a:latin typeface="Times New Roman" panose="02020603050405020304" pitchFamily="18" charset="0"/>
                <a:cs typeface="Times New Roman" panose="02020603050405020304" pitchFamily="18" charset="0"/>
              </a:rPr>
              <a:t>import App from './</a:t>
            </a:r>
            <a:r>
              <a:rPr lang="en-IN" sz="1400" b="0" dirty="0" err="1">
                <a:solidFill>
                  <a:schemeClr val="tx1"/>
                </a:solidFill>
                <a:effectLst/>
                <a:latin typeface="Times New Roman" panose="02020603050405020304" pitchFamily="18" charset="0"/>
                <a:cs typeface="Times New Roman" panose="02020603050405020304" pitchFamily="18" charset="0"/>
              </a:rPr>
              <a:t>App.jsx</a:t>
            </a:r>
            <a:r>
              <a:rPr lang="en-IN" sz="1400" b="0" dirty="0">
                <a:solidFill>
                  <a:schemeClr val="tx1"/>
                </a:solidFill>
                <a:effectLst/>
                <a:latin typeface="Times New Roman" panose="02020603050405020304" pitchFamily="18" charset="0"/>
                <a:cs typeface="Times New Roman" panose="02020603050405020304" pitchFamily="18" charset="0"/>
              </a:rPr>
              <a:t>'</a:t>
            </a:r>
          </a:p>
          <a:p>
            <a:r>
              <a:rPr lang="en-IN" sz="1400" b="0" dirty="0">
                <a:solidFill>
                  <a:schemeClr val="tx1"/>
                </a:solidFill>
                <a:effectLst/>
                <a:latin typeface="Times New Roman" panose="02020603050405020304" pitchFamily="18" charset="0"/>
                <a:cs typeface="Times New Roman" panose="02020603050405020304" pitchFamily="18" charset="0"/>
              </a:rPr>
              <a:t>import './index.css'</a:t>
            </a:r>
          </a:p>
          <a:p>
            <a:br>
              <a:rPr lang="en-IN" sz="1400" b="0" dirty="0">
                <a:solidFill>
                  <a:schemeClr val="tx1"/>
                </a:solidFill>
                <a:effectLst/>
                <a:latin typeface="Times New Roman" panose="02020603050405020304" pitchFamily="18" charset="0"/>
                <a:cs typeface="Times New Roman" panose="02020603050405020304" pitchFamily="18" charset="0"/>
              </a:rPr>
            </a:br>
            <a:r>
              <a:rPr lang="en-IN" sz="1400" b="0" dirty="0" err="1">
                <a:solidFill>
                  <a:schemeClr val="tx1"/>
                </a:solidFill>
                <a:effectLst/>
                <a:latin typeface="Times New Roman" panose="02020603050405020304" pitchFamily="18" charset="0"/>
                <a:cs typeface="Times New Roman" panose="02020603050405020304" pitchFamily="18" charset="0"/>
              </a:rPr>
              <a:t>ReactDOM.createRoot</a:t>
            </a:r>
            <a:r>
              <a:rPr lang="en-IN" sz="1400" b="0" dirty="0">
                <a:solidFill>
                  <a:schemeClr val="tx1"/>
                </a:solidFill>
                <a:effectLst/>
                <a:latin typeface="Times New Roman" panose="02020603050405020304" pitchFamily="18" charset="0"/>
                <a:cs typeface="Times New Roman" panose="02020603050405020304" pitchFamily="18" charset="0"/>
              </a:rPr>
              <a:t>(</a:t>
            </a:r>
            <a:r>
              <a:rPr lang="en-IN" sz="1400" b="0" dirty="0" err="1">
                <a:solidFill>
                  <a:schemeClr val="tx1"/>
                </a:solidFill>
                <a:effectLst/>
                <a:latin typeface="Times New Roman" panose="02020603050405020304" pitchFamily="18" charset="0"/>
                <a:cs typeface="Times New Roman" panose="02020603050405020304" pitchFamily="18" charset="0"/>
              </a:rPr>
              <a:t>document.getElementById</a:t>
            </a:r>
            <a:r>
              <a:rPr lang="en-IN" sz="1400" b="0" dirty="0">
                <a:solidFill>
                  <a:schemeClr val="tx1"/>
                </a:solidFill>
                <a:effectLst/>
                <a:latin typeface="Times New Roman" panose="02020603050405020304" pitchFamily="18" charset="0"/>
                <a:cs typeface="Times New Roman" panose="02020603050405020304" pitchFamily="18" charset="0"/>
              </a:rPr>
              <a:t>('root')).render(</a:t>
            </a:r>
          </a:p>
          <a:p>
            <a:r>
              <a:rPr lang="en-IN" sz="1400" b="0" dirty="0">
                <a:solidFill>
                  <a:schemeClr val="tx1"/>
                </a:solidFill>
                <a:effectLst/>
                <a:latin typeface="Times New Roman" panose="02020603050405020304" pitchFamily="18" charset="0"/>
                <a:cs typeface="Times New Roman" panose="02020603050405020304" pitchFamily="18" charset="0"/>
              </a:rPr>
              <a:t>  &lt;</a:t>
            </a:r>
            <a:r>
              <a:rPr lang="en-IN" sz="1400" b="0" dirty="0" err="1">
                <a:solidFill>
                  <a:schemeClr val="tx1"/>
                </a:solidFill>
                <a:effectLst/>
                <a:latin typeface="Times New Roman" panose="02020603050405020304" pitchFamily="18" charset="0"/>
                <a:cs typeface="Times New Roman" panose="02020603050405020304" pitchFamily="18" charset="0"/>
              </a:rPr>
              <a:t>React.StrictMode</a:t>
            </a:r>
            <a:r>
              <a:rPr lang="en-IN" sz="1400" b="0" dirty="0">
                <a:solidFill>
                  <a:schemeClr val="tx1"/>
                </a:solidFill>
                <a:effectLst/>
                <a:latin typeface="Times New Roman" panose="02020603050405020304" pitchFamily="18" charset="0"/>
                <a:cs typeface="Times New Roman" panose="02020603050405020304" pitchFamily="18" charset="0"/>
              </a:rPr>
              <a:t>&gt;</a:t>
            </a:r>
          </a:p>
          <a:p>
            <a:r>
              <a:rPr lang="en-IN" sz="1400" b="0" dirty="0">
                <a:solidFill>
                  <a:schemeClr val="tx1"/>
                </a:solidFill>
                <a:effectLst/>
                <a:latin typeface="Times New Roman" panose="02020603050405020304" pitchFamily="18" charset="0"/>
                <a:cs typeface="Times New Roman" panose="02020603050405020304" pitchFamily="18" charset="0"/>
              </a:rPr>
              <a:t>    &lt;App /&gt;</a:t>
            </a:r>
          </a:p>
          <a:p>
            <a:r>
              <a:rPr lang="en-IN" sz="1400" b="0" dirty="0">
                <a:solidFill>
                  <a:schemeClr val="tx1"/>
                </a:solidFill>
                <a:effectLst/>
                <a:latin typeface="Times New Roman" panose="02020603050405020304" pitchFamily="18" charset="0"/>
                <a:cs typeface="Times New Roman" panose="02020603050405020304" pitchFamily="18" charset="0"/>
              </a:rPr>
              <a:t>  &lt;/</a:t>
            </a:r>
            <a:r>
              <a:rPr lang="en-IN" sz="1400" b="0" dirty="0" err="1">
                <a:solidFill>
                  <a:schemeClr val="tx1"/>
                </a:solidFill>
                <a:effectLst/>
                <a:latin typeface="Times New Roman" panose="02020603050405020304" pitchFamily="18" charset="0"/>
                <a:cs typeface="Times New Roman" panose="02020603050405020304" pitchFamily="18" charset="0"/>
              </a:rPr>
              <a:t>React.StrictMode</a:t>
            </a:r>
            <a:r>
              <a:rPr lang="en-IN" sz="1400" b="0" dirty="0">
                <a:solidFill>
                  <a:schemeClr val="tx1"/>
                </a:solidFill>
                <a:effectLst/>
                <a:latin typeface="Times New Roman" panose="02020603050405020304" pitchFamily="18" charset="0"/>
                <a:cs typeface="Times New Roman" panose="02020603050405020304" pitchFamily="18" charset="0"/>
              </a:rPr>
              <a:t>&gt;,</a:t>
            </a:r>
          </a:p>
          <a:p>
            <a:r>
              <a:rPr lang="en-IN" sz="1400" b="0" dirty="0">
                <a:solidFill>
                  <a:schemeClr val="tx1"/>
                </a:solidFill>
                <a:effectLst/>
                <a:latin typeface="Times New Roman" panose="02020603050405020304" pitchFamily="18" charset="0"/>
                <a:cs typeface="Times New Roman" panose="02020603050405020304" pitchFamily="18" charset="0"/>
              </a:rPr>
              <a:t>)</a:t>
            </a:r>
          </a:p>
          <a:p>
            <a:br>
              <a:rPr lang="en-IN" sz="1400" b="0" dirty="0">
                <a:solidFill>
                  <a:schemeClr val="tx1"/>
                </a:solidFill>
                <a:effectLst/>
                <a:latin typeface="Times New Roman" panose="02020603050405020304" pitchFamily="18" charset="0"/>
                <a:cs typeface="Times New Roman" panose="02020603050405020304" pitchFamily="18" charset="0"/>
              </a:rPr>
            </a:br>
            <a:endParaRPr lang="en-IN" sz="1400" b="0" dirty="0">
              <a:solidFill>
                <a:schemeClr val="tx1"/>
              </a:solidFill>
              <a:effectLst/>
              <a:latin typeface="Times New Roman" panose="02020603050405020304" pitchFamily="18" charset="0"/>
              <a:cs typeface="Times New Roman" panose="02020603050405020304" pitchFamily="18" charset="0"/>
            </a:endParaRPr>
          </a:p>
          <a:p>
            <a:pPr algn="just"/>
            <a:endParaRPr lang="en-IN" b="0" dirty="0">
              <a:solidFill>
                <a:schemeClr val="tx1"/>
              </a:solidFill>
              <a:effectLst/>
              <a:latin typeface="Times New Roman" panose="02020603050405020304" pitchFamily="18" charset="0"/>
              <a:cs typeface="Times New Roman" panose="02020603050405020304" pitchFamily="18" charset="0"/>
            </a:endParaRPr>
          </a:p>
          <a:p>
            <a:pPr algn="just"/>
            <a:r>
              <a:rPr lang="en-IN" b="1" dirty="0">
                <a:solidFill>
                  <a:schemeClr val="tx1"/>
                </a:solidFill>
                <a:latin typeface="Times New Roman" panose="02020603050405020304" pitchFamily="18" charset="0"/>
                <a:cs typeface="Times New Roman" panose="02020603050405020304" pitchFamily="18" charset="0"/>
              </a:rPr>
              <a:t>(4) </a:t>
            </a:r>
            <a:r>
              <a:rPr lang="en-IN" b="1" u="sng" dirty="0">
                <a:solidFill>
                  <a:schemeClr val="tx1"/>
                </a:solidFill>
                <a:latin typeface="Times New Roman" panose="02020603050405020304" pitchFamily="18" charset="0"/>
                <a:cs typeface="Times New Roman" panose="02020603050405020304" pitchFamily="18" charset="0"/>
              </a:rPr>
              <a:t>JS Code </a:t>
            </a:r>
          </a:p>
          <a:p>
            <a:pPr algn="just"/>
            <a:endParaRPr lang="en-IN" sz="1400" b="1" u="sng" dirty="0">
              <a:solidFill>
                <a:schemeClr val="tx1"/>
              </a:solidFill>
              <a:latin typeface="Times New Roman" panose="02020603050405020304" pitchFamily="18" charset="0"/>
              <a:cs typeface="Times New Roman" panose="02020603050405020304" pitchFamily="18" charset="0"/>
            </a:endParaRPr>
          </a:p>
          <a:p>
            <a:r>
              <a:rPr lang="en-IN" sz="1400" b="0" dirty="0">
                <a:solidFill>
                  <a:schemeClr val="tx1"/>
                </a:solidFill>
                <a:effectLst/>
                <a:latin typeface="Times New Roman" panose="02020603050405020304" pitchFamily="18" charset="0"/>
                <a:cs typeface="Times New Roman" panose="02020603050405020304" pitchFamily="18" charset="0"/>
              </a:rPr>
              <a:t>import { </a:t>
            </a:r>
            <a:r>
              <a:rPr lang="en-IN" sz="1400" b="0" dirty="0" err="1">
                <a:solidFill>
                  <a:schemeClr val="tx1"/>
                </a:solidFill>
                <a:effectLst/>
                <a:latin typeface="Times New Roman" panose="02020603050405020304" pitchFamily="18" charset="0"/>
                <a:cs typeface="Times New Roman" panose="02020603050405020304" pitchFamily="18" charset="0"/>
              </a:rPr>
              <a:t>defineConfig</a:t>
            </a:r>
            <a:r>
              <a:rPr lang="en-IN" sz="1400" b="0" dirty="0">
                <a:solidFill>
                  <a:schemeClr val="tx1"/>
                </a:solidFill>
                <a:effectLst/>
                <a:latin typeface="Times New Roman" panose="02020603050405020304" pitchFamily="18" charset="0"/>
                <a:cs typeface="Times New Roman" panose="02020603050405020304" pitchFamily="18" charset="0"/>
              </a:rPr>
              <a:t> } from '</a:t>
            </a:r>
            <a:r>
              <a:rPr lang="en-IN" sz="1400" b="0" dirty="0" err="1">
                <a:solidFill>
                  <a:schemeClr val="tx1"/>
                </a:solidFill>
                <a:effectLst/>
                <a:latin typeface="Times New Roman" panose="02020603050405020304" pitchFamily="18" charset="0"/>
                <a:cs typeface="Times New Roman" panose="02020603050405020304" pitchFamily="18" charset="0"/>
              </a:rPr>
              <a:t>vite</a:t>
            </a:r>
            <a:r>
              <a:rPr lang="en-IN" sz="1400" b="0" dirty="0">
                <a:solidFill>
                  <a:schemeClr val="tx1"/>
                </a:solidFill>
                <a:effectLst/>
                <a:latin typeface="Times New Roman" panose="02020603050405020304" pitchFamily="18" charset="0"/>
                <a:cs typeface="Times New Roman" panose="02020603050405020304" pitchFamily="18" charset="0"/>
              </a:rPr>
              <a:t>'</a:t>
            </a:r>
          </a:p>
          <a:p>
            <a:r>
              <a:rPr lang="en-IN" sz="1400" b="0" dirty="0">
                <a:solidFill>
                  <a:schemeClr val="tx1"/>
                </a:solidFill>
                <a:effectLst/>
                <a:latin typeface="Times New Roman" panose="02020603050405020304" pitchFamily="18" charset="0"/>
                <a:cs typeface="Times New Roman" panose="02020603050405020304" pitchFamily="18" charset="0"/>
              </a:rPr>
              <a:t>import react from '@</a:t>
            </a:r>
            <a:r>
              <a:rPr lang="en-IN" sz="1400" b="0" dirty="0" err="1">
                <a:solidFill>
                  <a:schemeClr val="tx1"/>
                </a:solidFill>
                <a:effectLst/>
                <a:latin typeface="Times New Roman" panose="02020603050405020304" pitchFamily="18" charset="0"/>
                <a:cs typeface="Times New Roman" panose="02020603050405020304" pitchFamily="18" charset="0"/>
              </a:rPr>
              <a:t>vitejs</a:t>
            </a:r>
            <a:r>
              <a:rPr lang="en-IN" sz="1400" b="0" dirty="0">
                <a:solidFill>
                  <a:schemeClr val="tx1"/>
                </a:solidFill>
                <a:effectLst/>
                <a:latin typeface="Times New Roman" panose="02020603050405020304" pitchFamily="18" charset="0"/>
                <a:cs typeface="Times New Roman" panose="02020603050405020304" pitchFamily="18" charset="0"/>
              </a:rPr>
              <a:t>/plugin-react'</a:t>
            </a:r>
          </a:p>
          <a:p>
            <a:br>
              <a:rPr lang="en-IN" sz="1400" b="0" dirty="0">
                <a:solidFill>
                  <a:schemeClr val="tx1"/>
                </a:solidFill>
                <a:effectLst/>
                <a:latin typeface="Times New Roman" panose="02020603050405020304" pitchFamily="18" charset="0"/>
                <a:cs typeface="Times New Roman" panose="02020603050405020304" pitchFamily="18" charset="0"/>
              </a:rPr>
            </a:br>
            <a:r>
              <a:rPr lang="en-IN" sz="1400" b="0" dirty="0">
                <a:solidFill>
                  <a:schemeClr val="tx1"/>
                </a:solidFill>
                <a:effectLst/>
                <a:latin typeface="Times New Roman" panose="02020603050405020304" pitchFamily="18" charset="0"/>
                <a:cs typeface="Times New Roman" panose="02020603050405020304" pitchFamily="18" charset="0"/>
              </a:rPr>
              <a:t>// https://vitejs.dev/config/</a:t>
            </a:r>
          </a:p>
          <a:p>
            <a:r>
              <a:rPr lang="en-IN" sz="1400" b="0" dirty="0">
                <a:solidFill>
                  <a:schemeClr val="tx1"/>
                </a:solidFill>
                <a:effectLst/>
                <a:latin typeface="Times New Roman" panose="02020603050405020304" pitchFamily="18" charset="0"/>
                <a:cs typeface="Times New Roman" panose="02020603050405020304" pitchFamily="18" charset="0"/>
              </a:rPr>
              <a:t>export default </a:t>
            </a:r>
            <a:r>
              <a:rPr lang="en-IN" sz="1400" b="0" dirty="0" err="1">
                <a:solidFill>
                  <a:schemeClr val="tx1"/>
                </a:solidFill>
                <a:effectLst/>
                <a:latin typeface="Times New Roman" panose="02020603050405020304" pitchFamily="18" charset="0"/>
                <a:cs typeface="Times New Roman" panose="02020603050405020304" pitchFamily="18" charset="0"/>
              </a:rPr>
              <a:t>defineConfig</a:t>
            </a:r>
            <a:r>
              <a:rPr lang="en-IN" sz="1400" b="0" dirty="0">
                <a:solidFill>
                  <a:schemeClr val="tx1"/>
                </a:solidFill>
                <a:effectLst/>
                <a:latin typeface="Times New Roman" panose="02020603050405020304" pitchFamily="18" charset="0"/>
                <a:cs typeface="Times New Roman" panose="02020603050405020304" pitchFamily="18" charset="0"/>
              </a:rPr>
              <a:t>({</a:t>
            </a:r>
          </a:p>
          <a:p>
            <a:r>
              <a:rPr lang="en-IN" sz="1400" b="0" dirty="0">
                <a:solidFill>
                  <a:schemeClr val="tx1"/>
                </a:solidFill>
                <a:effectLst/>
                <a:latin typeface="Times New Roman" panose="02020603050405020304" pitchFamily="18" charset="0"/>
                <a:cs typeface="Times New Roman" panose="02020603050405020304" pitchFamily="18" charset="0"/>
              </a:rPr>
              <a:t>  plugins: [react()],</a:t>
            </a:r>
          </a:p>
          <a:p>
            <a:r>
              <a:rPr lang="en-IN" sz="1400" b="0" dirty="0">
                <a:solidFill>
                  <a:schemeClr val="tx1"/>
                </a:solidFill>
                <a:effectLst/>
                <a:latin typeface="Times New Roman" panose="02020603050405020304" pitchFamily="18" charset="0"/>
                <a:cs typeface="Times New Roman" panose="02020603050405020304" pitchFamily="18" charset="0"/>
              </a:rPr>
              <a:t>})</a:t>
            </a:r>
          </a:p>
          <a:p>
            <a:br>
              <a:rPr lang="en-IN" sz="1400" b="0" dirty="0">
                <a:solidFill>
                  <a:srgbClr val="CCCCCC"/>
                </a:solidFill>
                <a:effectLst/>
                <a:highlight>
                  <a:srgbClr val="1F1F1F"/>
                </a:highlight>
                <a:latin typeface="Consolas" panose="020B0609020204030204" pitchFamily="49" charset="0"/>
              </a:rPr>
            </a:br>
            <a:endParaRPr lang="en-IN" sz="1400" b="0" dirty="0">
              <a:solidFill>
                <a:srgbClr val="CCCCCC"/>
              </a:solidFill>
              <a:effectLst/>
              <a:highlight>
                <a:srgbClr val="1F1F1F"/>
              </a:highlight>
              <a:latin typeface="Consolas" panose="020B0609020204030204" pitchFamily="49" charset="0"/>
            </a:endParaRPr>
          </a:p>
          <a:p>
            <a:pPr algn="just"/>
            <a:br>
              <a:rPr lang="en-IN" sz="1400" b="0" dirty="0">
                <a:solidFill>
                  <a:srgbClr val="CCCCCC"/>
                </a:solidFill>
                <a:effectLst/>
                <a:highlight>
                  <a:srgbClr val="1F1F1F"/>
                </a:highlight>
                <a:latin typeface="Consolas" panose="020B0609020204030204" pitchFamily="49" charset="0"/>
              </a:rPr>
            </a:br>
            <a:endParaRPr lang="en-IN" sz="1400" b="0" dirty="0">
              <a:solidFill>
                <a:srgbClr val="CCCCCC"/>
              </a:solidFill>
              <a:effectLst/>
              <a:highlight>
                <a:srgbClr val="1F1F1F"/>
              </a:highlight>
              <a:latin typeface="Consolas" panose="020B0609020204030204" pitchFamily="49" charset="0"/>
            </a:endParaRPr>
          </a:p>
          <a:p>
            <a:pPr algn="just"/>
            <a:endParaRPr lang="en-IN" sz="1400" b="1" u="sng" dirty="0">
              <a:solidFill>
                <a:schemeClr val="tx1"/>
              </a:solidFill>
              <a:latin typeface="Times New Roman" panose="02020603050405020304" pitchFamily="18" charset="0"/>
              <a:cs typeface="Times New Roman" panose="02020603050405020304" pitchFamily="18" charset="0"/>
            </a:endParaRPr>
          </a:p>
          <a:p>
            <a:pPr algn="just"/>
            <a:br>
              <a:rPr lang="en-IN" sz="1400" b="0" dirty="0">
                <a:solidFill>
                  <a:schemeClr val="tx1"/>
                </a:solidFill>
                <a:effectLst/>
                <a:latin typeface="Times New Roman" panose="02020603050405020304" pitchFamily="18" charset="0"/>
                <a:cs typeface="Times New Roman" panose="02020603050405020304" pitchFamily="18" charset="0"/>
              </a:rPr>
            </a:br>
            <a:endParaRPr lang="en-IN" sz="1400" b="0" dirty="0">
              <a:solidFill>
                <a:schemeClr val="tx1"/>
              </a:solidFill>
              <a:effectLst/>
              <a:latin typeface="Times New Roman" panose="02020603050405020304" pitchFamily="18" charset="0"/>
              <a:cs typeface="Times New Roman" panose="02020603050405020304" pitchFamily="18" charset="0"/>
            </a:endParaRPr>
          </a:p>
          <a:p>
            <a:pPr algn="just"/>
            <a:endParaRPr lang="en-IN" sz="1400" b="1" u="sng" dirty="0">
              <a:solidFill>
                <a:schemeClr val="tx1"/>
              </a:solidFill>
              <a:latin typeface="Times New Roman" panose="02020603050405020304" pitchFamily="18" charset="0"/>
              <a:cs typeface="Times New Roman" panose="02020603050405020304" pitchFamily="18" charset="0"/>
            </a:endParaRPr>
          </a:p>
          <a:p>
            <a:pPr algn="just"/>
            <a:endParaRPr lang="en-IN" sz="1400" b="1" u="sng" dirty="0">
              <a:solidFill>
                <a:schemeClr val="tx1"/>
              </a:solidFill>
              <a:latin typeface="Times New Roman" panose="02020603050405020304" pitchFamily="18" charset="0"/>
              <a:cs typeface="Times New Roman" panose="02020603050405020304" pitchFamily="18" charset="0"/>
            </a:endParaRPr>
          </a:p>
        </p:txBody>
      </p:sp>
      <p:sp>
        <p:nvSpPr>
          <p:cNvPr id="4" name="object 9">
            <a:extLst>
              <a:ext uri="{FF2B5EF4-FFF2-40B4-BE49-F238E27FC236}">
                <a16:creationId xmlns:a16="http://schemas.microsoft.com/office/drawing/2014/main" id="{90D203EF-42B8-F619-B33B-5C73E4D58847}"/>
              </a:ext>
            </a:extLst>
          </p:cNvPr>
          <p:cNvSpPr/>
          <p:nvPr/>
        </p:nvSpPr>
        <p:spPr>
          <a:xfrm>
            <a:off x="303212" y="165100"/>
            <a:ext cx="7165975" cy="10287000"/>
          </a:xfrm>
          <a:custGeom>
            <a:avLst/>
            <a:gdLst/>
            <a:ahLst/>
            <a:cxnLst/>
            <a:rect l="l" t="t" r="r" b="b"/>
            <a:pathLst>
              <a:path w="7165975" h="9451975">
                <a:moveTo>
                  <a:pt x="7165594" y="0"/>
                </a:moveTo>
                <a:lnTo>
                  <a:pt x="7147306" y="0"/>
                </a:lnTo>
                <a:lnTo>
                  <a:pt x="7147306" y="18288"/>
                </a:lnTo>
                <a:lnTo>
                  <a:pt x="7147306" y="9433255"/>
                </a:lnTo>
                <a:lnTo>
                  <a:pt x="18288" y="9433255"/>
                </a:lnTo>
                <a:lnTo>
                  <a:pt x="18288" y="18288"/>
                </a:lnTo>
                <a:lnTo>
                  <a:pt x="7147306" y="18288"/>
                </a:lnTo>
                <a:lnTo>
                  <a:pt x="7147306" y="0"/>
                </a:lnTo>
                <a:lnTo>
                  <a:pt x="18288" y="0"/>
                </a:lnTo>
                <a:lnTo>
                  <a:pt x="0" y="0"/>
                </a:lnTo>
                <a:lnTo>
                  <a:pt x="0" y="18237"/>
                </a:lnTo>
                <a:lnTo>
                  <a:pt x="0" y="9433255"/>
                </a:lnTo>
                <a:lnTo>
                  <a:pt x="0" y="9451543"/>
                </a:lnTo>
                <a:lnTo>
                  <a:pt x="18288" y="9451543"/>
                </a:lnTo>
                <a:lnTo>
                  <a:pt x="7147306" y="9451543"/>
                </a:lnTo>
                <a:lnTo>
                  <a:pt x="7165594" y="9451543"/>
                </a:lnTo>
                <a:lnTo>
                  <a:pt x="7165594" y="9433255"/>
                </a:lnTo>
                <a:lnTo>
                  <a:pt x="7165594" y="18288"/>
                </a:lnTo>
                <a:lnTo>
                  <a:pt x="7165594"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4074582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58AA043-DDE3-9A92-99B6-6A6CDA530DE6}"/>
              </a:ext>
            </a:extLst>
          </p:cNvPr>
          <p:cNvSpPr>
            <a:spLocks noGrp="1"/>
          </p:cNvSpPr>
          <p:nvPr>
            <p:ph sz="half" idx="2"/>
          </p:nvPr>
        </p:nvSpPr>
        <p:spPr>
          <a:xfrm>
            <a:off x="495299" y="508000"/>
            <a:ext cx="6781800" cy="9601199"/>
          </a:xfrm>
        </p:spPr>
        <p:txBody>
          <a:bodyPr numCol="2"/>
          <a:lstStyle/>
          <a:p>
            <a:pPr algn="l"/>
            <a:r>
              <a:rPr lang="en-IN" b="1" dirty="0">
                <a:solidFill>
                  <a:schemeClr val="tx1"/>
                </a:solidFill>
                <a:latin typeface="Times New Roman" panose="02020603050405020304" pitchFamily="18" charset="0"/>
                <a:cs typeface="Times New Roman" panose="02020603050405020304" pitchFamily="18" charset="0"/>
              </a:rPr>
              <a:t>(4) </a:t>
            </a:r>
            <a:r>
              <a:rPr lang="en-IN" b="1" u="sng" dirty="0">
                <a:solidFill>
                  <a:schemeClr val="tx1"/>
                </a:solidFill>
                <a:latin typeface="Times New Roman" panose="02020603050405020304" pitchFamily="18" charset="0"/>
                <a:cs typeface="Times New Roman" panose="02020603050405020304" pitchFamily="18" charset="0"/>
              </a:rPr>
              <a:t>Components(JSX) </a:t>
            </a:r>
          </a:p>
          <a:p>
            <a:pPr marL="285750" indent="-285750" algn="l">
              <a:buFont typeface="Arial" panose="020B0604020202020204" pitchFamily="34" charset="0"/>
              <a:buChar char="•"/>
            </a:pPr>
            <a:r>
              <a:rPr lang="en-IN" b="1" u="sng" dirty="0">
                <a:solidFill>
                  <a:schemeClr val="tx1"/>
                </a:solidFill>
                <a:latin typeface="Times New Roman" panose="02020603050405020304" pitchFamily="18" charset="0"/>
                <a:cs typeface="Times New Roman" panose="02020603050405020304" pitchFamily="18" charset="0"/>
              </a:rPr>
              <a:t>First Page</a:t>
            </a:r>
          </a:p>
          <a:p>
            <a:r>
              <a:rPr lang="en-IN" sz="1200" b="0" dirty="0">
                <a:solidFill>
                  <a:schemeClr val="tx1"/>
                </a:solidFill>
                <a:effectLst/>
                <a:latin typeface="Times New Roman" panose="02020603050405020304" pitchFamily="18" charset="0"/>
                <a:cs typeface="Times New Roman" panose="02020603050405020304" pitchFamily="18" charset="0"/>
              </a:rPr>
              <a:t>import React from "react";</a:t>
            </a:r>
          </a:p>
          <a:p>
            <a:br>
              <a:rPr lang="en-IN" sz="1200" b="0" dirty="0">
                <a:solidFill>
                  <a:schemeClr val="tx1"/>
                </a:solidFill>
                <a:effectLst/>
                <a:latin typeface="Times New Roman" panose="02020603050405020304" pitchFamily="18" charset="0"/>
                <a:cs typeface="Times New Roman" panose="02020603050405020304" pitchFamily="18" charset="0"/>
              </a:rPr>
            </a:br>
            <a:r>
              <a:rPr lang="en-IN" sz="1200" b="0" dirty="0" err="1">
                <a:solidFill>
                  <a:schemeClr val="tx1"/>
                </a:solidFill>
                <a:effectLst/>
                <a:latin typeface="Times New Roman" panose="02020603050405020304" pitchFamily="18" charset="0"/>
                <a:cs typeface="Times New Roman" panose="02020603050405020304" pitchFamily="18" charset="0"/>
              </a:rPr>
              <a:t>const</a:t>
            </a:r>
            <a:r>
              <a:rPr lang="en-IN" sz="1200" b="0" dirty="0">
                <a:solidFill>
                  <a:schemeClr val="tx1"/>
                </a:solidFill>
                <a:effectLst/>
                <a:latin typeface="Times New Roman" panose="02020603050405020304" pitchFamily="18" charset="0"/>
                <a:cs typeface="Times New Roman" panose="02020603050405020304" pitchFamily="18" charset="0"/>
              </a:rPr>
              <a:t> First =()=&gt;{</a:t>
            </a:r>
          </a:p>
          <a:p>
            <a:r>
              <a:rPr lang="en-IN" sz="1200" b="0" dirty="0">
                <a:solidFill>
                  <a:schemeClr val="tx1"/>
                </a:solidFill>
                <a:effectLst/>
                <a:latin typeface="Times New Roman" panose="02020603050405020304" pitchFamily="18" charset="0"/>
                <a:cs typeface="Times New Roman" panose="02020603050405020304" pitchFamily="18" charset="0"/>
              </a:rPr>
              <a:t>    </a:t>
            </a:r>
          </a:p>
          <a:p>
            <a:r>
              <a:rPr lang="en-IN" sz="1200" b="0" dirty="0">
                <a:solidFill>
                  <a:schemeClr val="tx1"/>
                </a:solidFill>
                <a:effectLst/>
                <a:latin typeface="Times New Roman" panose="02020603050405020304" pitchFamily="18" charset="0"/>
                <a:cs typeface="Times New Roman" panose="02020603050405020304" pitchFamily="18" charset="0"/>
              </a:rPr>
              <a:t>  return(</a:t>
            </a:r>
          </a:p>
          <a:p>
            <a:r>
              <a:rPr lang="en-IN" sz="1200" b="0" dirty="0">
                <a:solidFill>
                  <a:schemeClr val="tx1"/>
                </a:solidFill>
                <a:effectLst/>
                <a:latin typeface="Times New Roman" panose="02020603050405020304" pitchFamily="18" charset="0"/>
                <a:cs typeface="Times New Roman" panose="02020603050405020304" pitchFamily="18" charset="0"/>
              </a:rPr>
              <a:t>   &lt;&gt; </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="footer group"&gt;</a:t>
            </a:r>
          </a:p>
          <a:p>
            <a:r>
              <a:rPr lang="en-IN" sz="1200" b="0" dirty="0">
                <a:solidFill>
                  <a:schemeClr val="tx1"/>
                </a:solidFill>
                <a:effectLst/>
                <a:latin typeface="Times New Roman" panose="02020603050405020304" pitchFamily="18" charset="0"/>
                <a:cs typeface="Times New Roman" panose="02020603050405020304" pitchFamily="18" charset="0"/>
              </a:rPr>
              <a:t>      &lt;nav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="nav"&gt;</a:t>
            </a:r>
          </a:p>
          <a:p>
            <a:r>
              <a:rPr lang="en-IN" sz="1200" b="0" dirty="0">
                <a:solidFill>
                  <a:schemeClr val="tx1"/>
                </a:solidFill>
                <a:effectLst/>
                <a:latin typeface="Times New Roman" panose="02020603050405020304" pitchFamily="18" charset="0"/>
                <a:cs typeface="Times New Roman" panose="02020603050405020304" pitchFamily="18" charset="0"/>
              </a:rPr>
              <a:t>        &lt;</a:t>
            </a:r>
            <a:r>
              <a:rPr lang="en-IN" sz="1200" b="0" dirty="0" err="1">
                <a:solidFill>
                  <a:schemeClr val="tx1"/>
                </a:solidFill>
                <a:effectLst/>
                <a:latin typeface="Times New Roman" panose="02020603050405020304" pitchFamily="18" charset="0"/>
                <a:cs typeface="Times New Roman" panose="02020603050405020304" pitchFamily="18" charset="0"/>
              </a:rPr>
              <a:t>ul</a:t>
            </a:r>
            <a:r>
              <a:rPr lang="en-IN" sz="1200" b="0" dirty="0">
                <a:solidFill>
                  <a:schemeClr val="tx1"/>
                </a:solidFill>
                <a:effectLst/>
                <a:latin typeface="Times New Roman" panose="02020603050405020304" pitchFamily="18" charset="0"/>
                <a:cs typeface="Times New Roman" panose="02020603050405020304" pitchFamily="18" charset="0"/>
              </a:rPr>
              <a:t>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="nav-list group"&gt;</a:t>
            </a:r>
          </a:p>
          <a:p>
            <a:r>
              <a:rPr lang="en-IN" sz="1200" b="0" dirty="0">
                <a:solidFill>
                  <a:schemeClr val="tx1"/>
                </a:solidFill>
                <a:effectLst/>
                <a:latin typeface="Times New Roman" panose="02020603050405020304" pitchFamily="18" charset="0"/>
                <a:cs typeface="Times New Roman" panose="02020603050405020304" pitchFamily="18" charset="0"/>
              </a:rPr>
              <a:t>          &lt;li&gt;</a:t>
            </a:r>
          </a:p>
          <a:p>
            <a:r>
              <a:rPr lang="en-IN" sz="1200" b="0" dirty="0">
                <a:solidFill>
                  <a:schemeClr val="tx1"/>
                </a:solidFill>
                <a:effectLst/>
                <a:latin typeface="Times New Roman" panose="02020603050405020304" pitchFamily="18" charset="0"/>
                <a:cs typeface="Times New Roman" panose="02020603050405020304" pitchFamily="18" charset="0"/>
              </a:rPr>
              <a:t>            &lt;p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="nav-item-1"&gt;</a:t>
            </a:r>
          </a:p>
          <a:p>
            <a:r>
              <a:rPr lang="en-IN" sz="1200" b="0" dirty="0">
                <a:solidFill>
                  <a:schemeClr val="tx1"/>
                </a:solidFill>
                <a:effectLst/>
                <a:latin typeface="Times New Roman" panose="02020603050405020304" pitchFamily="18" charset="0"/>
                <a:cs typeface="Times New Roman" panose="02020603050405020304" pitchFamily="18" charset="0"/>
              </a:rPr>
              <a:t>              &lt;a </a:t>
            </a:r>
            <a:r>
              <a:rPr lang="en-IN" sz="1200" b="0" dirty="0" err="1">
                <a:solidFill>
                  <a:schemeClr val="tx1"/>
                </a:solidFill>
                <a:effectLst/>
                <a:latin typeface="Times New Roman" panose="02020603050405020304" pitchFamily="18" charset="0"/>
                <a:cs typeface="Times New Roman" panose="02020603050405020304" pitchFamily="18" charset="0"/>
              </a:rPr>
              <a:t>href</a:t>
            </a:r>
            <a:r>
              <a:rPr lang="en-IN" sz="1200" b="0" dirty="0">
                <a:solidFill>
                  <a:schemeClr val="tx1"/>
                </a:solidFill>
                <a:effectLst/>
                <a:latin typeface="Times New Roman" panose="02020603050405020304" pitchFamily="18" charset="0"/>
                <a:cs typeface="Times New Roman" panose="02020603050405020304" pitchFamily="18" charset="0"/>
              </a:rPr>
              <a:t>="#"&gt;home&lt;/a&gt;</a:t>
            </a:r>
          </a:p>
          <a:p>
            <a:r>
              <a:rPr lang="en-IN" sz="1200" b="0" dirty="0">
                <a:solidFill>
                  <a:schemeClr val="tx1"/>
                </a:solidFill>
                <a:effectLst/>
                <a:latin typeface="Times New Roman" panose="02020603050405020304" pitchFamily="18" charset="0"/>
                <a:cs typeface="Times New Roman" panose="02020603050405020304" pitchFamily="18" charset="0"/>
              </a:rPr>
              <a:t>            &lt;/p&gt;</a:t>
            </a:r>
          </a:p>
          <a:p>
            <a:r>
              <a:rPr lang="en-IN" sz="1200" b="0" dirty="0">
                <a:solidFill>
                  <a:schemeClr val="tx1"/>
                </a:solidFill>
                <a:effectLst/>
                <a:latin typeface="Times New Roman" panose="02020603050405020304" pitchFamily="18" charset="0"/>
                <a:cs typeface="Times New Roman" panose="02020603050405020304" pitchFamily="18" charset="0"/>
              </a:rPr>
              <a:t>          &lt;/li&gt;</a:t>
            </a:r>
          </a:p>
          <a:p>
            <a:r>
              <a:rPr lang="en-IN" sz="1200" b="0" dirty="0">
                <a:solidFill>
                  <a:schemeClr val="tx1"/>
                </a:solidFill>
                <a:effectLst/>
                <a:latin typeface="Times New Roman" panose="02020603050405020304" pitchFamily="18" charset="0"/>
                <a:cs typeface="Times New Roman" panose="02020603050405020304" pitchFamily="18" charset="0"/>
              </a:rPr>
              <a:t>          &lt;li&gt;</a:t>
            </a:r>
          </a:p>
          <a:p>
            <a:r>
              <a:rPr lang="en-IN" sz="1200" b="0" dirty="0">
                <a:solidFill>
                  <a:schemeClr val="tx1"/>
                </a:solidFill>
                <a:effectLst/>
                <a:latin typeface="Times New Roman" panose="02020603050405020304" pitchFamily="18" charset="0"/>
                <a:cs typeface="Times New Roman" panose="02020603050405020304" pitchFamily="18" charset="0"/>
              </a:rPr>
              <a:t>            &lt;p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="nav-item-1-3"&gt;</a:t>
            </a:r>
          </a:p>
          <a:p>
            <a:r>
              <a:rPr lang="en-IN" sz="1200" b="0" dirty="0">
                <a:solidFill>
                  <a:schemeClr val="tx1"/>
                </a:solidFill>
                <a:effectLst/>
                <a:latin typeface="Times New Roman" panose="02020603050405020304" pitchFamily="18" charset="0"/>
                <a:cs typeface="Times New Roman" panose="02020603050405020304" pitchFamily="18" charset="0"/>
              </a:rPr>
              <a:t>              &lt;a </a:t>
            </a:r>
            <a:r>
              <a:rPr lang="en-IN" sz="1200" b="0" dirty="0" err="1">
                <a:solidFill>
                  <a:schemeClr val="tx1"/>
                </a:solidFill>
                <a:effectLst/>
                <a:latin typeface="Times New Roman" panose="02020603050405020304" pitchFamily="18" charset="0"/>
                <a:cs typeface="Times New Roman" panose="02020603050405020304" pitchFamily="18" charset="0"/>
              </a:rPr>
              <a:t>href</a:t>
            </a:r>
            <a:r>
              <a:rPr lang="en-IN" sz="1200" b="0" dirty="0">
                <a:solidFill>
                  <a:schemeClr val="tx1"/>
                </a:solidFill>
                <a:effectLst/>
                <a:latin typeface="Times New Roman" panose="02020603050405020304" pitchFamily="18" charset="0"/>
                <a:cs typeface="Times New Roman" panose="02020603050405020304" pitchFamily="18" charset="0"/>
              </a:rPr>
              <a:t>="#"&gt;services&lt;/a&gt;</a:t>
            </a:r>
          </a:p>
          <a:p>
            <a:r>
              <a:rPr lang="en-IN" sz="1200" b="0" dirty="0">
                <a:solidFill>
                  <a:schemeClr val="tx1"/>
                </a:solidFill>
                <a:effectLst/>
                <a:latin typeface="Times New Roman" panose="02020603050405020304" pitchFamily="18" charset="0"/>
                <a:cs typeface="Times New Roman" panose="02020603050405020304" pitchFamily="18" charset="0"/>
              </a:rPr>
              <a:t>            &lt;/p&gt;</a:t>
            </a:r>
          </a:p>
          <a:p>
            <a:r>
              <a:rPr lang="en-IN" sz="1200" b="0" dirty="0">
                <a:solidFill>
                  <a:schemeClr val="tx1"/>
                </a:solidFill>
                <a:effectLst/>
                <a:latin typeface="Times New Roman" panose="02020603050405020304" pitchFamily="18" charset="0"/>
                <a:cs typeface="Times New Roman" panose="02020603050405020304" pitchFamily="18" charset="0"/>
              </a:rPr>
              <a:t>          &lt;/li&gt;</a:t>
            </a:r>
          </a:p>
          <a:p>
            <a:r>
              <a:rPr lang="en-IN" sz="1200" b="0" dirty="0">
                <a:solidFill>
                  <a:schemeClr val="tx1"/>
                </a:solidFill>
                <a:effectLst/>
                <a:latin typeface="Times New Roman" panose="02020603050405020304" pitchFamily="18" charset="0"/>
                <a:cs typeface="Times New Roman" panose="02020603050405020304" pitchFamily="18" charset="0"/>
              </a:rPr>
              <a:t>          &lt;li&gt;</a:t>
            </a:r>
          </a:p>
          <a:p>
            <a:r>
              <a:rPr lang="en-IN" sz="1200" b="0" dirty="0">
                <a:solidFill>
                  <a:schemeClr val="tx1"/>
                </a:solidFill>
                <a:effectLst/>
                <a:latin typeface="Times New Roman" panose="02020603050405020304" pitchFamily="18" charset="0"/>
                <a:cs typeface="Times New Roman" panose="02020603050405020304" pitchFamily="18" charset="0"/>
              </a:rPr>
              <a:t>            &lt;p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="nav-item-1-5"&gt;</a:t>
            </a:r>
          </a:p>
          <a:p>
            <a:r>
              <a:rPr lang="en-IN" sz="1200" b="0" dirty="0">
                <a:solidFill>
                  <a:schemeClr val="tx1"/>
                </a:solidFill>
                <a:effectLst/>
                <a:latin typeface="Times New Roman" panose="02020603050405020304" pitchFamily="18" charset="0"/>
                <a:cs typeface="Times New Roman" panose="02020603050405020304" pitchFamily="18" charset="0"/>
              </a:rPr>
              <a:t>              &lt;a </a:t>
            </a:r>
            <a:r>
              <a:rPr lang="en-IN" sz="1200" b="0" dirty="0" err="1">
                <a:solidFill>
                  <a:schemeClr val="tx1"/>
                </a:solidFill>
                <a:effectLst/>
                <a:latin typeface="Times New Roman" panose="02020603050405020304" pitchFamily="18" charset="0"/>
                <a:cs typeface="Times New Roman" panose="02020603050405020304" pitchFamily="18" charset="0"/>
              </a:rPr>
              <a:t>href</a:t>
            </a:r>
            <a:r>
              <a:rPr lang="en-IN" sz="1200" b="0" dirty="0">
                <a:solidFill>
                  <a:schemeClr val="tx1"/>
                </a:solidFill>
                <a:effectLst/>
                <a:latin typeface="Times New Roman" panose="02020603050405020304" pitchFamily="18" charset="0"/>
                <a:cs typeface="Times New Roman" panose="02020603050405020304" pitchFamily="18" charset="0"/>
              </a:rPr>
              <a:t>="#"&gt;portfolio&lt;/a&gt;</a:t>
            </a:r>
          </a:p>
          <a:p>
            <a:r>
              <a:rPr lang="en-IN" sz="1200" b="0" dirty="0">
                <a:solidFill>
                  <a:schemeClr val="tx1"/>
                </a:solidFill>
                <a:effectLst/>
                <a:latin typeface="Times New Roman" panose="02020603050405020304" pitchFamily="18" charset="0"/>
                <a:cs typeface="Times New Roman" panose="02020603050405020304" pitchFamily="18" charset="0"/>
              </a:rPr>
              <a:t>            &lt;/p&gt;</a:t>
            </a:r>
          </a:p>
          <a:p>
            <a:r>
              <a:rPr lang="en-IN" sz="1200" b="0" dirty="0">
                <a:solidFill>
                  <a:schemeClr val="tx1"/>
                </a:solidFill>
                <a:effectLst/>
                <a:latin typeface="Times New Roman" panose="02020603050405020304" pitchFamily="18" charset="0"/>
                <a:cs typeface="Times New Roman" panose="02020603050405020304" pitchFamily="18" charset="0"/>
              </a:rPr>
              <a:t>          &lt;/li&gt;</a:t>
            </a:r>
          </a:p>
          <a:p>
            <a:r>
              <a:rPr lang="en-IN" sz="1200" b="0" dirty="0">
                <a:solidFill>
                  <a:schemeClr val="tx1"/>
                </a:solidFill>
                <a:effectLst/>
                <a:latin typeface="Times New Roman" panose="02020603050405020304" pitchFamily="18" charset="0"/>
                <a:cs typeface="Times New Roman" panose="02020603050405020304" pitchFamily="18" charset="0"/>
              </a:rPr>
              <a:t>          &lt;li&gt;</a:t>
            </a:r>
          </a:p>
          <a:p>
            <a:r>
              <a:rPr lang="en-IN" sz="1200" b="0" dirty="0">
                <a:solidFill>
                  <a:schemeClr val="tx1"/>
                </a:solidFill>
                <a:effectLst/>
                <a:latin typeface="Times New Roman" panose="02020603050405020304" pitchFamily="18" charset="0"/>
                <a:cs typeface="Times New Roman" panose="02020603050405020304" pitchFamily="18" charset="0"/>
              </a:rPr>
              <a:t>            &lt;p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="nav-item-1-7"&gt;</a:t>
            </a:r>
          </a:p>
          <a:p>
            <a:r>
              <a:rPr lang="en-IN" sz="1200" b="0" dirty="0">
                <a:solidFill>
                  <a:schemeClr val="tx1"/>
                </a:solidFill>
                <a:effectLst/>
                <a:latin typeface="Times New Roman" panose="02020603050405020304" pitchFamily="18" charset="0"/>
                <a:cs typeface="Times New Roman" panose="02020603050405020304" pitchFamily="18" charset="0"/>
              </a:rPr>
              <a:t>              &lt;a </a:t>
            </a:r>
            <a:r>
              <a:rPr lang="en-IN" sz="1200" b="0" dirty="0" err="1">
                <a:solidFill>
                  <a:schemeClr val="tx1"/>
                </a:solidFill>
                <a:effectLst/>
                <a:latin typeface="Times New Roman" panose="02020603050405020304" pitchFamily="18" charset="0"/>
                <a:cs typeface="Times New Roman" panose="02020603050405020304" pitchFamily="18" charset="0"/>
              </a:rPr>
              <a:t>href</a:t>
            </a:r>
            <a:r>
              <a:rPr lang="en-IN" sz="1200" b="0" dirty="0">
                <a:solidFill>
                  <a:schemeClr val="tx1"/>
                </a:solidFill>
                <a:effectLst/>
                <a:latin typeface="Times New Roman" panose="02020603050405020304" pitchFamily="18" charset="0"/>
                <a:cs typeface="Times New Roman" panose="02020603050405020304" pitchFamily="18" charset="0"/>
              </a:rPr>
              <a:t>="#"&gt;contact&lt;/a&gt;</a:t>
            </a:r>
          </a:p>
          <a:p>
            <a:r>
              <a:rPr lang="en-IN" sz="1200" b="0" dirty="0">
                <a:solidFill>
                  <a:schemeClr val="tx1"/>
                </a:solidFill>
                <a:effectLst/>
                <a:latin typeface="Times New Roman" panose="02020603050405020304" pitchFamily="18" charset="0"/>
                <a:cs typeface="Times New Roman" panose="02020603050405020304" pitchFamily="18" charset="0"/>
              </a:rPr>
              <a:t>            &lt;/p&gt;</a:t>
            </a:r>
          </a:p>
          <a:p>
            <a:r>
              <a:rPr lang="en-IN" sz="1200" b="0" dirty="0">
                <a:solidFill>
                  <a:schemeClr val="tx1"/>
                </a:solidFill>
                <a:effectLst/>
                <a:latin typeface="Times New Roman" panose="02020603050405020304" pitchFamily="18" charset="0"/>
                <a:cs typeface="Times New Roman" panose="02020603050405020304" pitchFamily="18" charset="0"/>
              </a:rPr>
              <a:t>          &lt;/li&gt;</a:t>
            </a:r>
          </a:p>
          <a:p>
            <a:r>
              <a:rPr lang="en-IN" sz="1200" b="0" dirty="0">
                <a:solidFill>
                  <a:schemeClr val="tx1"/>
                </a:solidFill>
                <a:effectLst/>
                <a:latin typeface="Times New Roman" panose="02020603050405020304" pitchFamily="18" charset="0"/>
                <a:cs typeface="Times New Roman" panose="02020603050405020304" pitchFamily="18" charset="0"/>
              </a:rPr>
              <a:t>        &lt;/</a:t>
            </a:r>
            <a:r>
              <a:rPr lang="en-IN" sz="1200" b="0" dirty="0" err="1">
                <a:solidFill>
                  <a:schemeClr val="tx1"/>
                </a:solidFill>
                <a:effectLst/>
                <a:latin typeface="Times New Roman" panose="02020603050405020304" pitchFamily="18" charset="0"/>
                <a:cs typeface="Times New Roman" panose="02020603050405020304" pitchFamily="18" charset="0"/>
              </a:rPr>
              <a:t>ul</a:t>
            </a:r>
            <a:r>
              <a:rPr lang="en-IN" sz="1200" b="0" dirty="0">
                <a:solidFill>
                  <a:schemeClr val="tx1"/>
                </a:solidFill>
                <a:effectLst/>
                <a:latin typeface="Times New Roman" panose="02020603050405020304" pitchFamily="18" charset="0"/>
                <a:cs typeface="Times New Roman" panose="02020603050405020304" pitchFamily="18" charset="0"/>
              </a:rPr>
              <a:t>&gt;</a:t>
            </a:r>
          </a:p>
          <a:p>
            <a:r>
              <a:rPr lang="en-IN" sz="1200" b="0" dirty="0">
                <a:solidFill>
                  <a:schemeClr val="tx1"/>
                </a:solidFill>
                <a:effectLst/>
                <a:latin typeface="Times New Roman" panose="02020603050405020304" pitchFamily="18" charset="0"/>
                <a:cs typeface="Times New Roman" panose="02020603050405020304" pitchFamily="18" charset="0"/>
              </a:rPr>
              <a:t>      &lt;/nav&gt;</a:t>
            </a:r>
          </a:p>
          <a:p>
            <a:r>
              <a:rPr lang="en-IN" sz="1200" b="0" dirty="0">
                <a:solidFill>
                  <a:schemeClr val="tx1"/>
                </a:solidFill>
                <a:effectLst/>
                <a:latin typeface="Times New Roman" panose="02020603050405020304" pitchFamily="18" charset="0"/>
                <a:cs typeface="Times New Roman" panose="02020603050405020304" pitchFamily="18" charset="0"/>
              </a:rPr>
              <a:t>      &lt;p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="text"&gt;2013 ©&lt;/p&gt;</a:t>
            </a:r>
          </a:p>
          <a:p>
            <a:r>
              <a:rPr lang="en-IN" sz="1200" b="0" dirty="0">
                <a:solidFill>
                  <a:schemeClr val="tx1"/>
                </a:solidFill>
                <a:effectLst/>
                <a:latin typeface="Times New Roman" panose="02020603050405020304" pitchFamily="18" charset="0"/>
                <a:cs typeface="Times New Roman" panose="02020603050405020304" pitchFamily="18" charset="0"/>
              </a:rPr>
              <a:t>    &lt;/div&gt;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="contact group" id="</a:t>
            </a:r>
            <a:r>
              <a:rPr lang="en-IN" sz="1200" b="0" dirty="0" err="1">
                <a:solidFill>
                  <a:schemeClr val="tx1"/>
                </a:solidFill>
                <a:effectLst/>
                <a:latin typeface="Times New Roman" panose="02020603050405020304" pitchFamily="18" charset="0"/>
                <a:cs typeface="Times New Roman" panose="02020603050405020304" pitchFamily="18" charset="0"/>
              </a:rPr>
              <a:t>cont</a:t>
            </a:r>
            <a:r>
              <a:rPr lang="en-IN" sz="1200" b="0" dirty="0">
                <a:solidFill>
                  <a:schemeClr val="tx1"/>
                </a:solidFill>
                <a:effectLst/>
                <a:latin typeface="Times New Roman" panose="02020603050405020304" pitchFamily="18" charset="0"/>
                <a:cs typeface="Times New Roman" panose="02020603050405020304" pitchFamily="18" charset="0"/>
              </a:rPr>
              <a:t>"&gt;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="title"&gt;</a:t>
            </a:r>
          </a:p>
          <a:p>
            <a:r>
              <a:rPr lang="en-IN" sz="1200" b="0" dirty="0">
                <a:solidFill>
                  <a:schemeClr val="tx1"/>
                </a:solidFill>
                <a:effectLst/>
                <a:latin typeface="Times New Roman" panose="02020603050405020304" pitchFamily="18" charset="0"/>
                <a:cs typeface="Times New Roman" panose="02020603050405020304" pitchFamily="18" charset="0"/>
              </a:rPr>
              <a:t>        &lt;p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="contact-2"&gt;Contact&lt;/p&gt;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="title-deco-line" /&gt;</a:t>
            </a:r>
          </a:p>
          <a:p>
            <a:r>
              <a:rPr lang="en-IN" sz="1200" b="0" dirty="0">
                <a:solidFill>
                  <a:schemeClr val="tx1"/>
                </a:solidFill>
                <a:effectLst/>
                <a:latin typeface="Times New Roman" panose="02020603050405020304" pitchFamily="18" charset="0"/>
                <a:cs typeface="Times New Roman" panose="02020603050405020304" pitchFamily="18" charset="0"/>
              </a:rPr>
              <a:t>      &lt;/div&gt;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="row-5 group"&gt;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="col-4"&gt;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="full-name"&gt;</a:t>
            </a:r>
          </a:p>
          <a:p>
            <a:r>
              <a:rPr lang="en-IN" sz="1200" b="0" dirty="0">
                <a:solidFill>
                  <a:schemeClr val="tx1"/>
                </a:solidFill>
                <a:effectLst/>
                <a:latin typeface="Times New Roman" panose="02020603050405020304" pitchFamily="18" charset="0"/>
                <a:cs typeface="Times New Roman" panose="02020603050405020304" pitchFamily="18" charset="0"/>
              </a:rPr>
              <a:t>            &lt;p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="text-2"&gt;full name&lt;/p&gt;</a:t>
            </a:r>
          </a:p>
          <a:p>
            <a:r>
              <a:rPr lang="en-IN" sz="1200" b="0" dirty="0">
                <a:solidFill>
                  <a:schemeClr val="tx1"/>
                </a:solidFill>
                <a:effectLst/>
                <a:latin typeface="Times New Roman" panose="02020603050405020304" pitchFamily="18" charset="0"/>
                <a:cs typeface="Times New Roman" panose="02020603050405020304" pitchFamily="18" charset="0"/>
              </a:rPr>
              <a:t>            </a:t>
            </a:r>
          </a:p>
          <a:p>
            <a:r>
              <a:rPr lang="en-IN" sz="1200" b="0" dirty="0">
                <a:solidFill>
                  <a:schemeClr val="tx1"/>
                </a:solidFill>
                <a:effectLst/>
                <a:latin typeface="Times New Roman" panose="02020603050405020304" pitchFamily="18" charset="0"/>
                <a:cs typeface="Times New Roman" panose="02020603050405020304" pitchFamily="18" charset="0"/>
              </a:rPr>
              <a:t>            &lt;input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="input" type="text" name="" id="" /&gt;</a:t>
            </a:r>
          </a:p>
          <a:p>
            <a:r>
              <a:rPr lang="en-IN" sz="1200" b="0" dirty="0">
                <a:solidFill>
                  <a:schemeClr val="tx1"/>
                </a:solidFill>
                <a:effectLst/>
                <a:latin typeface="Times New Roman" panose="02020603050405020304" pitchFamily="18" charset="0"/>
                <a:cs typeface="Times New Roman" panose="02020603050405020304" pitchFamily="18" charset="0"/>
              </a:rPr>
              <a:t>          &lt;/div&gt;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="email"&gt;</a:t>
            </a:r>
          </a:p>
          <a:p>
            <a:r>
              <a:rPr lang="en-IN" sz="1200" b="0" dirty="0">
                <a:solidFill>
                  <a:schemeClr val="tx1"/>
                </a:solidFill>
                <a:effectLst/>
                <a:latin typeface="Times New Roman" panose="02020603050405020304" pitchFamily="18" charset="0"/>
                <a:cs typeface="Times New Roman" panose="02020603050405020304" pitchFamily="18" charset="0"/>
              </a:rPr>
              <a:t>            &lt;p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="email-2"&gt;email&lt;/p&gt;</a:t>
            </a:r>
          </a:p>
          <a:p>
            <a:r>
              <a:rPr lang="en-IN" sz="1200" b="0" dirty="0">
                <a:solidFill>
                  <a:schemeClr val="tx1"/>
                </a:solidFill>
                <a:effectLst/>
                <a:latin typeface="Times New Roman" panose="02020603050405020304" pitchFamily="18" charset="0"/>
                <a:cs typeface="Times New Roman" panose="02020603050405020304" pitchFamily="18" charset="0"/>
              </a:rPr>
              <a:t>            &lt;input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="input-2" type="text" </a:t>
            </a:r>
          </a:p>
          <a:p>
            <a:endParaRPr lang="en-IN" sz="1200" dirty="0">
              <a:solidFill>
                <a:schemeClr val="tx1"/>
              </a:solidFill>
              <a:latin typeface="Times New Roman" panose="02020603050405020304" pitchFamily="18" charset="0"/>
              <a:cs typeface="Times New Roman" panose="02020603050405020304" pitchFamily="18" charset="0"/>
            </a:endParaRPr>
          </a:p>
          <a:p>
            <a:endParaRPr lang="en-IN" sz="1200" b="0" dirty="0">
              <a:solidFill>
                <a:schemeClr val="tx1"/>
              </a:solidFill>
              <a:effectLst/>
              <a:latin typeface="Times New Roman" panose="02020603050405020304" pitchFamily="18" charset="0"/>
              <a:cs typeface="Times New Roman" panose="02020603050405020304" pitchFamily="18" charset="0"/>
            </a:endParaRPr>
          </a:p>
          <a:p>
            <a:endParaRPr lang="en-IN" sz="1200" dirty="0">
              <a:solidFill>
                <a:schemeClr val="tx1"/>
              </a:solidFill>
              <a:latin typeface="Times New Roman" panose="02020603050405020304" pitchFamily="18" charset="0"/>
              <a:cs typeface="Times New Roman" panose="02020603050405020304" pitchFamily="18" charset="0"/>
            </a:endParaRPr>
          </a:p>
          <a:p>
            <a:r>
              <a:rPr lang="en-IN" sz="1200" b="0" dirty="0">
                <a:solidFill>
                  <a:schemeClr val="tx1"/>
                </a:solidFill>
                <a:effectLst/>
                <a:latin typeface="Times New Roman" panose="02020603050405020304" pitchFamily="18" charset="0"/>
                <a:cs typeface="Times New Roman" panose="02020603050405020304" pitchFamily="18" charset="0"/>
              </a:rPr>
              <a:t>name="" id=""  /&gt;</a:t>
            </a:r>
          </a:p>
          <a:p>
            <a:r>
              <a:rPr lang="en-IN" sz="1200" b="0" dirty="0">
                <a:solidFill>
                  <a:schemeClr val="tx1"/>
                </a:solidFill>
                <a:effectLst/>
                <a:latin typeface="Times New Roman" panose="02020603050405020304" pitchFamily="18" charset="0"/>
                <a:cs typeface="Times New Roman" panose="02020603050405020304" pitchFamily="18" charset="0"/>
              </a:rPr>
              <a:t>          &lt;/div&gt;</a:t>
            </a:r>
          </a:p>
          <a:p>
            <a:r>
              <a:rPr lang="en-IN" sz="1200" b="0" dirty="0">
                <a:solidFill>
                  <a:schemeClr val="tx1"/>
                </a:solidFill>
                <a:effectLst/>
                <a:latin typeface="Times New Roman" panose="02020603050405020304" pitchFamily="18" charset="0"/>
                <a:cs typeface="Times New Roman" panose="02020603050405020304" pitchFamily="18" charset="0"/>
              </a:rPr>
              <a:t>        &lt;/div&gt;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="col-5"&gt;</a:t>
            </a:r>
          </a:p>
          <a:p>
            <a:r>
              <a:rPr lang="en-IN" sz="1200" b="0" dirty="0">
                <a:solidFill>
                  <a:schemeClr val="tx1"/>
                </a:solidFill>
                <a:effectLst/>
                <a:latin typeface="Times New Roman" panose="02020603050405020304" pitchFamily="18" charset="0"/>
                <a:cs typeface="Times New Roman" panose="02020603050405020304" pitchFamily="18" charset="0"/>
              </a:rPr>
              <a:t>          &lt;p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="text-3"&gt;</a:t>
            </a:r>
          </a:p>
          <a:p>
            <a:r>
              <a:rPr lang="en-IN" sz="1200" b="0" dirty="0">
                <a:solidFill>
                  <a:schemeClr val="tx1"/>
                </a:solidFill>
                <a:effectLst/>
                <a:latin typeface="Times New Roman" panose="02020603050405020304" pitchFamily="18" charset="0"/>
                <a:cs typeface="Times New Roman" panose="02020603050405020304" pitchFamily="18" charset="0"/>
              </a:rPr>
              <a:t>            Jujubes bear claw croissant wafer sweet lemon drops brownie chocolate</a:t>
            </a:r>
          </a:p>
          <a:p>
            <a:r>
              <a:rPr lang="en-IN" sz="1200" b="0" dirty="0">
                <a:solidFill>
                  <a:schemeClr val="tx1"/>
                </a:solidFill>
                <a:effectLst/>
                <a:latin typeface="Times New Roman" panose="02020603050405020304" pitchFamily="18" charset="0"/>
                <a:cs typeface="Times New Roman" panose="02020603050405020304" pitchFamily="18" charset="0"/>
              </a:rPr>
              <a:t>            bar. Sweet lollipop halvah </a:t>
            </a:r>
            <a:r>
              <a:rPr lang="en-IN" sz="1200" b="0" dirty="0" err="1">
                <a:solidFill>
                  <a:schemeClr val="tx1"/>
                </a:solidFill>
                <a:effectLst/>
                <a:latin typeface="Times New Roman" panose="02020603050405020304" pitchFamily="18" charset="0"/>
                <a:cs typeface="Times New Roman" panose="02020603050405020304" pitchFamily="18" charset="0"/>
              </a:rPr>
              <a:t>tootsie</a:t>
            </a:r>
            <a:r>
              <a:rPr lang="en-IN" sz="1200" b="0" dirty="0">
                <a:solidFill>
                  <a:schemeClr val="tx1"/>
                </a:solidFill>
                <a:effectLst/>
                <a:latin typeface="Times New Roman" panose="02020603050405020304" pitchFamily="18" charset="0"/>
                <a:cs typeface="Times New Roman" panose="02020603050405020304" pitchFamily="18" charset="0"/>
              </a:rPr>
              <a:t> roll cake fruitcake. Chocolate cake</a:t>
            </a:r>
          </a:p>
          <a:p>
            <a:r>
              <a:rPr lang="en-IN" sz="1200" b="0" dirty="0">
                <a:solidFill>
                  <a:schemeClr val="tx1"/>
                </a:solidFill>
                <a:effectLst/>
                <a:latin typeface="Times New Roman" panose="02020603050405020304" pitchFamily="18" charset="0"/>
                <a:cs typeface="Times New Roman" panose="02020603050405020304" pitchFamily="18" charset="0"/>
              </a:rPr>
              <a:t>            chocolate bar gingerbread lollipop tart. Jujubes bear claw donut </a:t>
            </a:r>
            <a:r>
              <a:rPr lang="en-IN" sz="1200" b="0" dirty="0" err="1">
                <a:solidFill>
                  <a:schemeClr val="tx1"/>
                </a:solidFill>
                <a:effectLst/>
                <a:latin typeface="Times New Roman" panose="02020603050405020304" pitchFamily="18" charset="0"/>
                <a:cs typeface="Times New Roman" panose="02020603050405020304" pitchFamily="18" charset="0"/>
              </a:rPr>
              <a:t>chupa</a:t>
            </a:r>
            <a:endParaRPr lang="en-IN" sz="1200" b="0" dirty="0">
              <a:solidFill>
                <a:schemeClr val="tx1"/>
              </a:solidFill>
              <a:effectLst/>
              <a:latin typeface="Times New Roman" panose="02020603050405020304" pitchFamily="18" charset="0"/>
              <a:cs typeface="Times New Roman" panose="02020603050405020304" pitchFamily="18" charset="0"/>
            </a:endParaRPr>
          </a:p>
          <a:p>
            <a:r>
              <a:rPr lang="en-IN" sz="1200" b="0" dirty="0">
                <a:solidFill>
                  <a:schemeClr val="tx1"/>
                </a:solidFill>
                <a:effectLst/>
                <a:latin typeface="Times New Roman" panose="02020603050405020304" pitchFamily="18" charset="0"/>
                <a:cs typeface="Times New Roman" panose="02020603050405020304" pitchFamily="18" charset="0"/>
              </a:rPr>
              <a:t>            </a:t>
            </a:r>
            <a:r>
              <a:rPr lang="en-IN" sz="1200" b="0" dirty="0" err="1">
                <a:solidFill>
                  <a:schemeClr val="tx1"/>
                </a:solidFill>
                <a:effectLst/>
                <a:latin typeface="Times New Roman" panose="02020603050405020304" pitchFamily="18" charset="0"/>
                <a:cs typeface="Times New Roman" panose="02020603050405020304" pitchFamily="18" charset="0"/>
              </a:rPr>
              <a:t>chups</a:t>
            </a:r>
            <a:r>
              <a:rPr lang="en-IN" sz="1200" b="0" dirty="0">
                <a:solidFill>
                  <a:schemeClr val="tx1"/>
                </a:solidFill>
                <a:effectLst/>
                <a:latin typeface="Times New Roman" panose="02020603050405020304" pitchFamily="18" charset="0"/>
                <a:cs typeface="Times New Roman" panose="02020603050405020304" pitchFamily="18" charset="0"/>
              </a:rPr>
              <a:t>.</a:t>
            </a:r>
          </a:p>
          <a:p>
            <a:r>
              <a:rPr lang="en-IN" sz="1200" b="0" dirty="0">
                <a:solidFill>
                  <a:schemeClr val="tx1"/>
                </a:solidFill>
                <a:effectLst/>
                <a:latin typeface="Times New Roman" panose="02020603050405020304" pitchFamily="18" charset="0"/>
                <a:cs typeface="Times New Roman" panose="02020603050405020304" pitchFamily="18" charset="0"/>
              </a:rPr>
              <a:t>          &lt;/p&gt;</a:t>
            </a:r>
          </a:p>
          <a:p>
            <a:r>
              <a:rPr lang="en-IN" sz="1200" b="0" dirty="0">
                <a:solidFill>
                  <a:schemeClr val="tx1"/>
                </a:solidFill>
                <a:effectLst/>
                <a:latin typeface="Times New Roman" panose="02020603050405020304" pitchFamily="18" charset="0"/>
                <a:cs typeface="Times New Roman" panose="02020603050405020304" pitchFamily="18" charset="0"/>
              </a:rPr>
              <a:t>          &lt;p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="text-4"&gt;</a:t>
            </a:r>
          </a:p>
          <a:p>
            <a:r>
              <a:rPr lang="en-IN" sz="1200" b="0" dirty="0">
                <a:solidFill>
                  <a:schemeClr val="tx1"/>
                </a:solidFill>
                <a:effectLst/>
                <a:latin typeface="Times New Roman" panose="02020603050405020304" pitchFamily="18" charset="0"/>
                <a:cs typeface="Times New Roman" panose="02020603050405020304" pitchFamily="18" charset="0"/>
              </a:rPr>
              <a:t>            Linda Newman</a:t>
            </a:r>
          </a:p>
          <a:p>
            <a:r>
              <a:rPr lang="en-IN" sz="1200" b="0" dirty="0">
                <a:solidFill>
                  <a:schemeClr val="tx1"/>
                </a:solidFill>
                <a:effectLst/>
                <a:latin typeface="Times New Roman" panose="02020603050405020304" pitchFamily="18" charset="0"/>
                <a:cs typeface="Times New Roman" panose="02020603050405020304" pitchFamily="18" charset="0"/>
              </a:rPr>
              <a:t>            &lt;</a:t>
            </a:r>
            <a:r>
              <a:rPr lang="en-IN" sz="1200" b="0" dirty="0" err="1">
                <a:solidFill>
                  <a:schemeClr val="tx1"/>
                </a:solidFill>
                <a:effectLst/>
                <a:latin typeface="Times New Roman" panose="02020603050405020304" pitchFamily="18" charset="0"/>
                <a:cs typeface="Times New Roman" panose="02020603050405020304" pitchFamily="18" charset="0"/>
              </a:rPr>
              <a:t>br</a:t>
            </a:r>
            <a:r>
              <a:rPr lang="en-IN" sz="1200" b="0" dirty="0">
                <a:solidFill>
                  <a:schemeClr val="tx1"/>
                </a:solidFill>
                <a:effectLst/>
                <a:latin typeface="Times New Roman" panose="02020603050405020304" pitchFamily="18" charset="0"/>
                <a:cs typeface="Times New Roman" panose="02020603050405020304" pitchFamily="18" charset="0"/>
              </a:rPr>
              <a:t> /&gt;</a:t>
            </a:r>
          </a:p>
          <a:p>
            <a:r>
              <a:rPr lang="en-IN" sz="1200" b="0" dirty="0">
                <a:solidFill>
                  <a:schemeClr val="tx1"/>
                </a:solidFill>
                <a:effectLst/>
                <a:latin typeface="Times New Roman" panose="02020603050405020304" pitchFamily="18" charset="0"/>
                <a:cs typeface="Times New Roman" panose="02020603050405020304" pitchFamily="18" charset="0"/>
              </a:rPr>
              <a:t>            W325 State Road 123</a:t>
            </a:r>
          </a:p>
          <a:p>
            <a:r>
              <a:rPr lang="en-IN" sz="1200" b="0" dirty="0">
                <a:solidFill>
                  <a:schemeClr val="tx1"/>
                </a:solidFill>
                <a:effectLst/>
                <a:latin typeface="Times New Roman" panose="02020603050405020304" pitchFamily="18" charset="0"/>
                <a:cs typeface="Times New Roman" panose="02020603050405020304" pitchFamily="18" charset="0"/>
              </a:rPr>
              <a:t>            &lt;</a:t>
            </a:r>
            <a:r>
              <a:rPr lang="en-IN" sz="1200" b="0" dirty="0" err="1">
                <a:solidFill>
                  <a:schemeClr val="tx1"/>
                </a:solidFill>
                <a:effectLst/>
                <a:latin typeface="Times New Roman" panose="02020603050405020304" pitchFamily="18" charset="0"/>
                <a:cs typeface="Times New Roman" panose="02020603050405020304" pitchFamily="18" charset="0"/>
              </a:rPr>
              <a:t>br</a:t>
            </a:r>
            <a:r>
              <a:rPr lang="en-IN" sz="1200" b="0" dirty="0">
                <a:solidFill>
                  <a:schemeClr val="tx1"/>
                </a:solidFill>
                <a:effectLst/>
                <a:latin typeface="Times New Roman" panose="02020603050405020304" pitchFamily="18" charset="0"/>
                <a:cs typeface="Times New Roman" panose="02020603050405020304" pitchFamily="18" charset="0"/>
              </a:rPr>
              <a:t> /&gt;</a:t>
            </a:r>
          </a:p>
          <a:p>
            <a:r>
              <a:rPr lang="en-IN" sz="1200" b="0" dirty="0">
                <a:solidFill>
                  <a:schemeClr val="tx1"/>
                </a:solidFill>
                <a:effectLst/>
                <a:latin typeface="Times New Roman" panose="02020603050405020304" pitchFamily="18" charset="0"/>
                <a:cs typeface="Times New Roman" panose="02020603050405020304" pitchFamily="18" charset="0"/>
              </a:rPr>
              <a:t>            Mondovi, WI(Wisconsin) 98746-54321</a:t>
            </a:r>
          </a:p>
          <a:p>
            <a:r>
              <a:rPr lang="en-IN" sz="1200" b="0" dirty="0">
                <a:solidFill>
                  <a:schemeClr val="tx1"/>
                </a:solidFill>
                <a:effectLst/>
                <a:latin typeface="Times New Roman" panose="02020603050405020304" pitchFamily="18" charset="0"/>
                <a:cs typeface="Times New Roman" panose="02020603050405020304" pitchFamily="18" charset="0"/>
              </a:rPr>
              <a:t>            &lt;</a:t>
            </a:r>
            <a:r>
              <a:rPr lang="en-IN" sz="1200" b="0" dirty="0" err="1">
                <a:solidFill>
                  <a:schemeClr val="tx1"/>
                </a:solidFill>
                <a:effectLst/>
                <a:latin typeface="Times New Roman" panose="02020603050405020304" pitchFamily="18" charset="0"/>
                <a:cs typeface="Times New Roman" panose="02020603050405020304" pitchFamily="18" charset="0"/>
              </a:rPr>
              <a:t>br</a:t>
            </a:r>
            <a:r>
              <a:rPr lang="en-IN" sz="1200" b="0" dirty="0">
                <a:solidFill>
                  <a:schemeClr val="tx1"/>
                </a:solidFill>
                <a:effectLst/>
                <a:latin typeface="Times New Roman" panose="02020603050405020304" pitchFamily="18" charset="0"/>
                <a:cs typeface="Times New Roman" panose="02020603050405020304" pitchFamily="18" charset="0"/>
              </a:rPr>
              <a:t> /&gt;</a:t>
            </a:r>
          </a:p>
          <a:p>
            <a:r>
              <a:rPr lang="en-IN" sz="1200" b="0" dirty="0">
                <a:solidFill>
                  <a:schemeClr val="tx1"/>
                </a:solidFill>
                <a:effectLst/>
                <a:latin typeface="Times New Roman" panose="02020603050405020304" pitchFamily="18" charset="0"/>
                <a:cs typeface="Times New Roman" panose="02020603050405020304" pitchFamily="18" charset="0"/>
              </a:rPr>
              <a:t>            (715) 946 - 1234</a:t>
            </a:r>
          </a:p>
          <a:p>
            <a:r>
              <a:rPr lang="en-IN" sz="1200" b="0" dirty="0">
                <a:solidFill>
                  <a:schemeClr val="tx1"/>
                </a:solidFill>
                <a:effectLst/>
                <a:latin typeface="Times New Roman" panose="02020603050405020304" pitchFamily="18" charset="0"/>
                <a:cs typeface="Times New Roman" panose="02020603050405020304" pitchFamily="18" charset="0"/>
              </a:rPr>
              <a:t>          &lt;/p&gt;</a:t>
            </a:r>
          </a:p>
          <a:p>
            <a:r>
              <a:rPr lang="en-IN" sz="1200" b="0" dirty="0">
                <a:solidFill>
                  <a:schemeClr val="tx1"/>
                </a:solidFill>
                <a:effectLst/>
                <a:latin typeface="Times New Roman" panose="02020603050405020304" pitchFamily="18" charset="0"/>
                <a:cs typeface="Times New Roman" panose="02020603050405020304" pitchFamily="18" charset="0"/>
              </a:rPr>
              <a:t>        &lt;/div&gt;</a:t>
            </a:r>
          </a:p>
          <a:p>
            <a:r>
              <a:rPr lang="en-IN" sz="1200" b="0" dirty="0">
                <a:solidFill>
                  <a:schemeClr val="tx1"/>
                </a:solidFill>
                <a:effectLst/>
                <a:latin typeface="Times New Roman" panose="02020603050405020304" pitchFamily="18" charset="0"/>
                <a:cs typeface="Times New Roman" panose="02020603050405020304" pitchFamily="18" charset="0"/>
              </a:rPr>
              <a:t>      &lt;/div&gt;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="message group"&gt;</a:t>
            </a:r>
          </a:p>
          <a:p>
            <a:r>
              <a:rPr lang="en-IN" sz="1200" b="0" dirty="0">
                <a:solidFill>
                  <a:schemeClr val="tx1"/>
                </a:solidFill>
                <a:effectLst/>
                <a:latin typeface="Times New Roman" panose="02020603050405020304" pitchFamily="18" charset="0"/>
                <a:cs typeface="Times New Roman" panose="02020603050405020304" pitchFamily="18" charset="0"/>
              </a:rPr>
              <a:t>        &lt;p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="message-2"&gt;message&lt;/p&gt;</a:t>
            </a:r>
          </a:p>
          <a:p>
            <a:r>
              <a:rPr lang="en-IN" sz="1200" b="0" dirty="0">
                <a:solidFill>
                  <a:schemeClr val="tx1"/>
                </a:solidFill>
                <a:effectLst/>
                <a:latin typeface="Times New Roman" panose="02020603050405020304" pitchFamily="18" charset="0"/>
                <a:cs typeface="Times New Roman" panose="02020603050405020304" pitchFamily="18" charset="0"/>
              </a:rPr>
              <a:t>        &lt;input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a:t>
            </a:r>
            <a:r>
              <a:rPr lang="en-IN" sz="1200" b="0" dirty="0" err="1">
                <a:solidFill>
                  <a:schemeClr val="tx1"/>
                </a:solidFill>
                <a:effectLst/>
                <a:latin typeface="Times New Roman" panose="02020603050405020304" pitchFamily="18" charset="0"/>
                <a:cs typeface="Times New Roman" panose="02020603050405020304" pitchFamily="18" charset="0"/>
              </a:rPr>
              <a:t>textarea</a:t>
            </a:r>
            <a:r>
              <a:rPr lang="en-IN" sz="1200" b="0" dirty="0">
                <a:solidFill>
                  <a:schemeClr val="tx1"/>
                </a:solidFill>
                <a:effectLst/>
                <a:latin typeface="Times New Roman" panose="02020603050405020304" pitchFamily="18" charset="0"/>
                <a:cs typeface="Times New Roman" panose="02020603050405020304" pitchFamily="18" charset="0"/>
              </a:rPr>
              <a:t>" type="text" name="" id=""  /&gt;</a:t>
            </a:r>
          </a:p>
          <a:p>
            <a:r>
              <a:rPr lang="en-IN" sz="1200" b="0" dirty="0">
                <a:solidFill>
                  <a:schemeClr val="tx1"/>
                </a:solidFill>
                <a:effectLst/>
                <a:latin typeface="Times New Roman" panose="02020603050405020304" pitchFamily="18" charset="0"/>
                <a:cs typeface="Times New Roman" panose="02020603050405020304" pitchFamily="18" charset="0"/>
              </a:rPr>
              <a:t>      &lt;/div&gt;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="button"&gt;&lt;a </a:t>
            </a:r>
            <a:r>
              <a:rPr lang="en-IN" sz="1200" b="0" dirty="0" err="1">
                <a:solidFill>
                  <a:schemeClr val="tx1"/>
                </a:solidFill>
                <a:effectLst/>
                <a:latin typeface="Times New Roman" panose="02020603050405020304" pitchFamily="18" charset="0"/>
                <a:cs typeface="Times New Roman" panose="02020603050405020304" pitchFamily="18" charset="0"/>
              </a:rPr>
              <a:t>href</a:t>
            </a:r>
            <a:r>
              <a:rPr lang="en-IN" sz="1200" b="0" dirty="0">
                <a:solidFill>
                  <a:schemeClr val="tx1"/>
                </a:solidFill>
                <a:effectLst/>
                <a:latin typeface="Times New Roman" panose="02020603050405020304" pitchFamily="18" charset="0"/>
                <a:cs typeface="Times New Roman" panose="02020603050405020304" pitchFamily="18" charset="0"/>
              </a:rPr>
              <a:t>="#"&gt;message&lt;/a&gt;&lt;/div&gt;</a:t>
            </a:r>
          </a:p>
          <a:p>
            <a:r>
              <a:rPr lang="en-IN" sz="1200" b="0" dirty="0">
                <a:solidFill>
                  <a:schemeClr val="tx1"/>
                </a:solidFill>
                <a:effectLst/>
                <a:latin typeface="Times New Roman" panose="02020603050405020304" pitchFamily="18" charset="0"/>
                <a:cs typeface="Times New Roman" panose="02020603050405020304" pitchFamily="18" charset="0"/>
              </a:rPr>
              <a:t>    &lt;/div&gt;</a:t>
            </a:r>
          </a:p>
          <a:p>
            <a:r>
              <a:rPr lang="en-IN" sz="1200" b="0" dirty="0">
                <a:solidFill>
                  <a:schemeClr val="tx1"/>
                </a:solidFill>
                <a:effectLst/>
                <a:latin typeface="Times New Roman" panose="02020603050405020304" pitchFamily="18" charset="0"/>
                <a:cs typeface="Times New Roman" panose="02020603050405020304" pitchFamily="18" charset="0"/>
              </a:rPr>
              <a:t>      </a:t>
            </a:r>
          </a:p>
          <a:p>
            <a:r>
              <a:rPr lang="en-IN" sz="1200" b="0" dirty="0">
                <a:solidFill>
                  <a:schemeClr val="tx1"/>
                </a:solidFill>
                <a:effectLst/>
                <a:latin typeface="Times New Roman" panose="02020603050405020304" pitchFamily="18" charset="0"/>
                <a:cs typeface="Times New Roman" panose="02020603050405020304" pitchFamily="18" charset="0"/>
              </a:rPr>
              <a:t>  &lt;/&gt;  </a:t>
            </a:r>
          </a:p>
          <a:p>
            <a:r>
              <a:rPr lang="en-IN" sz="1200" b="0" dirty="0">
                <a:solidFill>
                  <a:schemeClr val="tx1"/>
                </a:solidFill>
                <a:effectLst/>
                <a:latin typeface="Times New Roman" panose="02020603050405020304" pitchFamily="18" charset="0"/>
                <a:cs typeface="Times New Roman" panose="02020603050405020304" pitchFamily="18" charset="0"/>
              </a:rPr>
              <a:t>)</a:t>
            </a:r>
          </a:p>
          <a:p>
            <a:r>
              <a:rPr lang="en-IN" sz="1200" b="0" dirty="0">
                <a:solidFill>
                  <a:schemeClr val="tx1"/>
                </a:solidFill>
                <a:effectLst/>
                <a:latin typeface="Times New Roman" panose="02020603050405020304" pitchFamily="18" charset="0"/>
                <a:cs typeface="Times New Roman" panose="02020603050405020304" pitchFamily="18" charset="0"/>
              </a:rPr>
              <a:t>}</a:t>
            </a:r>
          </a:p>
          <a:p>
            <a:r>
              <a:rPr lang="en-IN" sz="1200" b="0" dirty="0">
                <a:solidFill>
                  <a:schemeClr val="tx1"/>
                </a:solidFill>
                <a:effectLst/>
                <a:latin typeface="Times New Roman" panose="02020603050405020304" pitchFamily="18" charset="0"/>
                <a:cs typeface="Times New Roman" panose="02020603050405020304" pitchFamily="18" charset="0"/>
              </a:rPr>
              <a:t>export default First</a:t>
            </a:r>
            <a:endParaRPr lang="en-IN" sz="1200" b="1" u="sng" dirty="0">
              <a:solidFill>
                <a:schemeClr val="tx1"/>
              </a:solidFill>
              <a:effectLst/>
              <a:latin typeface="Times New Roman" panose="02020603050405020304" pitchFamily="18" charset="0"/>
              <a:cs typeface="Times New Roman" panose="02020603050405020304" pitchFamily="18" charset="0"/>
            </a:endParaRPr>
          </a:p>
          <a:p>
            <a:endParaRPr lang="en-IN" sz="1200" b="0" dirty="0">
              <a:solidFill>
                <a:schemeClr val="tx1"/>
              </a:solidFill>
              <a:effectLst/>
              <a:latin typeface="Times New Roman" panose="02020603050405020304" pitchFamily="18" charset="0"/>
              <a:cs typeface="Times New Roman" panose="02020603050405020304" pitchFamily="18" charset="0"/>
            </a:endParaRPr>
          </a:p>
        </p:txBody>
      </p:sp>
      <p:sp>
        <p:nvSpPr>
          <p:cNvPr id="4" name="object 9">
            <a:extLst>
              <a:ext uri="{FF2B5EF4-FFF2-40B4-BE49-F238E27FC236}">
                <a16:creationId xmlns:a16="http://schemas.microsoft.com/office/drawing/2014/main" id="{90D203EF-42B8-F619-B33B-5C73E4D58847}"/>
              </a:ext>
            </a:extLst>
          </p:cNvPr>
          <p:cNvSpPr/>
          <p:nvPr/>
        </p:nvSpPr>
        <p:spPr>
          <a:xfrm>
            <a:off x="303212" y="165100"/>
            <a:ext cx="7165975" cy="10287000"/>
          </a:xfrm>
          <a:custGeom>
            <a:avLst/>
            <a:gdLst/>
            <a:ahLst/>
            <a:cxnLst/>
            <a:rect l="l" t="t" r="r" b="b"/>
            <a:pathLst>
              <a:path w="7165975" h="9451975">
                <a:moveTo>
                  <a:pt x="7165594" y="0"/>
                </a:moveTo>
                <a:lnTo>
                  <a:pt x="7147306" y="0"/>
                </a:lnTo>
                <a:lnTo>
                  <a:pt x="7147306" y="18288"/>
                </a:lnTo>
                <a:lnTo>
                  <a:pt x="7147306" y="9433255"/>
                </a:lnTo>
                <a:lnTo>
                  <a:pt x="18288" y="9433255"/>
                </a:lnTo>
                <a:lnTo>
                  <a:pt x="18288" y="18288"/>
                </a:lnTo>
                <a:lnTo>
                  <a:pt x="7147306" y="18288"/>
                </a:lnTo>
                <a:lnTo>
                  <a:pt x="7147306" y="0"/>
                </a:lnTo>
                <a:lnTo>
                  <a:pt x="18288" y="0"/>
                </a:lnTo>
                <a:lnTo>
                  <a:pt x="0" y="0"/>
                </a:lnTo>
                <a:lnTo>
                  <a:pt x="0" y="18237"/>
                </a:lnTo>
                <a:lnTo>
                  <a:pt x="0" y="9433255"/>
                </a:lnTo>
                <a:lnTo>
                  <a:pt x="0" y="9451543"/>
                </a:lnTo>
                <a:lnTo>
                  <a:pt x="18288" y="9451543"/>
                </a:lnTo>
                <a:lnTo>
                  <a:pt x="7147306" y="9451543"/>
                </a:lnTo>
                <a:lnTo>
                  <a:pt x="7165594" y="9451543"/>
                </a:lnTo>
                <a:lnTo>
                  <a:pt x="7165594" y="9433255"/>
                </a:lnTo>
                <a:lnTo>
                  <a:pt x="7165594" y="18288"/>
                </a:lnTo>
                <a:lnTo>
                  <a:pt x="7165594"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3160467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58AA043-DDE3-9A92-99B6-6A6CDA530DE6}"/>
              </a:ext>
            </a:extLst>
          </p:cNvPr>
          <p:cNvSpPr>
            <a:spLocks noGrp="1"/>
          </p:cNvSpPr>
          <p:nvPr>
            <p:ph sz="half" idx="2"/>
          </p:nvPr>
        </p:nvSpPr>
        <p:spPr>
          <a:xfrm>
            <a:off x="495299" y="507285"/>
            <a:ext cx="6781800" cy="9944815"/>
          </a:xfrm>
        </p:spPr>
        <p:txBody>
          <a:bodyPr numCol="2"/>
          <a:lstStyle/>
          <a:p>
            <a:pPr marL="285750" indent="-285750">
              <a:buFont typeface="Arial" panose="020B0604020202020204" pitchFamily="34" charset="0"/>
              <a:buChar char="•"/>
            </a:pPr>
            <a:r>
              <a:rPr lang="en-IN" b="1" u="sng" dirty="0">
                <a:solidFill>
                  <a:schemeClr val="tx1"/>
                </a:solidFill>
                <a:latin typeface="Times New Roman" panose="02020603050405020304" pitchFamily="18" charset="0"/>
                <a:cs typeface="Times New Roman" panose="02020603050405020304" pitchFamily="18" charset="0"/>
              </a:rPr>
              <a:t>Second Page</a:t>
            </a:r>
          </a:p>
          <a:p>
            <a:r>
              <a:rPr lang="en-IN" sz="1200" b="0" dirty="0">
                <a:solidFill>
                  <a:schemeClr val="tx1"/>
                </a:solidFill>
                <a:effectLst/>
                <a:latin typeface="Times New Roman" panose="02020603050405020304" pitchFamily="18" charset="0"/>
                <a:cs typeface="Times New Roman" panose="02020603050405020304" pitchFamily="18" charset="0"/>
              </a:rPr>
              <a:t>import React from "react";</a:t>
            </a:r>
          </a:p>
          <a:p>
            <a:br>
              <a:rPr lang="en-IN" sz="1200" b="0" dirty="0">
                <a:solidFill>
                  <a:schemeClr val="tx1"/>
                </a:solidFill>
                <a:effectLst/>
                <a:latin typeface="Times New Roman" panose="02020603050405020304" pitchFamily="18" charset="0"/>
                <a:cs typeface="Times New Roman" panose="02020603050405020304" pitchFamily="18" charset="0"/>
              </a:rPr>
            </a:br>
            <a:r>
              <a:rPr lang="en-IN" sz="1200" b="0" dirty="0" err="1">
                <a:solidFill>
                  <a:schemeClr val="tx1"/>
                </a:solidFill>
                <a:effectLst/>
                <a:latin typeface="Times New Roman" panose="02020603050405020304" pitchFamily="18" charset="0"/>
                <a:cs typeface="Times New Roman" panose="02020603050405020304" pitchFamily="18" charset="0"/>
              </a:rPr>
              <a:t>const</a:t>
            </a:r>
            <a:r>
              <a:rPr lang="en-IN" sz="1200" b="0" dirty="0">
                <a:solidFill>
                  <a:schemeClr val="tx1"/>
                </a:solidFill>
                <a:effectLst/>
                <a:latin typeface="Times New Roman" panose="02020603050405020304" pitchFamily="18" charset="0"/>
                <a:cs typeface="Times New Roman" panose="02020603050405020304" pitchFamily="18" charset="0"/>
              </a:rPr>
              <a:t> Second =()=&gt;{</a:t>
            </a:r>
          </a:p>
          <a:p>
            <a:r>
              <a:rPr lang="en-IN" sz="1200" b="0" dirty="0">
                <a:solidFill>
                  <a:schemeClr val="tx1"/>
                </a:solidFill>
                <a:effectLst/>
                <a:latin typeface="Times New Roman" panose="02020603050405020304" pitchFamily="18" charset="0"/>
                <a:cs typeface="Times New Roman" panose="02020603050405020304" pitchFamily="18" charset="0"/>
              </a:rPr>
              <a:t>    return(</a:t>
            </a:r>
          </a:p>
          <a:p>
            <a:r>
              <a:rPr lang="en-IN" sz="1200" b="0" dirty="0">
                <a:solidFill>
                  <a:schemeClr val="tx1"/>
                </a:solidFill>
                <a:effectLst/>
                <a:latin typeface="Times New Roman" panose="02020603050405020304" pitchFamily="18" charset="0"/>
                <a:cs typeface="Times New Roman" panose="02020603050405020304" pitchFamily="18" charset="0"/>
              </a:rPr>
              <a:t>        &lt;&gt;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a:t>
            </a:r>
            <a:r>
              <a:rPr lang="en-IN" sz="1200" b="0" dirty="0" err="1">
                <a:solidFill>
                  <a:schemeClr val="tx1"/>
                </a:solidFill>
                <a:effectLst/>
                <a:latin typeface="Times New Roman" panose="02020603050405020304" pitchFamily="18" charset="0"/>
                <a:cs typeface="Times New Roman" panose="02020603050405020304" pitchFamily="18" charset="0"/>
              </a:rPr>
              <a:t>testiomonials</a:t>
            </a:r>
            <a:r>
              <a:rPr lang="en-IN" sz="1200" b="0" dirty="0">
                <a:solidFill>
                  <a:schemeClr val="tx1"/>
                </a:solidFill>
                <a:effectLst/>
                <a:latin typeface="Times New Roman" panose="02020603050405020304" pitchFamily="18" charset="0"/>
                <a:cs typeface="Times New Roman" panose="02020603050405020304" pitchFamily="18" charset="0"/>
              </a:rPr>
              <a:t>"&gt;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="row group"&gt;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="title-2"&gt;</a:t>
            </a:r>
          </a:p>
          <a:p>
            <a:r>
              <a:rPr lang="en-IN" sz="1200" b="0" dirty="0">
                <a:solidFill>
                  <a:schemeClr val="tx1"/>
                </a:solidFill>
                <a:effectLst/>
                <a:latin typeface="Times New Roman" panose="02020603050405020304" pitchFamily="18" charset="0"/>
                <a:cs typeface="Times New Roman" panose="02020603050405020304" pitchFamily="18" charset="0"/>
              </a:rPr>
              <a:t>          &lt;p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="testimonials"&gt;Testimonials&lt;/p&gt;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="title-deco-line-2" /&gt;</a:t>
            </a:r>
          </a:p>
          <a:p>
            <a:r>
              <a:rPr lang="en-IN" sz="1200" b="0" dirty="0">
                <a:solidFill>
                  <a:schemeClr val="tx1"/>
                </a:solidFill>
                <a:effectLst/>
                <a:latin typeface="Times New Roman" panose="02020603050405020304" pitchFamily="18" charset="0"/>
                <a:cs typeface="Times New Roman" panose="02020603050405020304" pitchFamily="18" charset="0"/>
              </a:rPr>
              <a:t>        &lt;/div&gt;</a:t>
            </a:r>
          </a:p>
          <a:p>
            <a:r>
              <a:rPr lang="en-IN" sz="1200" b="0" dirty="0">
                <a:solidFill>
                  <a:schemeClr val="tx1"/>
                </a:solidFill>
                <a:effectLst/>
                <a:latin typeface="Times New Roman" panose="02020603050405020304" pitchFamily="18" charset="0"/>
                <a:cs typeface="Times New Roman" panose="02020603050405020304" pitchFamily="18" charset="0"/>
              </a:rPr>
              <a:t>        &lt;p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="text-5"&gt;”&lt;/p&gt;</a:t>
            </a:r>
          </a:p>
          <a:p>
            <a:r>
              <a:rPr lang="en-IN" sz="1200" b="0" dirty="0">
                <a:solidFill>
                  <a:schemeClr val="tx1"/>
                </a:solidFill>
                <a:effectLst/>
                <a:latin typeface="Times New Roman" panose="02020603050405020304" pitchFamily="18" charset="0"/>
                <a:cs typeface="Times New Roman" panose="02020603050405020304" pitchFamily="18" charset="0"/>
              </a:rPr>
              <a:t>      &lt;/div&gt;</a:t>
            </a:r>
          </a:p>
          <a:p>
            <a:r>
              <a:rPr lang="en-IN" sz="1200" b="0" dirty="0">
                <a:solidFill>
                  <a:schemeClr val="tx1"/>
                </a:solidFill>
                <a:effectLst/>
                <a:latin typeface="Times New Roman" panose="02020603050405020304" pitchFamily="18" charset="0"/>
                <a:cs typeface="Times New Roman" panose="02020603050405020304" pitchFamily="18" charset="0"/>
              </a:rPr>
              <a:t>      &lt;p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="text-6"&gt;</a:t>
            </a:r>
          </a:p>
          <a:p>
            <a:r>
              <a:rPr lang="en-IN" sz="1200" b="0" dirty="0">
                <a:solidFill>
                  <a:schemeClr val="tx1"/>
                </a:solidFill>
                <a:effectLst/>
                <a:latin typeface="Times New Roman" panose="02020603050405020304" pitchFamily="18" charset="0"/>
                <a:cs typeface="Times New Roman" panose="02020603050405020304" pitchFamily="18" charset="0"/>
              </a:rPr>
              <a:t>        </a:t>
            </a:r>
            <a:r>
              <a:rPr lang="en-IN" sz="1200" b="0" dirty="0" err="1">
                <a:solidFill>
                  <a:schemeClr val="tx1"/>
                </a:solidFill>
                <a:effectLst/>
                <a:latin typeface="Times New Roman" panose="02020603050405020304" pitchFamily="18" charset="0"/>
                <a:cs typeface="Times New Roman" panose="02020603050405020304" pitchFamily="18" charset="0"/>
              </a:rPr>
              <a:t>Applicake</a:t>
            </a:r>
            <a:r>
              <a:rPr lang="en-IN" sz="1200" b="0" dirty="0">
                <a:solidFill>
                  <a:schemeClr val="tx1"/>
                </a:solidFill>
                <a:effectLst/>
                <a:latin typeface="Times New Roman" panose="02020603050405020304" pitchFamily="18" charset="0"/>
                <a:cs typeface="Times New Roman" panose="02020603050405020304" pitchFamily="18" charset="0"/>
              </a:rPr>
              <a:t> chocolate cake wafer toffee pie soufflé wafer. Tart marshmallow</a:t>
            </a:r>
          </a:p>
          <a:p>
            <a:r>
              <a:rPr lang="en-IN" sz="1200" b="0" dirty="0">
                <a:solidFill>
                  <a:schemeClr val="tx1"/>
                </a:solidFill>
                <a:effectLst/>
                <a:latin typeface="Times New Roman" panose="02020603050405020304" pitchFamily="18" charset="0"/>
                <a:cs typeface="Times New Roman" panose="02020603050405020304" pitchFamily="18" charset="0"/>
              </a:rPr>
              <a:t>        wafer macaroon cheesecake jelly. Gingerbread cookie soufflé sweet roll</a:t>
            </a:r>
          </a:p>
          <a:p>
            <a:r>
              <a:rPr lang="en-IN" sz="1200" b="0" dirty="0">
                <a:solidFill>
                  <a:schemeClr val="tx1"/>
                </a:solidFill>
                <a:effectLst/>
                <a:latin typeface="Times New Roman" panose="02020603050405020304" pitchFamily="18" charset="0"/>
                <a:cs typeface="Times New Roman" panose="02020603050405020304" pitchFamily="18" charset="0"/>
              </a:rPr>
              <a:t>        sweet roll jelly-o.</a:t>
            </a:r>
          </a:p>
          <a:p>
            <a:r>
              <a:rPr lang="en-IN" sz="1200" b="0" dirty="0">
                <a:solidFill>
                  <a:schemeClr val="tx1"/>
                </a:solidFill>
                <a:effectLst/>
                <a:latin typeface="Times New Roman" panose="02020603050405020304" pitchFamily="18" charset="0"/>
                <a:cs typeface="Times New Roman" panose="02020603050405020304" pitchFamily="18" charset="0"/>
              </a:rPr>
              <a:t>      &lt;/p&gt;</a:t>
            </a:r>
          </a:p>
          <a:p>
            <a:r>
              <a:rPr lang="en-IN" sz="1200" b="0" dirty="0">
                <a:solidFill>
                  <a:schemeClr val="tx1"/>
                </a:solidFill>
                <a:effectLst/>
                <a:latin typeface="Times New Roman" panose="02020603050405020304" pitchFamily="18" charset="0"/>
                <a:cs typeface="Times New Roman" panose="02020603050405020304" pitchFamily="18" charset="0"/>
              </a:rPr>
              <a:t>      &lt;p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="text-7"&gt;-Walter White&lt;/p&gt;</a:t>
            </a:r>
          </a:p>
          <a:p>
            <a:r>
              <a:rPr lang="en-IN" sz="1200" b="0" dirty="0">
                <a:solidFill>
                  <a:schemeClr val="tx1"/>
                </a:solidFill>
                <a:effectLst/>
                <a:latin typeface="Times New Roman" panose="02020603050405020304" pitchFamily="18" charset="0"/>
                <a:cs typeface="Times New Roman" panose="02020603050405020304" pitchFamily="18" charset="0"/>
              </a:rPr>
              <a:t>    &lt;/div&gt;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="who-is" id="features"&gt;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="title-3"&gt;</a:t>
            </a:r>
          </a:p>
          <a:p>
            <a:r>
              <a:rPr lang="en-IN" sz="1200" b="0" dirty="0">
                <a:solidFill>
                  <a:schemeClr val="tx1"/>
                </a:solidFill>
                <a:effectLst/>
                <a:latin typeface="Times New Roman" panose="02020603050405020304" pitchFamily="18" charset="0"/>
                <a:cs typeface="Times New Roman" panose="02020603050405020304" pitchFamily="18" charset="0"/>
              </a:rPr>
              <a:t>        &lt;p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="text-8"&gt;Who is john doe?&lt;/p&gt;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="title-deco-line-3" /&gt;</a:t>
            </a:r>
          </a:p>
          <a:p>
            <a:r>
              <a:rPr lang="en-IN" sz="1200" b="0" dirty="0">
                <a:solidFill>
                  <a:schemeClr val="tx1"/>
                </a:solidFill>
                <a:effectLst/>
                <a:latin typeface="Times New Roman" panose="02020603050405020304" pitchFamily="18" charset="0"/>
                <a:cs typeface="Times New Roman" panose="02020603050405020304" pitchFamily="18" charset="0"/>
              </a:rPr>
              <a:t>      &lt;/div&gt;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="row-6 group"&gt;</a:t>
            </a:r>
          </a:p>
          <a:p>
            <a:r>
              <a:rPr lang="en-IN" sz="1200" b="0" dirty="0">
                <a:solidFill>
                  <a:schemeClr val="tx1"/>
                </a:solidFill>
                <a:effectLst/>
                <a:latin typeface="Times New Roman" panose="02020603050405020304" pitchFamily="18" charset="0"/>
                <a:cs typeface="Times New Roman" panose="02020603050405020304" pitchFamily="18" charset="0"/>
              </a:rPr>
              <a:t>        &lt;p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="text-9"&gt;</a:t>
            </a:r>
          </a:p>
          <a:p>
            <a:r>
              <a:rPr lang="en-IN" sz="1200" b="0" dirty="0">
                <a:solidFill>
                  <a:schemeClr val="tx1"/>
                </a:solidFill>
                <a:effectLst/>
                <a:latin typeface="Times New Roman" panose="02020603050405020304" pitchFamily="18" charset="0"/>
                <a:cs typeface="Times New Roman" panose="02020603050405020304" pitchFamily="18" charset="0"/>
              </a:rPr>
              <a:t>          Bear claw marzipan bear claw </a:t>
            </a:r>
            <a:r>
              <a:rPr lang="en-IN" sz="1200" b="0" dirty="0" err="1">
                <a:solidFill>
                  <a:schemeClr val="tx1"/>
                </a:solidFill>
                <a:effectLst/>
                <a:latin typeface="Times New Roman" panose="02020603050405020304" pitchFamily="18" charset="0"/>
                <a:cs typeface="Times New Roman" panose="02020603050405020304" pitchFamily="18" charset="0"/>
              </a:rPr>
              <a:t>applicake</a:t>
            </a:r>
            <a:r>
              <a:rPr lang="en-IN" sz="1200" b="0" dirty="0">
                <a:solidFill>
                  <a:schemeClr val="tx1"/>
                </a:solidFill>
                <a:effectLst/>
                <a:latin typeface="Times New Roman" panose="02020603050405020304" pitchFamily="18" charset="0"/>
                <a:cs typeface="Times New Roman" panose="02020603050405020304" pitchFamily="18" charset="0"/>
              </a:rPr>
              <a:t> I love muffin. Lemon drops gummi</a:t>
            </a:r>
          </a:p>
          <a:p>
            <a:r>
              <a:rPr lang="en-IN" sz="1200" b="0" dirty="0">
                <a:solidFill>
                  <a:schemeClr val="tx1"/>
                </a:solidFill>
                <a:effectLst/>
                <a:latin typeface="Times New Roman" panose="02020603050405020304" pitchFamily="18" charset="0"/>
                <a:cs typeface="Times New Roman" panose="02020603050405020304" pitchFamily="18" charset="0"/>
              </a:rPr>
              <a:t>          bears pastry gummi bears sesame snaps I love unerdwear.com. Soufflé</a:t>
            </a:r>
          </a:p>
          <a:p>
            <a:r>
              <a:rPr lang="en-IN" sz="1200" b="0" dirty="0">
                <a:solidFill>
                  <a:schemeClr val="tx1"/>
                </a:solidFill>
                <a:effectLst/>
                <a:latin typeface="Times New Roman" panose="02020603050405020304" pitchFamily="18" charset="0"/>
                <a:cs typeface="Times New Roman" panose="02020603050405020304" pitchFamily="18" charset="0"/>
              </a:rPr>
              <a:t>          cotton candy dessert candy ice cream wafer gummies cheesecake brownie.</a:t>
            </a:r>
          </a:p>
          <a:p>
            <a:r>
              <a:rPr lang="en-IN" sz="1200" b="0" dirty="0">
                <a:solidFill>
                  <a:schemeClr val="tx1"/>
                </a:solidFill>
                <a:effectLst/>
                <a:latin typeface="Times New Roman" panose="02020603050405020304" pitchFamily="18" charset="0"/>
                <a:cs typeface="Times New Roman" panose="02020603050405020304" pitchFamily="18" charset="0"/>
              </a:rPr>
              <a:t>          &lt;</a:t>
            </a:r>
            <a:r>
              <a:rPr lang="en-IN" sz="1200" b="0" dirty="0" err="1">
                <a:solidFill>
                  <a:schemeClr val="tx1"/>
                </a:solidFill>
                <a:effectLst/>
                <a:latin typeface="Times New Roman" panose="02020603050405020304" pitchFamily="18" charset="0"/>
                <a:cs typeface="Times New Roman" panose="02020603050405020304" pitchFamily="18" charset="0"/>
              </a:rPr>
              <a:t>br</a:t>
            </a:r>
            <a:r>
              <a:rPr lang="en-IN" sz="1200" b="0" dirty="0">
                <a:solidFill>
                  <a:schemeClr val="tx1"/>
                </a:solidFill>
                <a:effectLst/>
                <a:latin typeface="Times New Roman" panose="02020603050405020304" pitchFamily="18" charset="0"/>
                <a:cs typeface="Times New Roman" panose="02020603050405020304" pitchFamily="18" charset="0"/>
              </a:rPr>
              <a:t> /&gt;</a:t>
            </a:r>
          </a:p>
          <a:p>
            <a:r>
              <a:rPr lang="en-IN" sz="1200" b="0" dirty="0">
                <a:solidFill>
                  <a:schemeClr val="tx1"/>
                </a:solidFill>
                <a:effectLst/>
                <a:latin typeface="Times New Roman" panose="02020603050405020304" pitchFamily="18" charset="0"/>
                <a:cs typeface="Times New Roman" panose="02020603050405020304" pitchFamily="18" charset="0"/>
              </a:rPr>
              <a:t>          &lt;span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="text-style"&gt;&amp;</a:t>
            </a:r>
            <a:r>
              <a:rPr lang="en-IN" sz="1200" b="0" dirty="0" err="1">
                <a:solidFill>
                  <a:schemeClr val="tx1"/>
                </a:solidFill>
                <a:effectLst/>
                <a:latin typeface="Times New Roman" panose="02020603050405020304" pitchFamily="18" charset="0"/>
                <a:cs typeface="Times New Roman" panose="02020603050405020304" pitchFamily="18" charset="0"/>
              </a:rPr>
              <a:t>nbsp</a:t>
            </a:r>
            <a:r>
              <a:rPr lang="en-IN" sz="1200" b="0" dirty="0">
                <a:solidFill>
                  <a:schemeClr val="tx1"/>
                </a:solidFill>
                <a:effectLst/>
                <a:latin typeface="Times New Roman" panose="02020603050405020304" pitchFamily="18" charset="0"/>
                <a:cs typeface="Times New Roman" panose="02020603050405020304" pitchFamily="18" charset="0"/>
              </a:rPr>
              <a:t>;&lt;/span&gt;</a:t>
            </a:r>
          </a:p>
          <a:p>
            <a:r>
              <a:rPr lang="en-IN" sz="1200" b="0" dirty="0">
                <a:solidFill>
                  <a:schemeClr val="tx1"/>
                </a:solidFill>
                <a:effectLst/>
                <a:latin typeface="Times New Roman" panose="02020603050405020304" pitchFamily="18" charset="0"/>
                <a:cs typeface="Times New Roman" panose="02020603050405020304" pitchFamily="18" charset="0"/>
              </a:rPr>
              <a:t>          &lt;</a:t>
            </a:r>
            <a:r>
              <a:rPr lang="en-IN" sz="1200" b="0" dirty="0" err="1">
                <a:solidFill>
                  <a:schemeClr val="tx1"/>
                </a:solidFill>
                <a:effectLst/>
                <a:latin typeface="Times New Roman" panose="02020603050405020304" pitchFamily="18" charset="0"/>
                <a:cs typeface="Times New Roman" panose="02020603050405020304" pitchFamily="18" charset="0"/>
              </a:rPr>
              <a:t>br</a:t>
            </a:r>
            <a:r>
              <a:rPr lang="en-IN" sz="1200" b="0" dirty="0">
                <a:solidFill>
                  <a:schemeClr val="tx1"/>
                </a:solidFill>
                <a:effectLst/>
                <a:latin typeface="Times New Roman" panose="02020603050405020304" pitchFamily="18" charset="0"/>
                <a:cs typeface="Times New Roman" panose="02020603050405020304" pitchFamily="18" charset="0"/>
              </a:rPr>
              <a:t> /&gt;</a:t>
            </a:r>
          </a:p>
          <a:p>
            <a:r>
              <a:rPr lang="en-IN" sz="1200" b="0" dirty="0">
                <a:solidFill>
                  <a:schemeClr val="tx1"/>
                </a:solidFill>
                <a:effectLst/>
                <a:latin typeface="Times New Roman" panose="02020603050405020304" pitchFamily="18" charset="0"/>
                <a:cs typeface="Times New Roman" panose="02020603050405020304" pitchFamily="18" charset="0"/>
              </a:rPr>
              <a:t>          Muffin </a:t>
            </a:r>
            <a:r>
              <a:rPr lang="en-IN" sz="1200" b="0" dirty="0" err="1">
                <a:solidFill>
                  <a:schemeClr val="tx1"/>
                </a:solidFill>
                <a:effectLst/>
                <a:latin typeface="Times New Roman" panose="02020603050405020304" pitchFamily="18" charset="0"/>
                <a:cs typeface="Times New Roman" panose="02020603050405020304" pitchFamily="18" charset="0"/>
              </a:rPr>
              <a:t>chupa</a:t>
            </a:r>
            <a:r>
              <a:rPr lang="en-IN" sz="1200" b="0" dirty="0">
                <a:solidFill>
                  <a:schemeClr val="tx1"/>
                </a:solidFill>
                <a:effectLst/>
                <a:latin typeface="Times New Roman" panose="02020603050405020304" pitchFamily="18" charset="0"/>
                <a:cs typeface="Times New Roman" panose="02020603050405020304" pitchFamily="18" charset="0"/>
              </a:rPr>
              <a:t> </a:t>
            </a:r>
            <a:r>
              <a:rPr lang="en-IN" sz="1200" b="0" dirty="0" err="1">
                <a:solidFill>
                  <a:schemeClr val="tx1"/>
                </a:solidFill>
                <a:effectLst/>
                <a:latin typeface="Times New Roman" panose="02020603050405020304" pitchFamily="18" charset="0"/>
                <a:cs typeface="Times New Roman" panose="02020603050405020304" pitchFamily="18" charset="0"/>
              </a:rPr>
              <a:t>chups</a:t>
            </a:r>
            <a:r>
              <a:rPr lang="en-IN" sz="1200" b="0" dirty="0">
                <a:solidFill>
                  <a:schemeClr val="tx1"/>
                </a:solidFill>
                <a:effectLst/>
                <a:latin typeface="Times New Roman" panose="02020603050405020304" pitchFamily="18" charset="0"/>
                <a:cs typeface="Times New Roman" panose="02020603050405020304" pitchFamily="18" charset="0"/>
              </a:rPr>
              <a:t> jelly beans sweet pie </a:t>
            </a:r>
            <a:r>
              <a:rPr lang="en-IN" sz="1200" b="0" dirty="0" err="1">
                <a:solidFill>
                  <a:schemeClr val="tx1"/>
                </a:solidFill>
                <a:effectLst/>
                <a:latin typeface="Times New Roman" panose="02020603050405020304" pitchFamily="18" charset="0"/>
                <a:cs typeface="Times New Roman" panose="02020603050405020304" pitchFamily="18" charset="0"/>
              </a:rPr>
              <a:t>applicake</a:t>
            </a:r>
            <a:r>
              <a:rPr lang="en-IN" sz="1200" b="0" dirty="0">
                <a:solidFill>
                  <a:schemeClr val="tx1"/>
                </a:solidFill>
                <a:effectLst/>
                <a:latin typeface="Times New Roman" panose="02020603050405020304" pitchFamily="18" charset="0"/>
                <a:cs typeface="Times New Roman" panose="02020603050405020304" pitchFamily="18" charset="0"/>
              </a:rPr>
              <a:t>. Croissant chocolate</a:t>
            </a:r>
          </a:p>
          <a:p>
            <a:r>
              <a:rPr lang="en-IN" sz="1200" b="0" dirty="0">
                <a:solidFill>
                  <a:schemeClr val="tx1"/>
                </a:solidFill>
                <a:effectLst/>
                <a:latin typeface="Times New Roman" panose="02020603050405020304" pitchFamily="18" charset="0"/>
                <a:cs typeface="Times New Roman" panose="02020603050405020304" pitchFamily="18" charset="0"/>
              </a:rPr>
              <a:t>          cake I love pudding. Ice cream I love powder pudding apple pie</a:t>
            </a:r>
          </a:p>
          <a:p>
            <a:r>
              <a:rPr lang="en-IN" sz="1200" b="0" dirty="0">
                <a:solidFill>
                  <a:schemeClr val="tx1"/>
                </a:solidFill>
                <a:effectLst/>
                <a:latin typeface="Times New Roman" panose="02020603050405020304" pitchFamily="18" charset="0"/>
                <a:cs typeface="Times New Roman" panose="02020603050405020304" pitchFamily="18" charset="0"/>
              </a:rPr>
              <a:t>          marshmallow. Cupcake marzipan oat cake bonbon I love candy canes toffee.</a:t>
            </a:r>
          </a:p>
          <a:p>
            <a:r>
              <a:rPr lang="en-IN" sz="1200" b="0" dirty="0">
                <a:solidFill>
                  <a:schemeClr val="tx1"/>
                </a:solidFill>
                <a:effectLst/>
                <a:latin typeface="Times New Roman" panose="02020603050405020304" pitchFamily="18" charset="0"/>
                <a:cs typeface="Times New Roman" panose="02020603050405020304" pitchFamily="18" charset="0"/>
              </a:rPr>
              <a:t>        &lt;/p&gt;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="col-6"&gt;</a:t>
            </a:r>
          </a:p>
          <a:p>
            <a:r>
              <a:rPr lang="en-IN" sz="1200" b="0" dirty="0">
                <a:solidFill>
                  <a:schemeClr val="tx1"/>
                </a:solidFill>
                <a:effectLst/>
                <a:latin typeface="Times New Roman" panose="02020603050405020304" pitchFamily="18" charset="0"/>
                <a:cs typeface="Times New Roman" panose="02020603050405020304" pitchFamily="18" charset="0"/>
              </a:rPr>
              <a:t>          &lt;p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="text-10"&gt;</a:t>
            </a:r>
          </a:p>
          <a:p>
            <a:r>
              <a:rPr lang="en-IN" sz="1200" b="0" dirty="0">
                <a:solidFill>
                  <a:schemeClr val="tx1"/>
                </a:solidFill>
                <a:effectLst/>
                <a:latin typeface="Times New Roman" panose="02020603050405020304" pitchFamily="18" charset="0"/>
                <a:cs typeface="Times New Roman" panose="02020603050405020304" pitchFamily="18" charset="0"/>
              </a:rPr>
              <a:t>            Pudding dessert jujubes tiramisu gingerbread croissant tiramisu</a:t>
            </a:r>
          </a:p>
          <a:p>
            <a:r>
              <a:rPr lang="en-IN" sz="1200" b="0" dirty="0">
                <a:solidFill>
                  <a:schemeClr val="tx1"/>
                </a:solidFill>
                <a:effectLst/>
                <a:latin typeface="Times New Roman" panose="02020603050405020304" pitchFamily="18" charset="0"/>
                <a:cs typeface="Times New Roman" panose="02020603050405020304" pitchFamily="18" charset="0"/>
              </a:rPr>
              <a:t>            </a:t>
            </a:r>
            <a:r>
              <a:rPr lang="en-IN" sz="1200" b="0" dirty="0" err="1">
                <a:solidFill>
                  <a:schemeClr val="tx1"/>
                </a:solidFill>
                <a:effectLst/>
                <a:latin typeface="Times New Roman" panose="02020603050405020304" pitchFamily="18" charset="0"/>
                <a:cs typeface="Times New Roman" panose="02020603050405020304" pitchFamily="18" charset="0"/>
              </a:rPr>
              <a:t>applicake</a:t>
            </a:r>
            <a:r>
              <a:rPr lang="en-IN" sz="1200" b="0" dirty="0">
                <a:solidFill>
                  <a:schemeClr val="tx1"/>
                </a:solidFill>
                <a:effectLst/>
                <a:latin typeface="Times New Roman" panose="02020603050405020304" pitchFamily="18" charset="0"/>
                <a:cs typeface="Times New Roman" panose="02020603050405020304" pitchFamily="18" charset="0"/>
              </a:rPr>
              <a:t>. Sesame snaps sugar plum cotton candy chocolate bonbon lemon</a:t>
            </a:r>
          </a:p>
          <a:p>
            <a:r>
              <a:rPr lang="en-IN" sz="1200" b="0" dirty="0">
                <a:solidFill>
                  <a:schemeClr val="tx1"/>
                </a:solidFill>
                <a:effectLst/>
                <a:latin typeface="Times New Roman" panose="02020603050405020304" pitchFamily="18" charset="0"/>
                <a:cs typeface="Times New Roman" panose="02020603050405020304" pitchFamily="18" charset="0"/>
              </a:rPr>
              <a:t>            drops candy canes cotton candy. Cake toffee pie bear claw pastry.</a:t>
            </a:r>
          </a:p>
          <a:p>
            <a:r>
              <a:rPr lang="en-IN" sz="1200" b="0" dirty="0">
                <a:solidFill>
                  <a:schemeClr val="tx1"/>
                </a:solidFill>
                <a:effectLst/>
                <a:latin typeface="Times New Roman" panose="02020603050405020304" pitchFamily="18" charset="0"/>
                <a:cs typeface="Times New Roman" panose="02020603050405020304" pitchFamily="18" charset="0"/>
              </a:rPr>
              <a:t>          &lt;/p&gt;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="social-icons match-height group"&gt;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="rectangle-4-holder"&gt;</a:t>
            </a:r>
          </a:p>
          <a:p>
            <a:r>
              <a:rPr lang="en-IN" sz="1200" b="0" dirty="0">
                <a:solidFill>
                  <a:schemeClr val="tx1"/>
                </a:solidFill>
                <a:effectLst/>
                <a:latin typeface="Times New Roman" panose="02020603050405020304" pitchFamily="18" charset="0"/>
                <a:cs typeface="Times New Roman" panose="02020603050405020304" pitchFamily="18" charset="0"/>
              </a:rPr>
              <a:t>              &lt;</a:t>
            </a:r>
            <a:r>
              <a:rPr lang="en-IN" sz="1200" b="0" dirty="0" err="1">
                <a:solidFill>
                  <a:schemeClr val="tx1"/>
                </a:solidFill>
                <a:effectLst/>
                <a:latin typeface="Times New Roman" panose="02020603050405020304" pitchFamily="18" charset="0"/>
                <a:cs typeface="Times New Roman" panose="02020603050405020304" pitchFamily="18" charset="0"/>
              </a:rPr>
              <a:t>img</a:t>
            </a:r>
            <a:endParaRPr lang="en-IN" sz="1200" b="0" dirty="0">
              <a:solidFill>
                <a:schemeClr val="tx1"/>
              </a:solidFill>
              <a:effectLst/>
              <a:latin typeface="Times New Roman" panose="02020603050405020304" pitchFamily="18" charset="0"/>
              <a:cs typeface="Times New Roman" panose="02020603050405020304" pitchFamily="18" charset="0"/>
            </a:endParaRPr>
          </a:p>
          <a:p>
            <a:r>
              <a:rPr lang="en-IN" sz="1200" b="0" dirty="0">
                <a:solidFill>
                  <a:schemeClr val="tx1"/>
                </a:solidFill>
                <a:effectLst/>
                <a:latin typeface="Times New Roman" panose="02020603050405020304" pitchFamily="18" charset="0"/>
                <a:cs typeface="Times New Roman" panose="02020603050405020304" pitchFamily="18" charset="0"/>
              </a:rPr>
              <a:t>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="icon-twitter-xf099"</a:t>
            </a:r>
          </a:p>
          <a:p>
            <a:r>
              <a:rPr lang="en-IN" sz="1200" b="0" dirty="0">
                <a:solidFill>
                  <a:schemeClr val="tx1"/>
                </a:solidFill>
                <a:effectLst/>
                <a:latin typeface="Times New Roman" panose="02020603050405020304" pitchFamily="18" charset="0"/>
                <a:cs typeface="Times New Roman" panose="02020603050405020304" pitchFamily="18" charset="0"/>
              </a:rPr>
              <a:t>                </a:t>
            </a:r>
            <a:r>
              <a:rPr lang="en-IN" sz="1200" b="0" dirty="0" err="1">
                <a:solidFill>
                  <a:schemeClr val="tx1"/>
                </a:solidFill>
                <a:effectLst/>
                <a:latin typeface="Times New Roman" panose="02020603050405020304" pitchFamily="18" charset="0"/>
                <a:cs typeface="Times New Roman" panose="02020603050405020304" pitchFamily="18" charset="0"/>
              </a:rPr>
              <a:t>src</a:t>
            </a:r>
            <a:r>
              <a:rPr lang="en-IN" sz="1200" b="0" dirty="0">
                <a:solidFill>
                  <a:schemeClr val="tx1"/>
                </a:solidFill>
                <a:effectLst/>
                <a:latin typeface="Times New Roman" panose="02020603050405020304" pitchFamily="18" charset="0"/>
                <a:cs typeface="Times New Roman" panose="02020603050405020304" pitchFamily="18" charset="0"/>
              </a:rPr>
              <a:t>="images/icon-twitter_xf099.png"</a:t>
            </a:r>
          </a:p>
          <a:p>
            <a:r>
              <a:rPr lang="en-IN" sz="1200" b="0" dirty="0">
                <a:solidFill>
                  <a:schemeClr val="tx1"/>
                </a:solidFill>
                <a:effectLst/>
                <a:latin typeface="Times New Roman" panose="02020603050405020304" pitchFamily="18" charset="0"/>
                <a:cs typeface="Times New Roman" panose="02020603050405020304" pitchFamily="18" charset="0"/>
              </a:rPr>
              <a:t>                alt=""</a:t>
            </a:r>
          </a:p>
          <a:p>
            <a:r>
              <a:rPr lang="en-IN" sz="1200" b="0" dirty="0">
                <a:solidFill>
                  <a:schemeClr val="tx1"/>
                </a:solidFill>
                <a:effectLst/>
                <a:latin typeface="Times New Roman" panose="02020603050405020304" pitchFamily="18" charset="0"/>
                <a:cs typeface="Times New Roman" panose="02020603050405020304" pitchFamily="18" charset="0"/>
              </a:rPr>
              <a:t>                width={28}</a:t>
            </a:r>
          </a:p>
          <a:p>
            <a:r>
              <a:rPr lang="en-IN" sz="1200" b="0" dirty="0">
                <a:solidFill>
                  <a:schemeClr val="tx1"/>
                </a:solidFill>
                <a:effectLst/>
                <a:latin typeface="Times New Roman" panose="02020603050405020304" pitchFamily="18" charset="0"/>
                <a:cs typeface="Times New Roman" panose="02020603050405020304" pitchFamily="18" charset="0"/>
              </a:rPr>
              <a:t>                height={22}</a:t>
            </a:r>
          </a:p>
          <a:p>
            <a:r>
              <a:rPr lang="en-IN" sz="1200" b="0" dirty="0">
                <a:solidFill>
                  <a:schemeClr val="tx1"/>
                </a:solidFill>
                <a:effectLst/>
                <a:latin typeface="Times New Roman" panose="02020603050405020304" pitchFamily="18" charset="0"/>
                <a:cs typeface="Times New Roman" panose="02020603050405020304" pitchFamily="18" charset="0"/>
              </a:rPr>
              <a:t>                title=""</a:t>
            </a:r>
          </a:p>
          <a:p>
            <a:r>
              <a:rPr lang="en-IN" sz="1200" b="0" dirty="0">
                <a:solidFill>
                  <a:schemeClr val="tx1"/>
                </a:solidFill>
                <a:effectLst/>
                <a:latin typeface="Times New Roman" panose="02020603050405020304" pitchFamily="18" charset="0"/>
                <a:cs typeface="Times New Roman" panose="02020603050405020304" pitchFamily="18" charset="0"/>
              </a:rPr>
              <a:t>              /&gt;</a:t>
            </a:r>
          </a:p>
          <a:p>
            <a:r>
              <a:rPr lang="en-IN" sz="1200" b="0" dirty="0">
                <a:solidFill>
                  <a:schemeClr val="tx1"/>
                </a:solidFill>
                <a:effectLst/>
                <a:latin typeface="Times New Roman" panose="02020603050405020304" pitchFamily="18" charset="0"/>
                <a:cs typeface="Times New Roman" panose="02020603050405020304" pitchFamily="18" charset="0"/>
              </a:rPr>
              <a:t>            &lt;/div&gt;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="rectangle-4-copy-holder"&gt;</a:t>
            </a:r>
          </a:p>
          <a:p>
            <a:r>
              <a:rPr lang="en-IN" sz="1200" b="0" dirty="0">
                <a:solidFill>
                  <a:schemeClr val="tx1"/>
                </a:solidFill>
                <a:effectLst/>
                <a:latin typeface="Times New Roman" panose="02020603050405020304" pitchFamily="18" charset="0"/>
                <a:cs typeface="Times New Roman" panose="02020603050405020304" pitchFamily="18" charset="0"/>
              </a:rPr>
              <a:t>              &lt;</a:t>
            </a:r>
            <a:r>
              <a:rPr lang="en-IN" sz="1200" b="0" dirty="0" err="1">
                <a:solidFill>
                  <a:schemeClr val="tx1"/>
                </a:solidFill>
                <a:effectLst/>
                <a:latin typeface="Times New Roman" panose="02020603050405020304" pitchFamily="18" charset="0"/>
                <a:cs typeface="Times New Roman" panose="02020603050405020304" pitchFamily="18" charset="0"/>
              </a:rPr>
              <a:t>img</a:t>
            </a:r>
            <a:endParaRPr lang="en-IN" sz="1200" b="0" dirty="0">
              <a:solidFill>
                <a:schemeClr val="tx1"/>
              </a:solidFill>
              <a:effectLst/>
              <a:latin typeface="Times New Roman" panose="02020603050405020304" pitchFamily="18" charset="0"/>
              <a:cs typeface="Times New Roman" panose="02020603050405020304" pitchFamily="18" charset="0"/>
            </a:endParaRPr>
          </a:p>
          <a:p>
            <a:r>
              <a:rPr lang="en-IN" sz="1200" b="0" dirty="0">
                <a:solidFill>
                  <a:schemeClr val="tx1"/>
                </a:solidFill>
                <a:effectLst/>
                <a:latin typeface="Times New Roman" panose="02020603050405020304" pitchFamily="18" charset="0"/>
                <a:cs typeface="Times New Roman" panose="02020603050405020304" pitchFamily="18" charset="0"/>
              </a:rPr>
              <a:t>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="icon-google-plus-xf0d5"</a:t>
            </a:r>
          </a:p>
          <a:p>
            <a:r>
              <a:rPr lang="en-IN" sz="1200" b="0" dirty="0">
                <a:solidFill>
                  <a:schemeClr val="tx1"/>
                </a:solidFill>
                <a:effectLst/>
                <a:latin typeface="Times New Roman" panose="02020603050405020304" pitchFamily="18" charset="0"/>
                <a:cs typeface="Times New Roman" panose="02020603050405020304" pitchFamily="18" charset="0"/>
              </a:rPr>
              <a:t>                </a:t>
            </a:r>
            <a:r>
              <a:rPr lang="en-IN" sz="1200" b="0" dirty="0" err="1">
                <a:solidFill>
                  <a:schemeClr val="tx1"/>
                </a:solidFill>
                <a:effectLst/>
                <a:latin typeface="Times New Roman" panose="02020603050405020304" pitchFamily="18" charset="0"/>
                <a:cs typeface="Times New Roman" panose="02020603050405020304" pitchFamily="18" charset="0"/>
              </a:rPr>
              <a:t>src</a:t>
            </a:r>
            <a:r>
              <a:rPr lang="en-IN" sz="1200" b="0" dirty="0">
                <a:solidFill>
                  <a:schemeClr val="tx1"/>
                </a:solidFill>
                <a:effectLst/>
                <a:latin typeface="Times New Roman" panose="02020603050405020304" pitchFamily="18" charset="0"/>
                <a:cs typeface="Times New Roman" panose="02020603050405020304" pitchFamily="18" charset="0"/>
              </a:rPr>
              <a:t>="images/icon-google-plus_xf0d5.png"</a:t>
            </a:r>
          </a:p>
          <a:p>
            <a:r>
              <a:rPr lang="en-IN" sz="1200" b="0" dirty="0">
                <a:solidFill>
                  <a:schemeClr val="tx1"/>
                </a:solidFill>
                <a:effectLst/>
                <a:latin typeface="Times New Roman" panose="02020603050405020304" pitchFamily="18" charset="0"/>
                <a:cs typeface="Times New Roman" panose="02020603050405020304" pitchFamily="18" charset="0"/>
              </a:rPr>
              <a:t>                alt=""</a:t>
            </a:r>
          </a:p>
          <a:p>
            <a:r>
              <a:rPr lang="en-IN" sz="1200" b="0" dirty="0">
                <a:solidFill>
                  <a:schemeClr val="tx1"/>
                </a:solidFill>
                <a:effectLst/>
                <a:latin typeface="Times New Roman" panose="02020603050405020304" pitchFamily="18" charset="0"/>
                <a:cs typeface="Times New Roman" panose="02020603050405020304" pitchFamily="18" charset="0"/>
              </a:rPr>
              <a:t>                width={28}</a:t>
            </a:r>
          </a:p>
          <a:p>
            <a:r>
              <a:rPr lang="en-IN" sz="1200" b="0" dirty="0">
                <a:solidFill>
                  <a:schemeClr val="tx1"/>
                </a:solidFill>
                <a:effectLst/>
                <a:latin typeface="Times New Roman" panose="02020603050405020304" pitchFamily="18" charset="0"/>
                <a:cs typeface="Times New Roman" panose="02020603050405020304" pitchFamily="18" charset="0"/>
              </a:rPr>
              <a:t>                height={29}</a:t>
            </a:r>
          </a:p>
          <a:p>
            <a:r>
              <a:rPr lang="en-IN" sz="1200" b="0" dirty="0">
                <a:solidFill>
                  <a:schemeClr val="tx1"/>
                </a:solidFill>
                <a:effectLst/>
                <a:latin typeface="Times New Roman" panose="02020603050405020304" pitchFamily="18" charset="0"/>
                <a:cs typeface="Times New Roman" panose="02020603050405020304" pitchFamily="18" charset="0"/>
              </a:rPr>
              <a:t>                title=""</a:t>
            </a:r>
          </a:p>
          <a:p>
            <a:r>
              <a:rPr lang="en-IN" sz="1200" b="0" dirty="0">
                <a:solidFill>
                  <a:schemeClr val="tx1"/>
                </a:solidFill>
                <a:effectLst/>
                <a:latin typeface="Times New Roman" panose="02020603050405020304" pitchFamily="18" charset="0"/>
                <a:cs typeface="Times New Roman" panose="02020603050405020304" pitchFamily="18" charset="0"/>
              </a:rPr>
              <a:t>              /&gt;</a:t>
            </a:r>
          </a:p>
          <a:p>
            <a:r>
              <a:rPr lang="en-IN" sz="1200" b="0" dirty="0">
                <a:solidFill>
                  <a:schemeClr val="tx1"/>
                </a:solidFill>
                <a:effectLst/>
                <a:latin typeface="Times New Roman" panose="02020603050405020304" pitchFamily="18" charset="0"/>
                <a:cs typeface="Times New Roman" panose="02020603050405020304" pitchFamily="18" charset="0"/>
              </a:rPr>
              <a:t>            &lt;/div&gt;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="rectangle-4-copy-2-holder"&gt;</a:t>
            </a:r>
          </a:p>
          <a:p>
            <a:r>
              <a:rPr lang="en-IN" sz="1200" b="0" dirty="0">
                <a:solidFill>
                  <a:schemeClr val="tx1"/>
                </a:solidFill>
                <a:effectLst/>
                <a:latin typeface="Times New Roman" panose="02020603050405020304" pitchFamily="18" charset="0"/>
                <a:cs typeface="Times New Roman" panose="02020603050405020304" pitchFamily="18" charset="0"/>
              </a:rPr>
              <a:t>              &lt;</a:t>
            </a:r>
            <a:r>
              <a:rPr lang="en-IN" sz="1200" b="0" dirty="0" err="1">
                <a:solidFill>
                  <a:schemeClr val="tx1"/>
                </a:solidFill>
                <a:effectLst/>
                <a:latin typeface="Times New Roman" panose="02020603050405020304" pitchFamily="18" charset="0"/>
                <a:cs typeface="Times New Roman" panose="02020603050405020304" pitchFamily="18" charset="0"/>
              </a:rPr>
              <a:t>img</a:t>
            </a:r>
            <a:endParaRPr lang="en-IN" sz="1200" b="0" dirty="0">
              <a:solidFill>
                <a:schemeClr val="tx1"/>
              </a:solidFill>
              <a:effectLst/>
              <a:latin typeface="Times New Roman" panose="02020603050405020304" pitchFamily="18" charset="0"/>
              <a:cs typeface="Times New Roman" panose="02020603050405020304" pitchFamily="18" charset="0"/>
            </a:endParaRPr>
          </a:p>
          <a:p>
            <a:r>
              <a:rPr lang="en-IN" sz="1200" b="0" dirty="0">
                <a:solidFill>
                  <a:schemeClr val="tx1"/>
                </a:solidFill>
                <a:effectLst/>
                <a:latin typeface="Times New Roman" panose="02020603050405020304" pitchFamily="18" charset="0"/>
                <a:cs typeface="Times New Roman" panose="02020603050405020304" pitchFamily="18" charset="0"/>
              </a:rPr>
              <a:t>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="icon-dribbble-xf17d"</a:t>
            </a:r>
          </a:p>
          <a:p>
            <a:r>
              <a:rPr lang="en-IN" sz="1200" b="0" dirty="0">
                <a:solidFill>
                  <a:schemeClr val="tx1"/>
                </a:solidFill>
                <a:effectLst/>
                <a:latin typeface="Times New Roman" panose="02020603050405020304" pitchFamily="18" charset="0"/>
                <a:cs typeface="Times New Roman" panose="02020603050405020304" pitchFamily="18" charset="0"/>
              </a:rPr>
              <a:t>                </a:t>
            </a:r>
            <a:r>
              <a:rPr lang="en-IN" sz="1200" b="0" dirty="0" err="1">
                <a:solidFill>
                  <a:schemeClr val="tx1"/>
                </a:solidFill>
                <a:effectLst/>
                <a:latin typeface="Times New Roman" panose="02020603050405020304" pitchFamily="18" charset="0"/>
                <a:cs typeface="Times New Roman" panose="02020603050405020304" pitchFamily="18" charset="0"/>
              </a:rPr>
              <a:t>src</a:t>
            </a:r>
            <a:r>
              <a:rPr lang="en-IN" sz="1200" b="0" dirty="0">
                <a:solidFill>
                  <a:schemeClr val="tx1"/>
                </a:solidFill>
                <a:effectLst/>
                <a:latin typeface="Times New Roman" panose="02020603050405020304" pitchFamily="18" charset="0"/>
                <a:cs typeface="Times New Roman" panose="02020603050405020304" pitchFamily="18" charset="0"/>
              </a:rPr>
              <a:t>="images/icon-dribbble_xf17d.png"</a:t>
            </a:r>
          </a:p>
          <a:p>
            <a:r>
              <a:rPr lang="en-IN" sz="1200" b="0" dirty="0">
                <a:solidFill>
                  <a:schemeClr val="tx1"/>
                </a:solidFill>
                <a:effectLst/>
                <a:latin typeface="Times New Roman" panose="02020603050405020304" pitchFamily="18" charset="0"/>
                <a:cs typeface="Times New Roman" panose="02020603050405020304" pitchFamily="18" charset="0"/>
              </a:rPr>
              <a:t>                alt=""</a:t>
            </a:r>
          </a:p>
          <a:p>
            <a:r>
              <a:rPr lang="en-IN" sz="1200" b="0" dirty="0">
                <a:solidFill>
                  <a:schemeClr val="tx1"/>
                </a:solidFill>
                <a:effectLst/>
                <a:latin typeface="Times New Roman" panose="02020603050405020304" pitchFamily="18" charset="0"/>
                <a:cs typeface="Times New Roman" panose="02020603050405020304" pitchFamily="18" charset="0"/>
              </a:rPr>
              <a:t>                width={26}</a:t>
            </a:r>
          </a:p>
          <a:p>
            <a:r>
              <a:rPr lang="en-IN" sz="1200" b="0" dirty="0">
                <a:solidFill>
                  <a:schemeClr val="tx1"/>
                </a:solidFill>
                <a:effectLst/>
                <a:latin typeface="Times New Roman" panose="02020603050405020304" pitchFamily="18" charset="0"/>
                <a:cs typeface="Times New Roman" panose="02020603050405020304" pitchFamily="18" charset="0"/>
              </a:rPr>
              <a:t>                height={27}</a:t>
            </a:r>
          </a:p>
          <a:p>
            <a:r>
              <a:rPr lang="en-IN" sz="1200" b="0" dirty="0">
                <a:solidFill>
                  <a:schemeClr val="tx1"/>
                </a:solidFill>
                <a:effectLst/>
                <a:latin typeface="Times New Roman" panose="02020603050405020304" pitchFamily="18" charset="0"/>
                <a:cs typeface="Times New Roman" panose="02020603050405020304" pitchFamily="18" charset="0"/>
              </a:rPr>
              <a:t>                title=""</a:t>
            </a:r>
          </a:p>
          <a:p>
            <a:r>
              <a:rPr lang="en-IN" sz="1200" b="0" dirty="0">
                <a:solidFill>
                  <a:schemeClr val="tx1"/>
                </a:solidFill>
                <a:effectLst/>
                <a:latin typeface="Times New Roman" panose="02020603050405020304" pitchFamily="18" charset="0"/>
                <a:cs typeface="Times New Roman" panose="02020603050405020304" pitchFamily="18" charset="0"/>
              </a:rPr>
              <a:t>              /&gt;</a:t>
            </a:r>
          </a:p>
          <a:p>
            <a:r>
              <a:rPr lang="en-IN" sz="1200" b="0" dirty="0">
                <a:solidFill>
                  <a:schemeClr val="tx1"/>
                </a:solidFill>
                <a:effectLst/>
                <a:latin typeface="Times New Roman" panose="02020603050405020304" pitchFamily="18" charset="0"/>
                <a:cs typeface="Times New Roman" panose="02020603050405020304" pitchFamily="18" charset="0"/>
              </a:rPr>
              <a:t>            &lt;/div&gt;</a:t>
            </a:r>
          </a:p>
          <a:p>
            <a:r>
              <a:rPr lang="en-IN" sz="1200" b="0" dirty="0">
                <a:solidFill>
                  <a:schemeClr val="tx1"/>
                </a:solidFill>
                <a:effectLst/>
                <a:latin typeface="Times New Roman" panose="02020603050405020304" pitchFamily="18" charset="0"/>
                <a:cs typeface="Times New Roman" panose="02020603050405020304" pitchFamily="18" charset="0"/>
              </a:rPr>
              <a:t>            &lt;div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="rectangle-4-copy-3-holder"&gt;</a:t>
            </a:r>
          </a:p>
          <a:p>
            <a:r>
              <a:rPr lang="en-IN" sz="1200" b="0" dirty="0">
                <a:solidFill>
                  <a:schemeClr val="tx1"/>
                </a:solidFill>
                <a:effectLst/>
                <a:latin typeface="Times New Roman" panose="02020603050405020304" pitchFamily="18" charset="0"/>
                <a:cs typeface="Times New Roman" panose="02020603050405020304" pitchFamily="18" charset="0"/>
              </a:rPr>
              <a:t>              &lt;</a:t>
            </a:r>
            <a:r>
              <a:rPr lang="en-IN" sz="1200" b="0" dirty="0" err="1">
                <a:solidFill>
                  <a:schemeClr val="tx1"/>
                </a:solidFill>
                <a:effectLst/>
                <a:latin typeface="Times New Roman" panose="02020603050405020304" pitchFamily="18" charset="0"/>
                <a:cs typeface="Times New Roman" panose="02020603050405020304" pitchFamily="18" charset="0"/>
              </a:rPr>
              <a:t>img</a:t>
            </a:r>
            <a:endParaRPr lang="en-IN" sz="1200" b="0" dirty="0">
              <a:solidFill>
                <a:schemeClr val="tx1"/>
              </a:solidFill>
              <a:effectLst/>
              <a:latin typeface="Times New Roman" panose="02020603050405020304" pitchFamily="18" charset="0"/>
              <a:cs typeface="Times New Roman" panose="02020603050405020304" pitchFamily="18" charset="0"/>
            </a:endParaRPr>
          </a:p>
          <a:p>
            <a:r>
              <a:rPr lang="en-IN" sz="1200" b="0" dirty="0">
                <a:solidFill>
                  <a:schemeClr val="tx1"/>
                </a:solidFill>
                <a:effectLst/>
                <a:latin typeface="Times New Roman" panose="02020603050405020304" pitchFamily="18" charset="0"/>
                <a:cs typeface="Times New Roman" panose="02020603050405020304" pitchFamily="18" charset="0"/>
              </a:rPr>
              <a:t>                </a:t>
            </a:r>
            <a:r>
              <a:rPr lang="en-IN" sz="1200" b="0" dirty="0" err="1">
                <a:solidFill>
                  <a:schemeClr val="tx1"/>
                </a:solidFill>
                <a:effectLst/>
                <a:latin typeface="Times New Roman" panose="02020603050405020304" pitchFamily="18" charset="0"/>
                <a:cs typeface="Times New Roman" panose="02020603050405020304" pitchFamily="18" charset="0"/>
              </a:rPr>
              <a:t>className</a:t>
            </a:r>
            <a:r>
              <a:rPr lang="en-IN" sz="1200" b="0" dirty="0">
                <a:solidFill>
                  <a:schemeClr val="tx1"/>
                </a:solidFill>
                <a:effectLst/>
                <a:latin typeface="Times New Roman" panose="02020603050405020304" pitchFamily="18" charset="0"/>
                <a:cs typeface="Times New Roman" panose="02020603050405020304" pitchFamily="18" charset="0"/>
              </a:rPr>
              <a:t>="icon-coffee-xf0f4"</a:t>
            </a:r>
          </a:p>
          <a:p>
            <a:r>
              <a:rPr lang="en-IN" sz="1200" b="0" dirty="0">
                <a:solidFill>
                  <a:schemeClr val="tx1"/>
                </a:solidFill>
                <a:effectLst/>
                <a:latin typeface="Times New Roman" panose="02020603050405020304" pitchFamily="18" charset="0"/>
                <a:cs typeface="Times New Roman" panose="02020603050405020304" pitchFamily="18" charset="0"/>
              </a:rPr>
              <a:t>                </a:t>
            </a:r>
            <a:r>
              <a:rPr lang="en-IN" sz="1200" b="0" dirty="0" err="1">
                <a:solidFill>
                  <a:schemeClr val="tx1"/>
                </a:solidFill>
                <a:effectLst/>
                <a:latin typeface="Times New Roman" panose="02020603050405020304" pitchFamily="18" charset="0"/>
                <a:cs typeface="Times New Roman" panose="02020603050405020304" pitchFamily="18" charset="0"/>
              </a:rPr>
              <a:t>src</a:t>
            </a:r>
            <a:r>
              <a:rPr lang="en-IN" sz="1200" b="0" dirty="0">
                <a:solidFill>
                  <a:schemeClr val="tx1"/>
                </a:solidFill>
                <a:effectLst/>
                <a:latin typeface="Times New Roman" panose="02020603050405020304" pitchFamily="18" charset="0"/>
                <a:cs typeface="Times New Roman" panose="02020603050405020304" pitchFamily="18" charset="0"/>
              </a:rPr>
              <a:t>="images/icon-coffee_xf0f4.png"</a:t>
            </a:r>
          </a:p>
          <a:p>
            <a:r>
              <a:rPr lang="en-IN" sz="1200" b="0" dirty="0">
                <a:solidFill>
                  <a:schemeClr val="tx1"/>
                </a:solidFill>
                <a:effectLst/>
                <a:latin typeface="Times New Roman" panose="02020603050405020304" pitchFamily="18" charset="0"/>
                <a:cs typeface="Times New Roman" panose="02020603050405020304" pitchFamily="18" charset="0"/>
              </a:rPr>
              <a:t>                alt=""</a:t>
            </a:r>
          </a:p>
          <a:p>
            <a:r>
              <a:rPr lang="en-IN" sz="1200" b="0" dirty="0">
                <a:solidFill>
                  <a:schemeClr val="tx1"/>
                </a:solidFill>
                <a:effectLst/>
                <a:latin typeface="Times New Roman" panose="02020603050405020304" pitchFamily="18" charset="0"/>
                <a:cs typeface="Times New Roman" panose="02020603050405020304" pitchFamily="18" charset="0"/>
              </a:rPr>
              <a:t>                width={31}</a:t>
            </a:r>
          </a:p>
          <a:p>
            <a:r>
              <a:rPr lang="en-IN" sz="1200" b="0" dirty="0">
                <a:solidFill>
                  <a:schemeClr val="tx1"/>
                </a:solidFill>
                <a:effectLst/>
                <a:latin typeface="Times New Roman" panose="02020603050405020304" pitchFamily="18" charset="0"/>
                <a:cs typeface="Times New Roman" panose="02020603050405020304" pitchFamily="18" charset="0"/>
              </a:rPr>
              <a:t>                height={24}</a:t>
            </a:r>
          </a:p>
          <a:p>
            <a:r>
              <a:rPr lang="en-IN" sz="1200" b="0" dirty="0">
                <a:solidFill>
                  <a:schemeClr val="tx1"/>
                </a:solidFill>
                <a:effectLst/>
                <a:latin typeface="Times New Roman" panose="02020603050405020304" pitchFamily="18" charset="0"/>
                <a:cs typeface="Times New Roman" panose="02020603050405020304" pitchFamily="18" charset="0"/>
              </a:rPr>
              <a:t>                title=""</a:t>
            </a:r>
          </a:p>
          <a:p>
            <a:r>
              <a:rPr lang="en-IN" sz="1200" b="0" dirty="0">
                <a:solidFill>
                  <a:schemeClr val="tx1"/>
                </a:solidFill>
                <a:effectLst/>
                <a:latin typeface="Times New Roman" panose="02020603050405020304" pitchFamily="18" charset="0"/>
                <a:cs typeface="Times New Roman" panose="02020603050405020304" pitchFamily="18" charset="0"/>
              </a:rPr>
              <a:t>              /&gt;</a:t>
            </a:r>
          </a:p>
          <a:p>
            <a:r>
              <a:rPr lang="en-IN" sz="1200" b="0" dirty="0">
                <a:solidFill>
                  <a:schemeClr val="tx1"/>
                </a:solidFill>
                <a:effectLst/>
                <a:latin typeface="Times New Roman" panose="02020603050405020304" pitchFamily="18" charset="0"/>
                <a:cs typeface="Times New Roman" panose="02020603050405020304" pitchFamily="18" charset="0"/>
              </a:rPr>
              <a:t>            &lt;/div&gt;</a:t>
            </a:r>
          </a:p>
          <a:p>
            <a:r>
              <a:rPr lang="en-IN" sz="1200" b="0" dirty="0">
                <a:solidFill>
                  <a:schemeClr val="tx1"/>
                </a:solidFill>
                <a:effectLst/>
                <a:latin typeface="Times New Roman" panose="02020603050405020304" pitchFamily="18" charset="0"/>
                <a:cs typeface="Times New Roman" panose="02020603050405020304" pitchFamily="18" charset="0"/>
              </a:rPr>
              <a:t>          &lt;/div&gt;</a:t>
            </a:r>
          </a:p>
          <a:p>
            <a:r>
              <a:rPr lang="en-IN" sz="1200" b="0" dirty="0">
                <a:solidFill>
                  <a:schemeClr val="tx1"/>
                </a:solidFill>
                <a:effectLst/>
                <a:latin typeface="Times New Roman" panose="02020603050405020304" pitchFamily="18" charset="0"/>
                <a:cs typeface="Times New Roman" panose="02020603050405020304" pitchFamily="18" charset="0"/>
              </a:rPr>
              <a:t>        &lt;/div&gt;</a:t>
            </a:r>
          </a:p>
          <a:p>
            <a:r>
              <a:rPr lang="en-IN" sz="1200" b="0" dirty="0">
                <a:solidFill>
                  <a:schemeClr val="tx1"/>
                </a:solidFill>
                <a:effectLst/>
                <a:latin typeface="Times New Roman" panose="02020603050405020304" pitchFamily="18" charset="0"/>
                <a:cs typeface="Times New Roman" panose="02020603050405020304" pitchFamily="18" charset="0"/>
              </a:rPr>
              <a:t>      &lt;/div&gt;</a:t>
            </a:r>
          </a:p>
          <a:p>
            <a:r>
              <a:rPr lang="en-IN" sz="1200" b="0" dirty="0">
                <a:solidFill>
                  <a:schemeClr val="tx1"/>
                </a:solidFill>
                <a:effectLst/>
                <a:latin typeface="Times New Roman" panose="02020603050405020304" pitchFamily="18" charset="0"/>
                <a:cs typeface="Times New Roman" panose="02020603050405020304" pitchFamily="18" charset="0"/>
              </a:rPr>
              <a:t>    &lt;/div&gt;</a:t>
            </a:r>
          </a:p>
          <a:p>
            <a:r>
              <a:rPr lang="en-IN" sz="1200" b="0" dirty="0">
                <a:solidFill>
                  <a:schemeClr val="tx1"/>
                </a:solidFill>
                <a:effectLst/>
                <a:latin typeface="Times New Roman" panose="02020603050405020304" pitchFamily="18" charset="0"/>
                <a:cs typeface="Times New Roman" panose="02020603050405020304" pitchFamily="18" charset="0"/>
              </a:rPr>
              <a:t>        &lt;/&gt;</a:t>
            </a:r>
          </a:p>
          <a:p>
            <a:r>
              <a:rPr lang="en-IN" sz="1200" b="0" dirty="0">
                <a:solidFill>
                  <a:schemeClr val="tx1"/>
                </a:solidFill>
                <a:effectLst/>
                <a:latin typeface="Times New Roman" panose="02020603050405020304" pitchFamily="18" charset="0"/>
                <a:cs typeface="Times New Roman" panose="02020603050405020304" pitchFamily="18" charset="0"/>
              </a:rPr>
              <a:t>    )</a:t>
            </a:r>
          </a:p>
          <a:p>
            <a:r>
              <a:rPr lang="en-IN" sz="1200" b="0" dirty="0">
                <a:solidFill>
                  <a:schemeClr val="tx1"/>
                </a:solidFill>
                <a:effectLst/>
                <a:latin typeface="Times New Roman" panose="02020603050405020304" pitchFamily="18" charset="0"/>
                <a:cs typeface="Times New Roman" panose="02020603050405020304" pitchFamily="18" charset="0"/>
              </a:rPr>
              <a:t>}</a:t>
            </a:r>
          </a:p>
          <a:p>
            <a:r>
              <a:rPr lang="en-IN" sz="1200" b="0" dirty="0">
                <a:solidFill>
                  <a:schemeClr val="tx1"/>
                </a:solidFill>
                <a:effectLst/>
                <a:latin typeface="Times New Roman" panose="02020603050405020304" pitchFamily="18" charset="0"/>
                <a:cs typeface="Times New Roman" panose="02020603050405020304" pitchFamily="18" charset="0"/>
              </a:rPr>
              <a:t>export default Second</a:t>
            </a:r>
          </a:p>
          <a:p>
            <a:endParaRPr lang="en-IN" b="1" u="sng" dirty="0">
              <a:solidFill>
                <a:schemeClr val="tx1"/>
              </a:solidFill>
              <a:effectLst/>
              <a:latin typeface="Times New Roman" panose="02020603050405020304" pitchFamily="18" charset="0"/>
              <a:cs typeface="Times New Roman" panose="02020603050405020304" pitchFamily="18" charset="0"/>
            </a:endParaRPr>
          </a:p>
        </p:txBody>
      </p:sp>
      <p:sp>
        <p:nvSpPr>
          <p:cNvPr id="4" name="object 9">
            <a:extLst>
              <a:ext uri="{FF2B5EF4-FFF2-40B4-BE49-F238E27FC236}">
                <a16:creationId xmlns:a16="http://schemas.microsoft.com/office/drawing/2014/main" id="{90D203EF-42B8-F619-B33B-5C73E4D58847}"/>
              </a:ext>
            </a:extLst>
          </p:cNvPr>
          <p:cNvSpPr/>
          <p:nvPr/>
        </p:nvSpPr>
        <p:spPr>
          <a:xfrm>
            <a:off x="303212" y="165100"/>
            <a:ext cx="7165975" cy="10287000"/>
          </a:xfrm>
          <a:custGeom>
            <a:avLst/>
            <a:gdLst/>
            <a:ahLst/>
            <a:cxnLst/>
            <a:rect l="l" t="t" r="r" b="b"/>
            <a:pathLst>
              <a:path w="7165975" h="9451975">
                <a:moveTo>
                  <a:pt x="7165594" y="0"/>
                </a:moveTo>
                <a:lnTo>
                  <a:pt x="7147306" y="0"/>
                </a:lnTo>
                <a:lnTo>
                  <a:pt x="7147306" y="18288"/>
                </a:lnTo>
                <a:lnTo>
                  <a:pt x="7147306" y="9433255"/>
                </a:lnTo>
                <a:lnTo>
                  <a:pt x="18288" y="9433255"/>
                </a:lnTo>
                <a:lnTo>
                  <a:pt x="18288" y="18288"/>
                </a:lnTo>
                <a:lnTo>
                  <a:pt x="7147306" y="18288"/>
                </a:lnTo>
                <a:lnTo>
                  <a:pt x="7147306" y="0"/>
                </a:lnTo>
                <a:lnTo>
                  <a:pt x="18288" y="0"/>
                </a:lnTo>
                <a:lnTo>
                  <a:pt x="0" y="0"/>
                </a:lnTo>
                <a:lnTo>
                  <a:pt x="0" y="18237"/>
                </a:lnTo>
                <a:lnTo>
                  <a:pt x="0" y="9433255"/>
                </a:lnTo>
                <a:lnTo>
                  <a:pt x="0" y="9451543"/>
                </a:lnTo>
                <a:lnTo>
                  <a:pt x="18288" y="9451543"/>
                </a:lnTo>
                <a:lnTo>
                  <a:pt x="7147306" y="9451543"/>
                </a:lnTo>
                <a:lnTo>
                  <a:pt x="7165594" y="9451543"/>
                </a:lnTo>
                <a:lnTo>
                  <a:pt x="7165594" y="9433255"/>
                </a:lnTo>
                <a:lnTo>
                  <a:pt x="7165594" y="18288"/>
                </a:lnTo>
                <a:lnTo>
                  <a:pt x="7165594"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3560397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2876</TotalTime>
  <Words>4130</Words>
  <Application>Microsoft Office PowerPoint</Application>
  <PresentationFormat>Custom</PresentationFormat>
  <Paragraphs>579</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Consolas</vt:lpstr>
      <vt:lpstr>Times New Roman</vt:lpstr>
      <vt:lpstr>Wingdings</vt:lpstr>
      <vt:lpstr>Office Theme</vt:lpstr>
      <vt:lpstr>Front End Engineering-II</vt:lpstr>
      <vt:lpstr>1.INTRODUCTION  This project is a web application built using React and Vite. React is a popular JavaScript library for building user interfaces, while Vite is a modern build tool that provides a faster and leaner development experience for modern web projects. The application comprises five main components, each contributing to a different section of a comprehensive web page.</vt:lpstr>
      <vt:lpstr>PowerPoint Presentation</vt:lpstr>
      <vt:lpstr>Requirements</vt:lpstr>
      <vt:lpstr>Methodologies - Code snippets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File Structure in VS code snippet  Project Structure A well-organized project structure helps maintain and scale the application:  /public: Static assets like images and fonts. /src: Source code for the application. /components: Individual React components. /assets: Images, stylesheets, and other assets. App.jsx: Main application component. main.jsx: Entry point for the React application. package.json: Lists dependencies and scripts for running and building the project. vite.config.js: Configuration file for Vite.</vt:lpstr>
      <vt:lpstr>Result</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 End Engineering-II</dc:title>
  <dc:creator>Yashita Prajapati</dc:creator>
  <cp:lastModifiedBy>Yashita Prajapati</cp:lastModifiedBy>
  <cp:revision>20</cp:revision>
  <dcterms:created xsi:type="dcterms:W3CDTF">2024-03-09T17:22:09Z</dcterms:created>
  <dcterms:modified xsi:type="dcterms:W3CDTF">2024-05-19T18:16:41Z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2024-03-09T00:00:00Z</vt:filetime>
  </property>
</Properties>
</file>