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eo"/>
      <p:regular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Cov9WnwEmZjTHb/SyaJk0phPK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eo-italic.fntdata"/><Relationship Id="rId6" Type="http://schemas.openxmlformats.org/officeDocument/2006/relationships/slide" Target="slides/slide2.xml"/><Relationship Id="rId18" Type="http://schemas.openxmlformats.org/officeDocument/2006/relationships/font" Target="fonts/Ge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9942c5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g129942c5de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7c7b1c5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g127c7b1c53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bd456963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g11bd4569632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bd456963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g11bd4569632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bd456963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1bd4569632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c7b1c5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27c7b1c53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bd45696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11bd456963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bd45696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11bd4569632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bd45696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11bd4569632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bd45696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11bd4569632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bd45696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11bd456963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530352" y="1122363"/>
            <a:ext cx="10072922" cy="1978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530352" y="3509963"/>
            <a:ext cx="10072922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i="0"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53035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" name="Google Shape;27;p13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28" name="Google Shape;28;p1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9" name="Google Shape;29;p1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" name="Google Shape;30;p1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1" name="Google Shape;31;p1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" name="Google Shape;32;p1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" name="Google Shape;33;p1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3789973" y="-742371"/>
            <a:ext cx="3549045" cy="1007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</p:grpSpPr>
        <p:sp>
          <p:nvSpPr>
            <p:cNvPr id="134" name="Google Shape;134;p2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5" name="Google Shape;135;p2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36" name="Google Shape;136;p2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7" name="Google Shape;137;p2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 rot="5400000">
            <a:off x="6593877" y="2167564"/>
            <a:ext cx="5389895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 rot="5400000">
            <a:off x="1350473" y="-37687"/>
            <a:ext cx="5389895" cy="7039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3"/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</p:grpSpPr>
        <p:sp>
          <p:nvSpPr>
            <p:cNvPr id="147" name="Google Shape;147;p2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48" name="Google Shape;148;p2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49" name="Google Shape;149;p2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14"/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</p:grpSpPr>
        <p:sp>
          <p:nvSpPr>
            <p:cNvPr id="41" name="Google Shape;41;p14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2" name="Google Shape;42;p1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3" name="Google Shape;43;p1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" name="Google Shape;45;p1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" name="Google Shape;46;p1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530352" y="787068"/>
            <a:ext cx="10072922" cy="2313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530352" y="3509963"/>
            <a:ext cx="10072922" cy="257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15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54" name="Google Shape;54;p1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5" name="Google Shape;55;p1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6" name="Google Shape;56;p1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25717" y="2521885"/>
            <a:ext cx="4645152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5992136" y="2521885"/>
            <a:ext cx="4611138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" name="Google Shape;67;p16"/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</p:grpSpPr>
        <p:sp>
          <p:nvSpPr>
            <p:cNvPr id="68" name="Google Shape;68;p1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9" name="Google Shape;69;p1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70" name="Google Shape;70;p1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30352" y="787067"/>
            <a:ext cx="100729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30352" y="2521884"/>
            <a:ext cx="4845387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530352" y="3366390"/>
            <a:ext cx="4845387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5734025" y="2521884"/>
            <a:ext cx="4869249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5734025" y="3366390"/>
            <a:ext cx="4869249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25718" y="787068"/>
            <a:ext cx="100775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</p:grpSpPr>
        <p:sp>
          <p:nvSpPr>
            <p:cNvPr id="89" name="Google Shape;89;p18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90" name="Google Shape;90;p1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91" name="Google Shape;91;p1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30352" y="787068"/>
            <a:ext cx="4315386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530352" y="3429000"/>
            <a:ext cx="4315386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" name="Google Shape;106;p20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07" name="Google Shape;107;p2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8" name="Google Shape;108;p2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09" name="Google Shape;109;p2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2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30352" y="787068"/>
            <a:ext cx="3932237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/>
          <p:nvPr>
            <p:ph idx="2" type="pic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30352" y="3429000"/>
            <a:ext cx="3932237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21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21" name="Google Shape;121;p2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2" name="Google Shape;122;p2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23" name="Google Shape;123;p2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4" name="Google Shape;124;p2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6" name="Google Shape;126;p2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9753030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C299E4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12"/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</p:grpSpPr>
        <p:sp>
          <p:nvSpPr>
            <p:cNvPr id="8" name="Google Shape;8;p12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" name="Google Shape;15;p12"/>
          <p:cNvSpPr/>
          <p:nvPr/>
        </p:nvSpPr>
        <p:spPr>
          <a:xfrm rot="5400000">
            <a:off x="615181" y="-615181"/>
            <a:ext cx="108531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2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b="0" i="1" sz="36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158" name="Google Shape;158;p1"/>
          <p:cNvPicPr preferRelativeResize="0"/>
          <p:nvPr/>
        </p:nvPicPr>
        <p:blipFill rotWithShape="1">
          <a:blip r:embed="rId3">
            <a:alphaModFix/>
          </a:blip>
          <a:srcRect b="4306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572914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1"/>
          <p:cNvSpPr txBox="1"/>
          <p:nvPr>
            <p:ph type="ctrTitle"/>
          </p:nvPr>
        </p:nvSpPr>
        <p:spPr>
          <a:xfrm>
            <a:off x="530352" y="1049510"/>
            <a:ext cx="5565648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en-US" sz="4400">
                <a:solidFill>
                  <a:srgbClr val="FFFFFF"/>
                </a:solidFill>
              </a:rPr>
              <a:t>Lab Sovereign Data Exchange – Solid Model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530352" y="3624759"/>
            <a:ext cx="5565648" cy="24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Jour-Fixe Meeting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Date: 11th May 2022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Team 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164" name="Google Shape;164;p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5" name="Google Shape;165;p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66" name="Google Shape;166;p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70" name="Google Shape;170;p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1" name="Google Shape;171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72" name="Google Shape;172;p1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9942c5de7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85" name="Google Shape;385;g129942c5de7_0_0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29942c5de7_0_0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7" name="Google Shape;387;g129942c5de7_0_0"/>
          <p:cNvSpPr txBox="1"/>
          <p:nvPr>
            <p:ph idx="1" type="subTitle"/>
          </p:nvPr>
        </p:nvSpPr>
        <p:spPr>
          <a:xfrm>
            <a:off x="530350" y="2386900"/>
            <a:ext cx="10561200" cy="4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Making the</a:t>
            </a: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public shared file again private</a:t>
            </a:r>
            <a:r>
              <a:rPr lang="en-US" sz="2200">
                <a:solidFill>
                  <a:schemeClr val="lt1"/>
                </a:solidFill>
              </a:rPr>
              <a:t> 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-US" sz="2200">
                <a:solidFill>
                  <a:schemeClr val="lt1"/>
                </a:solidFill>
              </a:rPr>
              <a:t>We remove public 'write' access from 'leslie/publicSolidPodFile', give it only public 'append' access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-US" sz="2200">
                <a:solidFill>
                  <a:schemeClr val="lt1"/>
                </a:solidFill>
              </a:rPr>
              <a:t>Assign 'write' access to the Author of the public notes so that only the Authors can delete the links they create in 'leslie/publicSolidPodFile'.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 we having problem with the </a:t>
            </a:r>
            <a:r>
              <a:rPr b="1" lang="en-US" sz="1900">
                <a:solidFill>
                  <a:srgbClr val="00FF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saveFileInContainer</a:t>
            </a:r>
            <a:endParaRPr b="1" sz="1900">
              <a:solidFill>
                <a:srgbClr val="00FF0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388" name="Google Shape;388;g129942c5de7_0_0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9" name="Google Shape;389;g129942c5de7_0_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90" name="Google Shape;390;g129942c5de7_0_0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91" name="Google Shape;391;g129942c5de7_0_0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g129942c5de7_0_0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g129942c5de7_0_0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g129942c5de7_0_0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g129942c5de7_0_0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" name="Google Shape;396;g129942c5de7_0_0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g129942c5de7_0_0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98" name="Google Shape;398;g129942c5de7_0_0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Current Issues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7c7b1c539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04" name="Google Shape;404;g127c7b1c539_1_0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127c7b1c539_1_0"/>
          <p:cNvSpPr/>
          <p:nvPr/>
        </p:nvSpPr>
        <p:spPr>
          <a:xfrm rot="-5400000">
            <a:off x="570150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6" name="Google Shape;406;g127c7b1c539_1_0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7" name="Google Shape;407;g127c7b1c539_1_0"/>
          <p:cNvGrpSpPr/>
          <p:nvPr/>
        </p:nvGrpSpPr>
        <p:grpSpPr>
          <a:xfrm>
            <a:off x="496373" y="1922114"/>
            <a:ext cx="972234" cy="45719"/>
            <a:chOff x="4886325" y="3371754"/>
            <a:chExt cx="2418492" cy="113728"/>
          </a:xfrm>
        </p:grpSpPr>
        <p:sp>
          <p:nvSpPr>
            <p:cNvPr id="408" name="Google Shape;408;g127c7b1c539_1_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09" name="Google Shape;409;g127c7b1c539_1_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10" name="Google Shape;410;g127c7b1c539_1_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1" name="Google Shape;411;g127c7b1c539_1_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2" name="Google Shape;412;g127c7b1c539_1_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3" name="Google Shape;413;g127c7b1c539_1_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414" name="Google Shape;414;g127c7b1c539_1_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15" name="Google Shape;415;g127c7b1c539_1_0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416" name="Google Shape;416;g127c7b1c539_1_0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" name="Google Shape;417;g127c7b1c539_1_0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" name="Google Shape;418;g127c7b1c539_1_0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" name="Google Shape;419;g127c7b1c539_1_0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" name="Google Shape;420;g127c7b1c539_1_0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" name="Google Shape;421;g127c7b1c539_1_0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g127c7b1c539_1_0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23" name="Google Shape;423;g127c7b1c539_1_0"/>
          <p:cNvSpPr txBox="1"/>
          <p:nvPr/>
        </p:nvSpPr>
        <p:spPr>
          <a:xfrm>
            <a:off x="415625" y="2155050"/>
            <a:ext cx="5193900" cy="4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Get more familiar with React</a:t>
            </a:r>
            <a:endParaRPr sz="2000">
              <a:solidFill>
                <a:schemeClr val="lt1"/>
              </a:solidFill>
            </a:endParaRPr>
          </a:p>
          <a:p>
            <a:pPr indent="-35560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Code revamping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 sz="2000">
                <a:solidFill>
                  <a:schemeClr val="lt1"/>
                </a:solidFill>
              </a:rPr>
              <a:t>Decouple code to components for further usability and readability.</a:t>
            </a:r>
            <a:endParaRPr sz="2000">
              <a:solidFill>
                <a:schemeClr val="lt1"/>
              </a:solidFill>
            </a:endParaRPr>
          </a:p>
          <a:p>
            <a:pPr indent="-35560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Adding more features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 sz="2000">
                <a:solidFill>
                  <a:schemeClr val="lt1"/>
                </a:solidFill>
              </a:rPr>
              <a:t>Adding Navigation bar using Routers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 sz="2000">
                <a:solidFill>
                  <a:schemeClr val="lt1"/>
                </a:solidFill>
              </a:rPr>
              <a:t>Separate content to different pages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 sz="2000">
                <a:solidFill>
                  <a:schemeClr val="lt1"/>
                </a:solidFill>
              </a:rPr>
              <a:t>Adding frontend code for Adding and Removing contacts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24" name="Google Shape;424;g127c7b1c539_1_0"/>
          <p:cNvSpPr txBox="1"/>
          <p:nvPr/>
        </p:nvSpPr>
        <p:spPr>
          <a:xfrm>
            <a:off x="530352" y="711120"/>
            <a:ext cx="3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25" name="Google Shape;425;g127c7b1c539_1_0"/>
          <p:cNvCxnSpPr/>
          <p:nvPr/>
        </p:nvCxnSpPr>
        <p:spPr>
          <a:xfrm>
            <a:off x="607375" y="917297"/>
            <a:ext cx="10920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g127c7b1c539_1_0"/>
          <p:cNvSpPr txBox="1"/>
          <p:nvPr/>
        </p:nvSpPr>
        <p:spPr>
          <a:xfrm>
            <a:off x="415625" y="1304580"/>
            <a:ext cx="8323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-US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4</a:t>
            </a:r>
            <a:r>
              <a:rPr b="0" i="1" lang="en-US" sz="30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. UI </a:t>
            </a:r>
            <a:r>
              <a:rPr i="1" lang="en-US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Implementation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427" name="Google Shape;427;g127c7b1c539_1_0"/>
          <p:cNvPicPr preferRelativeResize="0"/>
          <p:nvPr/>
        </p:nvPicPr>
        <p:blipFill rotWithShape="1">
          <a:blip r:embed="rId4">
            <a:alphaModFix/>
          </a:blip>
          <a:srcRect b="40716" l="0" r="0" t="0"/>
          <a:stretch/>
        </p:blipFill>
        <p:spPr>
          <a:xfrm>
            <a:off x="5781750" y="4349525"/>
            <a:ext cx="5646974" cy="23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127c7b1c539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750" y="917300"/>
            <a:ext cx="4628752" cy="33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bd4569632_0_1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34" name="Google Shape;434;g11bd4569632_0_134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11bd4569632_0_134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6" name="Google Shape;436;g11bd4569632_0_134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Todo for next week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437" name="Google Shape;437;g11bd4569632_0_134"/>
          <p:cNvSpPr txBox="1"/>
          <p:nvPr>
            <p:ph idx="1" type="subTitle"/>
          </p:nvPr>
        </p:nvSpPr>
        <p:spPr>
          <a:xfrm>
            <a:off x="530351" y="2306859"/>
            <a:ext cx="99951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rabicPeriod"/>
            </a:pPr>
            <a:r>
              <a:rPr lang="en-US">
                <a:solidFill>
                  <a:schemeClr val="lt1"/>
                </a:solidFill>
              </a:rPr>
              <a:t>Implementing the policies for the public deletion of note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rabicPeriod"/>
            </a:pPr>
            <a:r>
              <a:rPr lang="en-US">
                <a:solidFill>
                  <a:schemeClr val="lt1"/>
                </a:solidFill>
              </a:rPr>
              <a:t>Implementing the policies for User-User sharing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g11bd4569632_0_134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9" name="Google Shape;439;g11bd4569632_0_134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40" name="Google Shape;440;g11bd4569632_0_134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441" name="Google Shape;441;g11bd4569632_0_134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" name="Google Shape;442;g11bd4569632_0_134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" name="Google Shape;443;g11bd4569632_0_134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" name="Google Shape;444;g11bd4569632_0_134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" name="Google Shape;445;g11bd4569632_0_134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" name="Google Shape;446;g11bd4569632_0_134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" name="Google Shape;447;g11bd4569632_0_134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bd4569632_0_1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53" name="Google Shape;453;g11bd4569632_0_153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1bd4569632_0_153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5" name="Google Shape;455;g11bd4569632_0_153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Thank you!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456" name="Google Shape;456;g11bd4569632_0_153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7" name="Google Shape;457;g11bd4569632_0_153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58" name="Google Shape;458;g11bd4569632_0_153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459" name="Google Shape;459;g11bd4569632_0_153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" name="Google Shape;460;g11bd4569632_0_153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" name="Google Shape;461;g11bd4569632_0_153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" name="Google Shape;462;g11bd4569632_0_153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" name="Google Shape;463;g11bd4569632_0_153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" name="Google Shape;464;g11bd4569632_0_153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" name="Google Shape;465;g11bd4569632_0_153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184" name="Google Shape;184;p2"/>
          <p:cNvPicPr preferRelativeResize="0"/>
          <p:nvPr/>
        </p:nvPicPr>
        <p:blipFill rotWithShape="1">
          <a:blip r:embed="rId3">
            <a:alphaModFix/>
          </a:blip>
          <a:srcRect b="4306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"/>
          <p:cNvSpPr txBox="1"/>
          <p:nvPr>
            <p:ph type="ctrTitle"/>
          </p:nvPr>
        </p:nvSpPr>
        <p:spPr>
          <a:xfrm>
            <a:off x="530352" y="1049510"/>
            <a:ext cx="5565648" cy="953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Overview of last week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87" name="Google Shape;187;p2"/>
          <p:cNvSpPr txBox="1"/>
          <p:nvPr>
            <p:ph idx="1" type="subTitle"/>
          </p:nvPr>
        </p:nvSpPr>
        <p:spPr>
          <a:xfrm>
            <a:off x="530351" y="3624759"/>
            <a:ext cx="99951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◼ Brief intro of discussions about data exchange, Policies for public and user sharing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◼ Tasks completed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◼ Todo for next week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0" name="Google Shape;190;p2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91" name="Google Shape;191;p2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530210" y="3267681"/>
            <a:ext cx="972234" cy="45719"/>
            <a:chOff x="4886325" y="3371754"/>
            <a:chExt cx="2418492" cy="113728"/>
          </a:xfrm>
        </p:grpSpPr>
        <p:sp>
          <p:nvSpPr>
            <p:cNvPr id="199" name="Google Shape;199;p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0" name="Google Shape;200;p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01" name="Google Shape;201;p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bd4569632_0_1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10" name="Google Shape;210;g11bd4569632_0_107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1bd4569632_0_107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g11bd4569632_0_107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Policies for exchange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213" name="Google Shape;213;g11bd4569632_0_107"/>
          <p:cNvSpPr txBox="1"/>
          <p:nvPr>
            <p:ph idx="1" type="subTitle"/>
          </p:nvPr>
        </p:nvSpPr>
        <p:spPr>
          <a:xfrm>
            <a:off x="530350" y="2543302"/>
            <a:ext cx="103113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To facilitate </a:t>
            </a:r>
            <a:r>
              <a:rPr lang="en-US" sz="1800">
                <a:solidFill>
                  <a:srgbClr val="FFFFFF"/>
                </a:solidFill>
              </a:rPr>
              <a:t>sovereignty</a:t>
            </a:r>
            <a:r>
              <a:rPr lang="en-US" sz="1800">
                <a:solidFill>
                  <a:srgbClr val="FFFFFF"/>
                </a:solidFill>
              </a:rPr>
              <a:t> in a data exchange </a:t>
            </a:r>
            <a:r>
              <a:rPr lang="en-US" sz="1800">
                <a:solidFill>
                  <a:srgbClr val="FFFFFF"/>
                </a:solidFill>
              </a:rPr>
              <a:t>scenario</a:t>
            </a:r>
            <a:r>
              <a:rPr lang="en-US" sz="1800">
                <a:solidFill>
                  <a:srgbClr val="FFFFFF"/>
                </a:solidFill>
              </a:rPr>
              <a:t>, we require granular access to the datasets and thing objects stored in a pod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SOLID facilitates this using ACL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A Resource’s Access Control Lists (ACLs) determine the access to that Resource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An ACL entry can specify the following Access Modes (Read, Append, Write, Control)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ACL can be applied to entire containers which is inherited by the objects in it, or even to </a:t>
            </a:r>
            <a:r>
              <a:rPr lang="en-US" sz="1800">
                <a:solidFill>
                  <a:srgbClr val="FFFFFF"/>
                </a:solidFill>
              </a:rPr>
              <a:t>individual</a:t>
            </a:r>
            <a:r>
              <a:rPr lang="en-US" sz="1800">
                <a:solidFill>
                  <a:srgbClr val="FFFFFF"/>
                </a:solidFill>
              </a:rPr>
              <a:t> objects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4" name="Google Shape;214;g11bd4569632_0_107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g11bd4569632_0_107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6" name="Google Shape;216;g11bd4569632_0_107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217" name="Google Shape;217;g11bd4569632_0_107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g11bd4569632_0_107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g11bd4569632_0_107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g11bd4569632_0_107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g11bd4569632_0_107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g11bd4569632_0_107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g11bd4569632_0_107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24" name="Google Shape;224;g11bd4569632_0_107"/>
          <p:cNvGrpSpPr/>
          <p:nvPr/>
        </p:nvGrpSpPr>
        <p:grpSpPr>
          <a:xfrm>
            <a:off x="671723" y="1957781"/>
            <a:ext cx="972234" cy="45719"/>
            <a:chOff x="4886325" y="3371754"/>
            <a:chExt cx="2418492" cy="113728"/>
          </a:xfrm>
        </p:grpSpPr>
        <p:sp>
          <p:nvSpPr>
            <p:cNvPr id="225" name="Google Shape;225;g11bd4569632_0_107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26" name="Google Shape;226;g11bd4569632_0_10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27" name="Google Shape;227;g11bd4569632_0_10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8" name="Google Shape;228;g11bd4569632_0_10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9" name="Google Shape;229;g11bd4569632_0_10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30" name="Google Shape;230;g11bd4569632_0_10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7c7b1c539_0_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36" name="Google Shape;236;g127c7b1c539_0_4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27c7b1c539_0_4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g127c7b1c539_0_4"/>
          <p:cNvSpPr txBox="1"/>
          <p:nvPr>
            <p:ph type="ctrTitle"/>
          </p:nvPr>
        </p:nvSpPr>
        <p:spPr>
          <a:xfrm>
            <a:off x="530350" y="1051200"/>
            <a:ext cx="85995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 sz="3000">
                <a:solidFill>
                  <a:srgbClr val="FFFFFF"/>
                </a:solidFill>
              </a:rPr>
              <a:t>Overview of how notes are stored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239" name="Google Shape;239;g127c7b1c539_0_4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0" name="Google Shape;240;g127c7b1c539_0_4"/>
          <p:cNvGrpSpPr/>
          <p:nvPr/>
        </p:nvGrpSpPr>
        <p:grpSpPr>
          <a:xfrm>
            <a:off x="530210" y="3267681"/>
            <a:ext cx="972234" cy="45719"/>
            <a:chOff x="4886325" y="3371754"/>
            <a:chExt cx="2418492" cy="113728"/>
          </a:xfrm>
        </p:grpSpPr>
        <p:sp>
          <p:nvSpPr>
            <p:cNvPr id="241" name="Google Shape;241;g127c7b1c539_0_4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42" name="Google Shape;242;g127c7b1c539_0_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43" name="Google Shape;243;g127c7b1c539_0_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4" name="Google Shape;244;g127c7b1c539_0_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5" name="Google Shape;245;g127c7b1c539_0_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6" name="Google Shape;246;g127c7b1c539_0_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47" name="Google Shape;247;g127c7b1c539_0_4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8" name="Google Shape;248;g127c7b1c539_0_4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249" name="Google Shape;249;g127c7b1c539_0_4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g127c7b1c539_0_4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g127c7b1c539_0_4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g127c7b1c539_0_4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g127c7b1c539_0_4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g127c7b1c539_0_4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g127c7b1c539_0_4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256" name="Google Shape;256;g127c7b1c539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00" y="1901813"/>
            <a:ext cx="91440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bd4569632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62" name="Google Shape;262;g11bd4569632_0_1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1bd4569632_0_1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g11bd4569632_0_1"/>
          <p:cNvSpPr txBox="1"/>
          <p:nvPr>
            <p:ph type="ctrTitle"/>
          </p:nvPr>
        </p:nvSpPr>
        <p:spPr>
          <a:xfrm>
            <a:off x="530350" y="1051200"/>
            <a:ext cx="85995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 sz="3000">
                <a:solidFill>
                  <a:srgbClr val="FFFFFF"/>
                </a:solidFill>
              </a:rPr>
              <a:t>Overview of how notes are stored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265" name="Google Shape;265;g11bd4569632_0_1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6" name="Google Shape;266;g11bd4569632_0_1"/>
          <p:cNvGrpSpPr/>
          <p:nvPr/>
        </p:nvGrpSpPr>
        <p:grpSpPr>
          <a:xfrm>
            <a:off x="530210" y="3267671"/>
            <a:ext cx="972234" cy="45719"/>
            <a:chOff x="4886325" y="3371754"/>
            <a:chExt cx="2418492" cy="113728"/>
          </a:xfrm>
        </p:grpSpPr>
        <p:sp>
          <p:nvSpPr>
            <p:cNvPr id="267" name="Google Shape;267;g11bd4569632_0_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68" name="Google Shape;268;g11bd4569632_0_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69" name="Google Shape;269;g11bd4569632_0_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0" name="Google Shape;270;g11bd4569632_0_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1" name="Google Shape;271;g11bd4569632_0_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2" name="Google Shape;272;g11bd4569632_0_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73" name="Google Shape;273;g11bd4569632_0_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74" name="Google Shape;274;g11bd4569632_0_1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275" name="Google Shape;275;g11bd4569632_0_1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g11bd4569632_0_1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g11bd4569632_0_1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g11bd4569632_0_1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g11bd4569632_0_1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g11bd4569632_0_1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g11bd4569632_0_1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282" name="Google Shape;282;g11bd4569632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25" y="1797297"/>
            <a:ext cx="9876326" cy="481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bd4569632_0_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88" name="Google Shape;288;g11bd4569632_0_27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1bd4569632_0_27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0" name="Google Shape;290;g11bd4569632_0_27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Policies for exchange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291" name="Google Shape;291;g11bd4569632_0_27"/>
          <p:cNvSpPr txBox="1"/>
          <p:nvPr>
            <p:ph idx="1" type="subTitle"/>
          </p:nvPr>
        </p:nvSpPr>
        <p:spPr>
          <a:xfrm>
            <a:off x="530350" y="2543302"/>
            <a:ext cx="103113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US" sz="6150">
                <a:solidFill>
                  <a:srgbClr val="FFFFFF"/>
                </a:solidFill>
              </a:rPr>
              <a:t>Public sharing</a:t>
            </a:r>
            <a:endParaRPr b="1" sz="6150">
              <a:solidFill>
                <a:srgbClr val="FFFFFF"/>
              </a:solidFill>
            </a:endParaRPr>
          </a:p>
          <a:p>
            <a:pPr indent="-35552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US" sz="6150">
                <a:solidFill>
                  <a:srgbClr val="FFFFFF"/>
                </a:solidFill>
              </a:rPr>
              <a:t>User creates a Note ‘Note1’  in Notesdump folder, (default: none, User: write)</a:t>
            </a:r>
            <a:endParaRPr sz="61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150">
              <a:solidFill>
                <a:srgbClr val="FFFFFF"/>
              </a:solidFill>
            </a:endParaRPr>
          </a:p>
          <a:p>
            <a:pPr indent="-35552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US" sz="6150">
                <a:solidFill>
                  <a:srgbClr val="FFFFFF"/>
                </a:solidFill>
              </a:rPr>
              <a:t>A ‘thing’ object is added in ‘AppPod/publicSolidPodFile’ it contains : Author name, URL of “Note1” </a:t>
            </a:r>
            <a:r>
              <a:rPr lang="en-US" sz="6150">
                <a:solidFill>
                  <a:schemeClr val="lt1"/>
                </a:solidFill>
              </a:rPr>
              <a:t>(default: none, User: write) </a:t>
            </a:r>
            <a:r>
              <a:rPr b="1" lang="en-US" sz="6150">
                <a:solidFill>
                  <a:schemeClr val="lt1"/>
                </a:solidFill>
              </a:rPr>
              <a:t>User/Notesdump/Note1</a:t>
            </a:r>
            <a:endParaRPr b="1" sz="61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150">
              <a:solidFill>
                <a:srgbClr val="FFFFFF"/>
              </a:solidFill>
            </a:endParaRPr>
          </a:p>
          <a:p>
            <a:pPr indent="-35552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US" sz="6150">
                <a:solidFill>
                  <a:srgbClr val="FFFFFF"/>
                </a:solidFill>
              </a:rPr>
              <a:t>for “Note1” the default access is changed to “read”</a:t>
            </a:r>
            <a:endParaRPr sz="61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2" name="Google Shape;292;g11bd4569632_0_27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3" name="Google Shape;293;g11bd4569632_0_27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4" name="Google Shape;294;g11bd4569632_0_27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295" name="Google Shape;295;g11bd4569632_0_27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g11bd4569632_0_27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g11bd4569632_0_27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g11bd4569632_0_27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g11bd4569632_0_27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g11bd4569632_0_27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g11bd4569632_0_27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02" name="Google Shape;302;g11bd4569632_0_27"/>
          <p:cNvGrpSpPr/>
          <p:nvPr/>
        </p:nvGrpSpPr>
        <p:grpSpPr>
          <a:xfrm>
            <a:off x="671723" y="1957781"/>
            <a:ext cx="972234" cy="45719"/>
            <a:chOff x="4886325" y="3371754"/>
            <a:chExt cx="2418492" cy="113728"/>
          </a:xfrm>
        </p:grpSpPr>
        <p:sp>
          <p:nvSpPr>
            <p:cNvPr id="303" name="Google Shape;303;g11bd4569632_0_27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04" name="Google Shape;304;g11bd4569632_0_2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5" name="Google Shape;305;g11bd4569632_0_2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6" name="Google Shape;306;g11bd4569632_0_2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7" name="Google Shape;307;g11bd4569632_0_2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8" name="Google Shape;308;g11bd4569632_0_2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bd4569632_0_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14" name="Google Shape;314;g11bd4569632_0_81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1bd4569632_0_81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6" name="Google Shape;316;g11bd4569632_0_81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Policies for exchange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17" name="Google Shape;317;g11bd4569632_0_81"/>
          <p:cNvSpPr txBox="1"/>
          <p:nvPr>
            <p:ph idx="1" type="subTitle"/>
          </p:nvPr>
        </p:nvSpPr>
        <p:spPr>
          <a:xfrm>
            <a:off x="530350" y="2543302"/>
            <a:ext cx="103113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-US" sz="1950">
                <a:solidFill>
                  <a:srgbClr val="FFFFFF"/>
                </a:solidFill>
              </a:rPr>
              <a:t>Public revoke access</a:t>
            </a:r>
            <a:endParaRPr b="1" sz="1950">
              <a:solidFill>
                <a:srgbClr val="FFFFFF"/>
              </a:solidFill>
            </a:endParaRPr>
          </a:p>
          <a:p>
            <a:pPr indent="-352425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50"/>
              <a:buChar char="●"/>
            </a:pPr>
            <a:r>
              <a:rPr lang="en-US" sz="1950">
                <a:solidFill>
                  <a:srgbClr val="FFFFFF"/>
                </a:solidFill>
              </a:rPr>
              <a:t>'AppPod/publicSolidPodFile', has default public 'append' access</a:t>
            </a:r>
            <a:endParaRPr sz="19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FFFFFF"/>
              </a:solidFill>
            </a:endParaRPr>
          </a:p>
          <a:p>
            <a:pPr indent="-352425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User decides to revoke public access from a note (‘Note1’)</a:t>
            </a:r>
            <a:endParaRPr sz="19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lt1"/>
              </a:solidFill>
            </a:endParaRPr>
          </a:p>
          <a:p>
            <a:pPr indent="-352425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Delete link of the note from AppPod 'AppPod/publicSolidPodFile/Note1'</a:t>
            </a:r>
            <a:endParaRPr sz="19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lt1"/>
              </a:solidFill>
            </a:endParaRPr>
          </a:p>
          <a:p>
            <a:pPr indent="-352425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Remove public access from ‘User/Notesdump/Note1’</a:t>
            </a:r>
            <a:endParaRPr sz="1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95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 sz="1950">
              <a:solidFill>
                <a:srgbClr val="FFFFFF"/>
              </a:solidFill>
            </a:endParaRPr>
          </a:p>
        </p:txBody>
      </p:sp>
      <p:sp>
        <p:nvSpPr>
          <p:cNvPr id="318" name="Google Shape;318;g11bd4569632_0_81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9" name="Google Shape;319;g11bd4569632_0_8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0" name="Google Shape;320;g11bd4569632_0_81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21" name="Google Shape;321;g11bd4569632_0_81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g11bd4569632_0_81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g11bd4569632_0_81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g11bd4569632_0_81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g11bd4569632_0_81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g11bd4569632_0_81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g11bd4569632_0_81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28" name="Google Shape;328;g11bd4569632_0_81"/>
          <p:cNvGrpSpPr/>
          <p:nvPr/>
        </p:nvGrpSpPr>
        <p:grpSpPr>
          <a:xfrm>
            <a:off x="671723" y="1957781"/>
            <a:ext cx="972234" cy="45719"/>
            <a:chOff x="4886325" y="3371754"/>
            <a:chExt cx="2418492" cy="113728"/>
          </a:xfrm>
        </p:grpSpPr>
        <p:sp>
          <p:nvSpPr>
            <p:cNvPr id="329" name="Google Shape;329;g11bd4569632_0_8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30" name="Google Shape;330;g11bd4569632_0_8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31" name="Google Shape;331;g11bd4569632_0_8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2" name="Google Shape;332;g11bd4569632_0_8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3" name="Google Shape;333;g11bd4569632_0_8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4" name="Google Shape;334;g11bd4569632_0_8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bd4569632_0_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40" name="Google Shape;340;g11bd4569632_0_55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1bd4569632_0_55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g11bd4569632_0_55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Policies for exchange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43" name="Google Shape;343;g11bd4569632_0_55"/>
          <p:cNvSpPr txBox="1"/>
          <p:nvPr>
            <p:ph idx="1" type="subTitle"/>
          </p:nvPr>
        </p:nvSpPr>
        <p:spPr>
          <a:xfrm>
            <a:off x="530350" y="2543300"/>
            <a:ext cx="105768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-US" sz="1950">
                <a:solidFill>
                  <a:srgbClr val="FFFFFF"/>
                </a:solidFill>
              </a:rPr>
              <a:t>User </a:t>
            </a:r>
            <a:r>
              <a:rPr b="1" lang="en-US" sz="1950">
                <a:solidFill>
                  <a:srgbClr val="FFFFFF"/>
                </a:solidFill>
              </a:rPr>
              <a:t>sharing</a:t>
            </a:r>
            <a:endParaRPr sz="1950">
              <a:solidFill>
                <a:srgbClr val="FFFFFF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50"/>
              <a:buChar char="●"/>
            </a:pPr>
            <a:r>
              <a:rPr lang="en-US" sz="1950">
                <a:solidFill>
                  <a:srgbClr val="FFFFFF"/>
                </a:solidFill>
              </a:rPr>
              <a:t>User1 creates a Note (“Note1”) in Notesdump folder, (default: none, User: write)</a:t>
            </a:r>
            <a:endParaRPr sz="19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50">
              <a:solidFill>
                <a:srgbClr val="FFFFFF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50"/>
              <a:buChar char="●"/>
            </a:pPr>
            <a:r>
              <a:rPr lang="en-US" sz="1950">
                <a:solidFill>
                  <a:srgbClr val="FFFFFF"/>
                </a:solidFill>
              </a:rPr>
              <a:t>User1 decides to share note with User2</a:t>
            </a:r>
            <a:endParaRPr sz="19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50">
              <a:solidFill>
                <a:srgbClr val="FFFFFF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50"/>
              <a:buChar char="●"/>
            </a:pPr>
            <a:r>
              <a:rPr lang="en-US" sz="1950">
                <a:solidFill>
                  <a:srgbClr val="FFFFFF"/>
                </a:solidFill>
              </a:rPr>
              <a:t>A ‘thing’ is added in ‘AppPod/Users/User2’ named “Note1ref”  it contains: Author name, URL of “Note1” (default: none, User2: read, User1: write)</a:t>
            </a:r>
            <a:endParaRPr sz="19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50">
              <a:solidFill>
                <a:srgbClr val="FFFFFF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50"/>
              <a:buChar char="●"/>
            </a:pPr>
            <a:r>
              <a:rPr lang="en-US" sz="1950">
                <a:solidFill>
                  <a:srgbClr val="FFFFFF"/>
                </a:solidFill>
              </a:rPr>
              <a:t>For “Note1” the access for User2 is changed to “read”</a:t>
            </a:r>
            <a:endParaRPr sz="1950">
              <a:solidFill>
                <a:srgbClr val="FFFFFF"/>
              </a:solidFill>
            </a:endParaRPr>
          </a:p>
        </p:txBody>
      </p:sp>
      <p:sp>
        <p:nvSpPr>
          <p:cNvPr id="344" name="Google Shape;344;g11bd4569632_0_55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5" name="Google Shape;345;g11bd4569632_0_55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46" name="Google Shape;346;g11bd4569632_0_55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47" name="Google Shape;347;g11bd4569632_0_55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g11bd4569632_0_55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g11bd4569632_0_55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g11bd4569632_0_55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g11bd4569632_0_55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g11bd4569632_0_55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g11bd4569632_0_55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54" name="Google Shape;354;g11bd4569632_0_55"/>
          <p:cNvGrpSpPr/>
          <p:nvPr/>
        </p:nvGrpSpPr>
        <p:grpSpPr>
          <a:xfrm>
            <a:off x="671723" y="1957781"/>
            <a:ext cx="972234" cy="45719"/>
            <a:chOff x="4886325" y="3371754"/>
            <a:chExt cx="2418492" cy="113728"/>
          </a:xfrm>
        </p:grpSpPr>
        <p:sp>
          <p:nvSpPr>
            <p:cNvPr id="355" name="Google Shape;355;g11bd4569632_0_5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56" name="Google Shape;356;g11bd4569632_0_5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57" name="Google Shape;357;g11bd4569632_0_5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8" name="Google Shape;358;g11bd4569632_0_5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9" name="Google Shape;359;g11bd4569632_0_5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0" name="Google Shape;360;g11bd4569632_0_5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bd4569632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66" name="Google Shape;366;g11bd4569632_1_0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1bd4569632_1_0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Google Shape;368;g11bd4569632_1_0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Tasks accomplished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69" name="Google Shape;369;g11bd4569632_1_0"/>
          <p:cNvSpPr txBox="1"/>
          <p:nvPr>
            <p:ph idx="1" type="subTitle"/>
          </p:nvPr>
        </p:nvSpPr>
        <p:spPr>
          <a:xfrm>
            <a:off x="530351" y="1829934"/>
            <a:ext cx="99951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●"/>
            </a:pPr>
            <a:r>
              <a:rPr lang="en-US">
                <a:solidFill>
                  <a:schemeClr val="lt1"/>
                </a:solidFill>
              </a:rPr>
              <a:t>Managing note access using ACL, to specific users using WebId.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Fixed issues in reading notes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Added test to check note access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P</a:t>
            </a:r>
            <a:r>
              <a:rPr lang="en-US">
                <a:solidFill>
                  <a:schemeClr val="lt1"/>
                </a:solidFill>
              </a:rPr>
              <a:t>olicy framework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●"/>
            </a:pPr>
            <a:r>
              <a:rPr lang="en-US">
                <a:solidFill>
                  <a:schemeClr val="lt1"/>
                </a:solidFill>
              </a:rPr>
              <a:t>UI for adding friends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●"/>
            </a:pPr>
            <a:r>
              <a:rPr lang="en-US">
                <a:solidFill>
                  <a:schemeClr val="lt1"/>
                </a:solidFill>
              </a:rPr>
              <a:t>Repository cleanup (readme)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g11bd4569632_1_0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1" name="Google Shape;371;g11bd4569632_1_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72" name="Google Shape;372;g11bd4569632_1_0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73" name="Google Shape;373;g11bd4569632_1_0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" name="Google Shape;374;g11bd4569632_1_0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" name="Google Shape;375;g11bd4569632_1_0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" name="Google Shape;376;g11bd4569632_1_0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7" name="Google Shape;377;g11bd4569632_1_0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8" name="Google Shape;378;g11bd4569632_1_0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9" name="Google Shape;379;g11bd4569632_1_0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oca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2022-04-12T16:40:00Z</dcterms:created>
  <dc:creator>Timothy Borrell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684A09AF846F4D428250BE17E2EB9D63</vt:lpwstr>
  </property>
  <property fmtid="{D5CDD505-2E9C-101B-9397-08002B2CF9AE}" pid="3" name="KSOProductBuildVer">
    <vt:lpwstr>2052-11.1.0.11636</vt:lpwstr>
  </property>
</Properties>
</file>