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eo"/>
      <p:regular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dE5D3tzecKOdyTMzgxs4vEWEd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eo-italic.fntdata"/><Relationship Id="rId6" Type="http://schemas.openxmlformats.org/officeDocument/2006/relationships/slide" Target="slides/slide2.xml"/><Relationship Id="rId18" Type="http://schemas.openxmlformats.org/officeDocument/2006/relationships/font" Target="fonts/Ge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c616398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11c61639888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c6163988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11c61639888_2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c6163988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g11c61639888_1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bd456963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g11bd4569632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bd456963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1bd4569632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c6163988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1c61639888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c616396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11c6163961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c6163961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11c6163961e_2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c6163961e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11c6163961e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c6163961e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g11c6163961e_2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c6163961e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g11c6163961e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530352" y="1122363"/>
            <a:ext cx="10072922" cy="1978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530352" y="3509963"/>
            <a:ext cx="10072922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i="0"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53035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" name="Google Shape;27;p13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28" name="Google Shape;28;p1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9" name="Google Shape;29;p1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0" name="Google Shape;30;p1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1" name="Google Shape;31;p1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" name="Google Shape;32;p1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" name="Google Shape;33;p1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3789973" y="-742371"/>
            <a:ext cx="3549045" cy="1007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</p:grpSpPr>
        <p:sp>
          <p:nvSpPr>
            <p:cNvPr id="134" name="Google Shape;134;p2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5" name="Google Shape;135;p2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36" name="Google Shape;136;p2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7" name="Google Shape;137;p2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8" name="Google Shape;138;p2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2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 rot="5400000">
            <a:off x="6593877" y="2167564"/>
            <a:ext cx="5389895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 rot="5400000">
            <a:off x="1350473" y="-37687"/>
            <a:ext cx="5389895" cy="7039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3"/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</p:grpSpPr>
        <p:sp>
          <p:nvSpPr>
            <p:cNvPr id="147" name="Google Shape;147;p2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48" name="Google Shape;148;p2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49" name="Google Shape;149;p2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14"/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</p:grpSpPr>
        <p:sp>
          <p:nvSpPr>
            <p:cNvPr id="41" name="Google Shape;41;p14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2" name="Google Shape;42;p1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3" name="Google Shape;43;p1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5" name="Google Shape;45;p1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" name="Google Shape;46;p1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530352" y="787068"/>
            <a:ext cx="10072922" cy="2313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530352" y="3509963"/>
            <a:ext cx="10072922" cy="257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15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54" name="Google Shape;54;p1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5" name="Google Shape;55;p1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6" name="Google Shape;56;p1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25717" y="2521885"/>
            <a:ext cx="4645152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5992136" y="2521885"/>
            <a:ext cx="4611138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" name="Google Shape;67;p16"/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</p:grpSpPr>
        <p:sp>
          <p:nvSpPr>
            <p:cNvPr id="68" name="Google Shape;68;p16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9" name="Google Shape;69;p1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70" name="Google Shape;70;p1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30352" y="787067"/>
            <a:ext cx="100729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30352" y="2521884"/>
            <a:ext cx="4845387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530352" y="3366390"/>
            <a:ext cx="4845387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5734025" y="2521884"/>
            <a:ext cx="4869249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5734025" y="3366390"/>
            <a:ext cx="4869249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25718" y="787068"/>
            <a:ext cx="100775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</p:grpSpPr>
        <p:sp>
          <p:nvSpPr>
            <p:cNvPr id="89" name="Google Shape;89;p18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90" name="Google Shape;90;p1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91" name="Google Shape;91;p1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30352" y="787068"/>
            <a:ext cx="4315386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530352" y="3429000"/>
            <a:ext cx="4315386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6" name="Google Shape;106;p20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07" name="Google Shape;107;p2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8" name="Google Shape;108;p2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09" name="Google Shape;109;p2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0" name="Google Shape;110;p2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30352" y="787068"/>
            <a:ext cx="3932237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/>
          <p:nvPr>
            <p:ph idx="2" type="pic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30352" y="3429000"/>
            <a:ext cx="3932237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21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21" name="Google Shape;121;p2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2" name="Google Shape;122;p2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23" name="Google Shape;123;p2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4" name="Google Shape;124;p2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2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6" name="Google Shape;126;p2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9753030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C299E4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12"/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</p:grpSpPr>
        <p:sp>
          <p:nvSpPr>
            <p:cNvPr id="8" name="Google Shape;8;p12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" name="Google Shape;9;p12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" name="Google Shape;10;p12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" name="Google Shape;15;p12"/>
          <p:cNvSpPr/>
          <p:nvPr/>
        </p:nvSpPr>
        <p:spPr>
          <a:xfrm rot="5400000">
            <a:off x="615181" y="-615181"/>
            <a:ext cx="108531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;p12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b="0" i="1" sz="36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pod.inrupt.com/pulkit/Notesdump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158" name="Google Shape;158;p1"/>
          <p:cNvPicPr preferRelativeResize="0"/>
          <p:nvPr/>
        </p:nvPicPr>
        <p:blipFill rotWithShape="1">
          <a:blip r:embed="rId3">
            <a:alphaModFix/>
          </a:blip>
          <a:srcRect b="4306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/>
          <p:nvPr/>
        </p:nvSpPr>
        <p:spPr>
          <a:xfrm rot="-5400000">
            <a:off x="572914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1"/>
          <p:cNvSpPr txBox="1"/>
          <p:nvPr>
            <p:ph type="ctrTitle"/>
          </p:nvPr>
        </p:nvSpPr>
        <p:spPr>
          <a:xfrm>
            <a:off x="530352" y="1049510"/>
            <a:ext cx="5565648" cy="21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en-US" sz="4400">
                <a:solidFill>
                  <a:srgbClr val="FFFFFF"/>
                </a:solidFill>
              </a:rPr>
              <a:t>Lab Sovereign Data Exchange – Solid Model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530352" y="3624759"/>
            <a:ext cx="5565648" cy="24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Jour-Fixe Meeting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Date: 18th May 2022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Team 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164" name="Google Shape;164;p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5" name="Google Shape;165;p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66" name="Google Shape;166;p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70" name="Google Shape;170;p1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1" name="Google Shape;171;p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72" name="Google Shape;172;p1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c61639888_2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94" name="Google Shape;394;g11c61639888_2_0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1c61639888_2_0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Google Shape;396;g11c61639888_2_0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Discussion: Linking Notes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97" name="Google Shape;397;g11c61639888_2_0"/>
          <p:cNvSpPr txBox="1"/>
          <p:nvPr>
            <p:ph idx="1" type="subTitle"/>
          </p:nvPr>
        </p:nvSpPr>
        <p:spPr>
          <a:xfrm>
            <a:off x="530350" y="2543302"/>
            <a:ext cx="103113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Created notes, are stored within the 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https://pod.inrupt.com/User/Notesdump/</a:t>
            </a:r>
            <a:r>
              <a:rPr lang="en-US" sz="1800">
                <a:solidFill>
                  <a:srgbClr val="FFFFFF"/>
                </a:solidFill>
              </a:rPr>
              <a:t> folder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Notes have no order and no relations to each other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Linking notes to each other would ensure a broader interconnection between the notes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First implementations as a to-do: Parent- and child-notes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This is in line with our implemented privacy policies as only </a:t>
            </a:r>
            <a:r>
              <a:rPr lang="en-US" sz="1800">
                <a:solidFill>
                  <a:srgbClr val="FFFFFF"/>
                </a:solidFill>
              </a:rPr>
              <a:t>accessible</a:t>
            </a:r>
            <a:r>
              <a:rPr lang="en-US" sz="1800">
                <a:solidFill>
                  <a:srgbClr val="FFFFFF"/>
                </a:solidFill>
              </a:rPr>
              <a:t> notes can be referred to and thus linked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98" name="Google Shape;398;g11c61639888_2_0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9" name="Google Shape;399;g11c61639888_2_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00" name="Google Shape;400;g11c61639888_2_0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401" name="Google Shape;401;g11c61639888_2_0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" name="Google Shape;402;g11c61639888_2_0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" name="Google Shape;403;g11c61639888_2_0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g11c61639888_2_0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" name="Google Shape;405;g11c61639888_2_0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" name="Google Shape;406;g11c61639888_2_0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" name="Google Shape;407;g11c61639888_2_0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08" name="Google Shape;408;g11c61639888_2_0"/>
          <p:cNvGrpSpPr/>
          <p:nvPr/>
        </p:nvGrpSpPr>
        <p:grpSpPr>
          <a:xfrm>
            <a:off x="671723" y="1957771"/>
            <a:ext cx="972234" cy="45719"/>
            <a:chOff x="4886325" y="3371754"/>
            <a:chExt cx="2418492" cy="113728"/>
          </a:xfrm>
        </p:grpSpPr>
        <p:sp>
          <p:nvSpPr>
            <p:cNvPr id="409" name="Google Shape;409;g11c61639888_2_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10" name="Google Shape;410;g11c61639888_2_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11" name="Google Shape;411;g11c61639888_2_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2" name="Google Shape;412;g11c61639888_2_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3" name="Google Shape;413;g11c61639888_2_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4" name="Google Shape;414;g11c61639888_2_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c61639888_2_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20" name="Google Shape;420;g11c61639888_2_26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11c61639888_2_26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2" name="Google Shape;422;g11c61639888_2_26"/>
          <p:cNvSpPr txBox="1"/>
          <p:nvPr>
            <p:ph type="ctrTitle"/>
          </p:nvPr>
        </p:nvSpPr>
        <p:spPr>
          <a:xfrm>
            <a:off x="530350" y="1049500"/>
            <a:ext cx="9379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Discussion: Implementation </a:t>
            </a:r>
            <a:r>
              <a:rPr lang="en-US" sz="4400">
                <a:solidFill>
                  <a:srgbClr val="FFFFFF"/>
                </a:solidFill>
              </a:rPr>
              <a:t>Linking Notes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423" name="Google Shape;423;g11c61639888_2_26"/>
          <p:cNvSpPr txBox="1"/>
          <p:nvPr>
            <p:ph idx="1" type="subTitle"/>
          </p:nvPr>
        </p:nvSpPr>
        <p:spPr>
          <a:xfrm>
            <a:off x="530350" y="2543302"/>
            <a:ext cx="103113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Solid works with RDF Vocabulary (e.g. “</a:t>
            </a:r>
            <a:r>
              <a:rPr lang="en-US" sz="1800">
                <a:solidFill>
                  <a:schemeClr val="lt1"/>
                </a:solidFill>
              </a:rPr>
              <a:t>https://schema.org/name”)</a:t>
            </a:r>
            <a:r>
              <a:rPr lang="en-US" sz="1800">
                <a:solidFill>
                  <a:srgbClr val="FFFFFF"/>
                </a:solidFill>
              </a:rPr>
              <a:t> and especially URLs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There are 2 options how to implement this: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1. Create a new Thing Data structure, containing the related URLs</a:t>
            </a:r>
            <a:r>
              <a:rPr lang="en-US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2. Only while adding the linkage, an “https://schema.org/TextDigitalDocument” is added to the data structure, using the “sameAs” method which can store a related URL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If privacy of a linked parent-/childnote is switched from public to private then all relations to that note that previously had access will be deleted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4" name="Google Shape;424;g11c61639888_2_26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5" name="Google Shape;425;g11c61639888_2_26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26" name="Google Shape;426;g11c61639888_2_26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427" name="Google Shape;427;g11c61639888_2_26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g11c61639888_2_26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g11c61639888_2_26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g11c61639888_2_26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Google Shape;431;g11c61639888_2_26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Google Shape;432;g11c61639888_2_26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g11c61639888_2_26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34" name="Google Shape;434;g11c61639888_2_26"/>
          <p:cNvGrpSpPr/>
          <p:nvPr/>
        </p:nvGrpSpPr>
        <p:grpSpPr>
          <a:xfrm>
            <a:off x="671723" y="1957771"/>
            <a:ext cx="972234" cy="45719"/>
            <a:chOff x="4886325" y="3371754"/>
            <a:chExt cx="2418492" cy="113728"/>
          </a:xfrm>
        </p:grpSpPr>
        <p:sp>
          <p:nvSpPr>
            <p:cNvPr id="435" name="Google Shape;435;g11c61639888_2_26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36" name="Google Shape;436;g11c61639888_2_2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37" name="Google Shape;437;g11c61639888_2_2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38" name="Google Shape;438;g11c61639888_2_2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39" name="Google Shape;439;g11c61639888_2_2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0" name="Google Shape;440;g11c61639888_2_2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c61639888_1_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46" name="Google Shape;446;g11c61639888_1_54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11c61639888_1_54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8" name="Google Shape;448;g11c61639888_1_54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Todo for next week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449" name="Google Shape;449;g11c61639888_1_54"/>
          <p:cNvSpPr txBox="1"/>
          <p:nvPr>
            <p:ph idx="1" type="subTitle"/>
          </p:nvPr>
        </p:nvSpPr>
        <p:spPr>
          <a:xfrm>
            <a:off x="530351" y="2306859"/>
            <a:ext cx="99951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rabicPeriod"/>
            </a:pPr>
            <a:r>
              <a:rPr lang="en-US">
                <a:solidFill>
                  <a:schemeClr val="lt1"/>
                </a:solidFill>
              </a:rPr>
              <a:t>Complete migration of some api calls to react 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AutoNum type="arabicPeriod"/>
            </a:pPr>
            <a:r>
              <a:rPr lang="en-US">
                <a:solidFill>
                  <a:schemeClr val="lt1"/>
                </a:solidFill>
              </a:rPr>
              <a:t>Implementing the policies for User-User sharing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0" name="Google Shape;450;g11c61639888_1_54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1" name="Google Shape;451;g11c61639888_1_54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52" name="Google Shape;452;g11c61639888_1_54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453" name="Google Shape;453;g11c61639888_1_54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" name="Google Shape;454;g11c61639888_1_54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" name="Google Shape;455;g11c61639888_1_54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" name="Google Shape;456;g11c61639888_1_54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" name="Google Shape;457;g11c61639888_1_54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" name="Google Shape;458;g11c61639888_1_54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" name="Google Shape;459;g11c61639888_1_54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bd4569632_0_1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65" name="Google Shape;465;g11bd4569632_0_153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11bd4569632_0_153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7" name="Google Shape;467;g11bd4569632_0_153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Thank you!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468" name="Google Shape;468;g11bd4569632_0_153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9" name="Google Shape;469;g11bd4569632_0_153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70" name="Google Shape;470;g11bd4569632_0_153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471" name="Google Shape;471;g11bd4569632_0_153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" name="Google Shape;472;g11bd4569632_0_153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" name="Google Shape;473;g11bd4569632_0_153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" name="Google Shape;474;g11bd4569632_0_153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" name="Google Shape;475;g11bd4569632_0_153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6" name="Google Shape;476;g11bd4569632_0_153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7" name="Google Shape;477;g11bd4569632_0_153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184" name="Google Shape;184;p2"/>
          <p:cNvPicPr preferRelativeResize="0"/>
          <p:nvPr/>
        </p:nvPicPr>
        <p:blipFill rotWithShape="1">
          <a:blip r:embed="rId3">
            <a:alphaModFix/>
          </a:blip>
          <a:srcRect b="4306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"/>
          <p:cNvSpPr txBox="1"/>
          <p:nvPr>
            <p:ph type="ctrTitle"/>
          </p:nvPr>
        </p:nvSpPr>
        <p:spPr>
          <a:xfrm>
            <a:off x="530352" y="1049510"/>
            <a:ext cx="5565648" cy="953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Overview of last week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87" name="Google Shape;187;p2"/>
          <p:cNvSpPr txBox="1"/>
          <p:nvPr>
            <p:ph idx="1" type="subTitle"/>
          </p:nvPr>
        </p:nvSpPr>
        <p:spPr>
          <a:xfrm>
            <a:off x="530351" y="3624759"/>
            <a:ext cx="99951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◼ Issue in session management, changes to policy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lt1"/>
                </a:solidFill>
              </a:rPr>
              <a:t>◼ Flow diagrams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◼ Discussion for note linking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◼ Todo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0" name="Google Shape;190;p2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91" name="Google Shape;191;p2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98" name="Google Shape;198;p2"/>
          <p:cNvGrpSpPr/>
          <p:nvPr/>
        </p:nvGrpSpPr>
        <p:grpSpPr>
          <a:xfrm>
            <a:off x="530210" y="3267681"/>
            <a:ext cx="972234" cy="45719"/>
            <a:chOff x="4886325" y="3371754"/>
            <a:chExt cx="2418492" cy="113728"/>
          </a:xfrm>
        </p:grpSpPr>
        <p:sp>
          <p:nvSpPr>
            <p:cNvPr id="199" name="Google Shape;199;p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0" name="Google Shape;200;p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01" name="Google Shape;201;p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bd4569632_0_1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10" name="Google Shape;210;g11bd4569632_0_107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1bd4569632_0_107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g11bd4569632_0_107"/>
          <p:cNvSpPr txBox="1"/>
          <p:nvPr>
            <p:ph type="ctrTitle"/>
          </p:nvPr>
        </p:nvSpPr>
        <p:spPr>
          <a:xfrm>
            <a:off x="530350" y="1049500"/>
            <a:ext cx="63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Issue in Session management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213" name="Google Shape;213;g11bd4569632_0_107"/>
          <p:cNvSpPr txBox="1"/>
          <p:nvPr>
            <p:ph idx="1" type="subTitle"/>
          </p:nvPr>
        </p:nvSpPr>
        <p:spPr>
          <a:xfrm>
            <a:off x="530350" y="2543302"/>
            <a:ext cx="103113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sz="2100">
                <a:solidFill>
                  <a:srgbClr val="FFFFFF"/>
                </a:solidFill>
              </a:rPr>
              <a:t>Managing user session in the backend is not ideal, it requires note data to be sent to the server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sz="2100">
                <a:solidFill>
                  <a:srgbClr val="FFFFFF"/>
                </a:solidFill>
              </a:rPr>
              <a:t>Server only to be used for bookkeeping of references, should not be aware of what note data the user is creating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sz="2100">
                <a:solidFill>
                  <a:srgbClr val="FFFFFF"/>
                </a:solidFill>
              </a:rPr>
              <a:t>Only manage AppPod session on backend 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sz="2100">
                <a:solidFill>
                  <a:srgbClr val="FFFFFF"/>
                </a:solidFill>
              </a:rPr>
              <a:t>Move api calls which requires user session to the frontend =&gt; note data is never sent to backend =&gt; secure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sz="2100">
                <a:solidFill>
                  <a:srgbClr val="FFFFFF"/>
                </a:solidFill>
              </a:rPr>
              <a:t>Only keep those endpoints in the backend which interact with AppPod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214" name="Google Shape;214;g11bd4569632_0_107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g11bd4569632_0_107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6" name="Google Shape;216;g11bd4569632_0_107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217" name="Google Shape;217;g11bd4569632_0_107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g11bd4569632_0_107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g11bd4569632_0_107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g11bd4569632_0_107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g11bd4569632_0_107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g11bd4569632_0_107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g11bd4569632_0_107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24" name="Google Shape;224;g11bd4569632_0_107"/>
          <p:cNvGrpSpPr/>
          <p:nvPr/>
        </p:nvGrpSpPr>
        <p:grpSpPr>
          <a:xfrm>
            <a:off x="671723" y="1957781"/>
            <a:ext cx="972234" cy="45719"/>
            <a:chOff x="4886325" y="3371754"/>
            <a:chExt cx="2418492" cy="113728"/>
          </a:xfrm>
        </p:grpSpPr>
        <p:sp>
          <p:nvSpPr>
            <p:cNvPr id="225" name="Google Shape;225;g11bd4569632_0_107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26" name="Google Shape;226;g11bd4569632_0_107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27" name="Google Shape;227;g11bd4569632_0_107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8" name="Google Shape;228;g11bd4569632_0_107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9" name="Google Shape;229;g11bd4569632_0_107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30" name="Google Shape;230;g11bd4569632_0_107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c61639888_1_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36" name="Google Shape;236;g11c61639888_1_26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1c61639888_1_26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g11c61639888_1_26"/>
          <p:cNvSpPr txBox="1"/>
          <p:nvPr>
            <p:ph type="ctrTitle"/>
          </p:nvPr>
        </p:nvSpPr>
        <p:spPr>
          <a:xfrm>
            <a:off x="530350" y="1049500"/>
            <a:ext cx="63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Changes in user-user sharing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239" name="Google Shape;239;g11c61639888_1_26"/>
          <p:cNvSpPr txBox="1"/>
          <p:nvPr>
            <p:ph idx="1" type="subTitle"/>
          </p:nvPr>
        </p:nvSpPr>
        <p:spPr>
          <a:xfrm>
            <a:off x="530350" y="2543300"/>
            <a:ext cx="10311300" cy="4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lt1"/>
                </a:solidFill>
              </a:rPr>
              <a:t>Browser (User1’s session)</a:t>
            </a:r>
            <a:endParaRPr sz="1950">
              <a:solidFill>
                <a:schemeClr val="lt1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50"/>
              <a:buChar char="●"/>
            </a:pPr>
            <a:r>
              <a:rPr lang="en-US" sz="1950">
                <a:solidFill>
                  <a:schemeClr val="lt1"/>
                </a:solidFill>
              </a:rPr>
              <a:t>User1 creates a Note (“Note1”) in Notesdump folder, (default: none, User: write)</a:t>
            </a:r>
            <a:endParaRPr sz="1950">
              <a:solidFill>
                <a:schemeClr val="lt1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Char char="●"/>
            </a:pPr>
            <a:r>
              <a:rPr lang="en-US" sz="1950">
                <a:solidFill>
                  <a:schemeClr val="lt1"/>
                </a:solidFill>
              </a:rPr>
              <a:t>User1 decides to share note with User2</a:t>
            </a:r>
            <a:endParaRPr sz="1950">
              <a:solidFill>
                <a:schemeClr val="lt1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Char char="●"/>
            </a:pPr>
            <a:r>
              <a:rPr lang="en-US" sz="1950">
                <a:solidFill>
                  <a:schemeClr val="lt1"/>
                </a:solidFill>
              </a:rPr>
              <a:t>For “User1/Notesdump/Note1” the access for User2 is changed to “read”</a:t>
            </a:r>
            <a:endParaRPr sz="1950">
              <a:solidFill>
                <a:schemeClr val="lt1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Char char="●"/>
            </a:pPr>
            <a:r>
              <a:rPr lang="en-US" sz="1950">
                <a:solidFill>
                  <a:schemeClr val="lt1"/>
                </a:solidFill>
              </a:rPr>
              <a:t>AppPod should be given permissions ‘only’ to read ACL for “User1/Notesdump/Note1”</a:t>
            </a:r>
            <a:endParaRPr sz="1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lt1"/>
                </a:solidFill>
              </a:rPr>
              <a:t>Server (AppPod’s session)</a:t>
            </a:r>
            <a:endParaRPr sz="1950">
              <a:solidFill>
                <a:schemeClr val="lt1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50"/>
              <a:buChar char="●"/>
            </a:pPr>
            <a:r>
              <a:rPr lang="en-US" sz="1950">
                <a:solidFill>
                  <a:schemeClr val="lt1"/>
                </a:solidFill>
              </a:rPr>
              <a:t>Data </a:t>
            </a:r>
            <a:r>
              <a:rPr lang="en-US" sz="1950">
                <a:solidFill>
                  <a:schemeClr val="lt1"/>
                </a:solidFill>
              </a:rPr>
              <a:t>received</a:t>
            </a:r>
            <a:r>
              <a:rPr lang="en-US" sz="1950">
                <a:solidFill>
                  <a:schemeClr val="lt1"/>
                </a:solidFill>
              </a:rPr>
              <a:t>: {Note URL, user1 WebID, user2 WebID}</a:t>
            </a:r>
            <a:endParaRPr sz="1950">
              <a:solidFill>
                <a:schemeClr val="lt1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Char char="●"/>
            </a:pPr>
            <a:r>
              <a:rPr lang="en-US" sz="1950">
                <a:solidFill>
                  <a:schemeClr val="lt1"/>
                </a:solidFill>
              </a:rPr>
              <a:t>To disallow fake calls to the endpoint -&gt; check if “Note1” has access “read” for User2</a:t>
            </a:r>
            <a:endParaRPr sz="1950">
              <a:solidFill>
                <a:schemeClr val="lt1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Char char="●"/>
            </a:pPr>
            <a:r>
              <a:rPr lang="en-US" sz="1950">
                <a:solidFill>
                  <a:schemeClr val="lt1"/>
                </a:solidFill>
              </a:rPr>
              <a:t>A ‘thing’ is added in ‘AppPod/Users/User2’ named “Note1ref”  it contains: Author name, URL of “Note1”</a:t>
            </a:r>
            <a:endParaRPr sz="1950">
              <a:solidFill>
                <a:schemeClr val="lt1"/>
              </a:solidFill>
            </a:endParaRPr>
          </a:p>
          <a:p>
            <a:pPr indent="-3524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Char char="●"/>
            </a:pPr>
            <a:r>
              <a:rPr lang="en-US" sz="1950">
                <a:solidFill>
                  <a:schemeClr val="lt1"/>
                </a:solidFill>
              </a:rPr>
              <a:t>Access is set to </a:t>
            </a:r>
            <a:r>
              <a:rPr lang="en-US" sz="1950">
                <a:solidFill>
                  <a:schemeClr val="lt1"/>
                </a:solidFill>
              </a:rPr>
              <a:t>(default: none, User2: read, User1: write)</a:t>
            </a:r>
            <a:endParaRPr sz="1950">
              <a:solidFill>
                <a:schemeClr val="lt1"/>
              </a:solidFill>
            </a:endParaRPr>
          </a:p>
        </p:txBody>
      </p:sp>
      <p:sp>
        <p:nvSpPr>
          <p:cNvPr id="240" name="Google Shape;240;g11c61639888_1_26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g11c61639888_1_26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2" name="Google Shape;242;g11c61639888_1_26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243" name="Google Shape;243;g11c61639888_1_26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g11c61639888_1_26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g11c61639888_1_26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g11c61639888_1_26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g11c61639888_1_26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g11c61639888_1_26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g11c61639888_1_26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50" name="Google Shape;250;g11c61639888_1_26"/>
          <p:cNvGrpSpPr/>
          <p:nvPr/>
        </p:nvGrpSpPr>
        <p:grpSpPr>
          <a:xfrm>
            <a:off x="671723" y="1957771"/>
            <a:ext cx="972234" cy="45719"/>
            <a:chOff x="4886325" y="3371754"/>
            <a:chExt cx="2418492" cy="113728"/>
          </a:xfrm>
        </p:grpSpPr>
        <p:sp>
          <p:nvSpPr>
            <p:cNvPr id="251" name="Google Shape;251;g11c61639888_1_26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52" name="Google Shape;252;g11c61639888_1_2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53" name="Google Shape;253;g11c61639888_1_2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54" name="Google Shape;254;g11c61639888_1_2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55" name="Google Shape;255;g11c61639888_1_2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56" name="Google Shape;256;g11c61639888_1_2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c6163961e_2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62" name="Google Shape;262;g11c6163961e_2_0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1c6163961e_2_0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g11c6163961e_2_0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Create New Note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265" name="Google Shape;265;g11c6163961e_2_0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g11c6163961e_2_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7" name="Google Shape;267;g11c6163961e_2_0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268" name="Google Shape;268;g11c6163961e_2_0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g11c6163961e_2_0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g11c6163961e_2_0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g11c6163961e_2_0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g11c6163961e_2_0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g11c6163961e_2_0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g11c6163961e_2_0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75" name="Google Shape;275;g11c6163961e_2_0"/>
          <p:cNvGrpSpPr/>
          <p:nvPr/>
        </p:nvGrpSpPr>
        <p:grpSpPr>
          <a:xfrm>
            <a:off x="530360" y="1832846"/>
            <a:ext cx="972234" cy="45719"/>
            <a:chOff x="4886325" y="3371754"/>
            <a:chExt cx="2418492" cy="113728"/>
          </a:xfrm>
        </p:grpSpPr>
        <p:sp>
          <p:nvSpPr>
            <p:cNvPr id="276" name="Google Shape;276;g11c6163961e_2_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77" name="Google Shape;277;g11c6163961e_2_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78" name="Google Shape;278;g11c6163961e_2_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9" name="Google Shape;279;g11c6163961e_2_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80" name="Google Shape;280;g11c6163961e_2_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81" name="Google Shape;281;g11c6163961e_2_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pic>
        <p:nvPicPr>
          <p:cNvPr id="282" name="Google Shape;282;g11c6163961e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313" y="746138"/>
            <a:ext cx="6677025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c6163961e_2_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88" name="Google Shape;288;g11c6163961e_2_26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1c6163961e_2_26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0" name="Google Shape;290;g11c6163961e_2_26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Set Note as public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291" name="Google Shape;291;g11c6163961e_2_26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2" name="Google Shape;292;g11c6163961e_2_26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3" name="Google Shape;293;g11c6163961e_2_26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294" name="Google Shape;294;g11c6163961e_2_26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g11c6163961e_2_26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g11c6163961e_2_26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g11c6163961e_2_26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g11c6163961e_2_26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g11c6163961e_2_26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g11c6163961e_2_26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01" name="Google Shape;301;g11c6163961e_2_26"/>
          <p:cNvGrpSpPr/>
          <p:nvPr/>
        </p:nvGrpSpPr>
        <p:grpSpPr>
          <a:xfrm>
            <a:off x="530360" y="1832846"/>
            <a:ext cx="972234" cy="45719"/>
            <a:chOff x="4886325" y="3371754"/>
            <a:chExt cx="2418492" cy="113728"/>
          </a:xfrm>
        </p:grpSpPr>
        <p:sp>
          <p:nvSpPr>
            <p:cNvPr id="302" name="Google Shape;302;g11c6163961e_2_26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03" name="Google Shape;303;g11c6163961e_2_2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04" name="Google Shape;304;g11c6163961e_2_2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5" name="Google Shape;305;g11c6163961e_2_2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6" name="Google Shape;306;g11c6163961e_2_2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7" name="Google Shape;307;g11c6163961e_2_2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pic>
        <p:nvPicPr>
          <p:cNvPr id="308" name="Google Shape;308;g11c6163961e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231" y="0"/>
            <a:ext cx="64399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1c6163961e_2_26"/>
          <p:cNvSpPr txBox="1"/>
          <p:nvPr/>
        </p:nvSpPr>
        <p:spPr>
          <a:xfrm>
            <a:off x="10609162" y="5840653"/>
            <a:ext cx="97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Avenir"/>
                <a:ea typeface="Avenir"/>
                <a:cs typeface="Avenir"/>
                <a:sym typeface="Avenir"/>
              </a:rPr>
              <a:t>, read</a:t>
            </a:r>
            <a:endParaRPr b="1" sz="9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c6163961e_2_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15" name="Google Shape;315;g11c6163961e_2_52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1c6163961e_2_52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7" name="Google Shape;317;g11c6163961e_2_52"/>
          <p:cNvSpPr txBox="1"/>
          <p:nvPr>
            <p:ph type="ctrTitle"/>
          </p:nvPr>
        </p:nvSpPr>
        <p:spPr>
          <a:xfrm>
            <a:off x="530352" y="1049510"/>
            <a:ext cx="5565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Set Note as private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18" name="Google Shape;318;g11c6163961e_2_52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9" name="Google Shape;319;g11c6163961e_2_52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0" name="Google Shape;320;g11c6163961e_2_52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21" name="Google Shape;321;g11c6163961e_2_52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g11c6163961e_2_52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g11c6163961e_2_52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g11c6163961e_2_52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g11c6163961e_2_52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g11c6163961e_2_52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g11c6163961e_2_52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28" name="Google Shape;328;g11c6163961e_2_52"/>
          <p:cNvGrpSpPr/>
          <p:nvPr/>
        </p:nvGrpSpPr>
        <p:grpSpPr>
          <a:xfrm>
            <a:off x="530360" y="1832846"/>
            <a:ext cx="972234" cy="45719"/>
            <a:chOff x="4886325" y="3371754"/>
            <a:chExt cx="2418492" cy="113728"/>
          </a:xfrm>
        </p:grpSpPr>
        <p:sp>
          <p:nvSpPr>
            <p:cNvPr id="329" name="Google Shape;329;g11c6163961e_2_5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30" name="Google Shape;330;g11c6163961e_2_5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31" name="Google Shape;331;g11c6163961e_2_5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2" name="Google Shape;332;g11c6163961e_2_5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3" name="Google Shape;333;g11c6163961e_2_5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4" name="Google Shape;334;g11c6163961e_2_5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pic>
        <p:nvPicPr>
          <p:cNvPr id="335" name="Google Shape;335;g11c6163961e_2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769" y="48625"/>
            <a:ext cx="63694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11c6163961e_2_52"/>
          <p:cNvSpPr txBox="1"/>
          <p:nvPr/>
        </p:nvSpPr>
        <p:spPr>
          <a:xfrm>
            <a:off x="10593541" y="5885609"/>
            <a:ext cx="97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Avenir"/>
                <a:ea typeface="Avenir"/>
                <a:cs typeface="Avenir"/>
                <a:sym typeface="Avenir"/>
              </a:rPr>
              <a:t>, read</a:t>
            </a:r>
            <a:endParaRPr b="1" sz="9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c6163961e_2_7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42" name="Google Shape;342;g11c6163961e_2_78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11c6163961e_2_78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4" name="Google Shape;344;g11c6163961e_2_78"/>
          <p:cNvSpPr txBox="1"/>
          <p:nvPr>
            <p:ph type="ctrTitle"/>
          </p:nvPr>
        </p:nvSpPr>
        <p:spPr>
          <a:xfrm>
            <a:off x="530350" y="1049500"/>
            <a:ext cx="37659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Share Note with a user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45" name="Google Shape;345;g11c6163961e_2_78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6" name="Google Shape;346;g11c6163961e_2_78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47" name="Google Shape;347;g11c6163961e_2_78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48" name="Google Shape;348;g11c6163961e_2_78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g11c6163961e_2_78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g11c6163961e_2_78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g11c6163961e_2_78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g11c6163961e_2_78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" name="Google Shape;353;g11c6163961e_2_78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" name="Google Shape;354;g11c6163961e_2_78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55" name="Google Shape;355;g11c6163961e_2_78"/>
          <p:cNvGrpSpPr/>
          <p:nvPr/>
        </p:nvGrpSpPr>
        <p:grpSpPr>
          <a:xfrm>
            <a:off x="489835" y="2269896"/>
            <a:ext cx="972234" cy="45719"/>
            <a:chOff x="4886325" y="3371754"/>
            <a:chExt cx="2418492" cy="113728"/>
          </a:xfrm>
        </p:grpSpPr>
        <p:sp>
          <p:nvSpPr>
            <p:cNvPr id="356" name="Google Shape;356;g11c6163961e_2_78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57" name="Google Shape;357;g11c6163961e_2_7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58" name="Google Shape;358;g11c6163961e_2_7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9" name="Google Shape;359;g11c6163961e_2_7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0" name="Google Shape;360;g11c6163961e_2_7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1" name="Google Shape;361;g11c6163961e_2_7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pic>
        <p:nvPicPr>
          <p:cNvPr id="362" name="Google Shape;362;g11c6163961e_2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628" y="0"/>
            <a:ext cx="669654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c6163961e_2_10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68" name="Google Shape;368;g11c6163961e_2_103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11c6163961e_2_103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0" name="Google Shape;370;g11c6163961e_2_103"/>
          <p:cNvSpPr txBox="1"/>
          <p:nvPr>
            <p:ph type="ctrTitle"/>
          </p:nvPr>
        </p:nvSpPr>
        <p:spPr>
          <a:xfrm>
            <a:off x="530351" y="1049500"/>
            <a:ext cx="3944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Remove access from User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71" name="Google Shape;371;g11c6163961e_2_103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g11c6163961e_2_103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73" name="Google Shape;373;g11c6163961e_2_103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74" name="Google Shape;374;g11c6163961e_2_103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" name="Google Shape;375;g11c6163961e_2_103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" name="Google Shape;376;g11c6163961e_2_103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7" name="Google Shape;377;g11c6163961e_2_103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8" name="Google Shape;378;g11c6163961e_2_103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9" name="Google Shape;379;g11c6163961e_2_103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0" name="Google Shape;380;g11c6163961e_2_103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81" name="Google Shape;381;g11c6163961e_2_103"/>
          <p:cNvGrpSpPr/>
          <p:nvPr/>
        </p:nvGrpSpPr>
        <p:grpSpPr>
          <a:xfrm>
            <a:off x="530360" y="2306846"/>
            <a:ext cx="972234" cy="45719"/>
            <a:chOff x="4886325" y="3371754"/>
            <a:chExt cx="2418492" cy="113728"/>
          </a:xfrm>
        </p:grpSpPr>
        <p:sp>
          <p:nvSpPr>
            <p:cNvPr id="382" name="Google Shape;382;g11c6163961e_2_10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83" name="Google Shape;383;g11c6163961e_2_10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84" name="Google Shape;384;g11c6163961e_2_10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5" name="Google Shape;385;g11c6163961e_2_10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6" name="Google Shape;386;g11c6163961e_2_10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7" name="Google Shape;387;g11c6163961e_2_10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pic>
        <p:nvPicPr>
          <p:cNvPr id="388" name="Google Shape;388;g11c6163961e_2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973" y="0"/>
            <a:ext cx="692020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a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2022-04-12T16:40:00Z</dcterms:created>
  <dc:creator>Timothy Borrell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684A09AF846F4D428250BE17E2EB9D63</vt:lpwstr>
  </property>
  <property fmtid="{D5CDD505-2E9C-101B-9397-08002B2CF9AE}" pid="3" name="KSOProductBuildVer">
    <vt:lpwstr>2052-11.1.0.11636</vt:lpwstr>
  </property>
</Properties>
</file>