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Geo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4NnKet6/j3TWL0C0LPtrYuZD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eo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Ge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451255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24512553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4512553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245125539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4512553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245125539d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4512553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245125539d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459a67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4459a67a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0"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27" name="Google Shape;27;p14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1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1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1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1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1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33" name="Google Shape;133;p23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2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2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2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40" name="Google Shape;40;p15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1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1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1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1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53" name="Google Shape;53;p16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1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1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1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67" name="Google Shape;67;p17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1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1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1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8"/>
          <p:cNvSpPr txBox="1"/>
          <p:nvPr>
            <p:ph idx="4" type="body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88" name="Google Shape;88;p19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19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19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19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19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19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19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06" name="Google Shape;106;p21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20" name="Google Shape;120;p22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9753030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C299E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3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3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3"/>
          <p:cNvSpPr/>
          <p:nvPr/>
        </p:nvSpPr>
        <p:spPr>
          <a:xfrm rot="5400000">
            <a:off x="615181" y="-615181"/>
            <a:ext cx="108531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b="0" i="1" sz="36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s://solidcommunity.ne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s://solidcommunity.net/" TargetMode="External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58" name="Google Shape;158;p1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de-DE" sz="4400">
                <a:solidFill>
                  <a:srgbClr val="FFFFFF"/>
                </a:solidFill>
              </a:rPr>
              <a:t>Lab Sovereign Data Exchange – Solid Model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530352" y="3624759"/>
            <a:ext cx="5565648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First Jour-Fix Meeting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Date:13th April 2022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Team Solid 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64" name="Google Shape;164;p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5" name="Google Shape;165;p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70" name="Google Shape;170;p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1" name="Google Shape;171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72" name="Google Shape;172;p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05" name="Google Shape;405;p9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9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7" name="Google Shape;407;p9"/>
          <p:cNvSpPr txBox="1"/>
          <p:nvPr>
            <p:ph idx="1" type="subTitle"/>
          </p:nvPr>
        </p:nvSpPr>
        <p:spPr>
          <a:xfrm>
            <a:off x="530352" y="202680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Programming language: JavaScript, Libraries/Frameworks: ReactJS, NodeJS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8" name="Google Shape;408;p9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9" name="Google Shape;409;p9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410" name="Google Shape;410;p9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11" name="Google Shape;411;p9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12" name="Google Shape;412;p9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416" name="Google Shape;416;p9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17" name="Google Shape;417;p9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418" name="Google Shape;418;p9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25" name="Google Shape;425;p9"/>
          <p:cNvSpPr txBox="1"/>
          <p:nvPr/>
        </p:nvSpPr>
        <p:spPr>
          <a:xfrm>
            <a:off x="530352" y="711120"/>
            <a:ext cx="38832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Introduction Solid Data Exchange Model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26" name="Google Shape;426;p9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p9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Technical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28" name="Google Shape;428;p9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9" name="Google Shape;429;p9"/>
          <p:cNvSpPr txBox="1"/>
          <p:nvPr/>
        </p:nvSpPr>
        <p:spPr>
          <a:xfrm>
            <a:off x="530352" y="3787200"/>
            <a:ext cx="99949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„Solid“-specific libraries: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Solid-Node-Client: Facilitates solid access to Pods, local file systems, and other backends via NodeJS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Solid-File-Client: Solid-File-Client is a JavaScript library containing high-level methods to create, read, and manage files and folders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45125539d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35" name="Google Shape;435;g1245125539d_0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245125539d_0_0"/>
          <p:cNvSpPr/>
          <p:nvPr/>
        </p:nvSpPr>
        <p:spPr>
          <a:xfrm rot="-5400000">
            <a:off x="570150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7" name="Google Shape;437;g1245125539d_0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38" name="Google Shape;438;g1245125539d_0_0"/>
          <p:cNvGrpSpPr/>
          <p:nvPr/>
        </p:nvGrpSpPr>
        <p:grpSpPr>
          <a:xfrm>
            <a:off x="489685" y="1768006"/>
            <a:ext cx="972234" cy="45719"/>
            <a:chOff x="4886325" y="3371754"/>
            <a:chExt cx="2418492" cy="113728"/>
          </a:xfrm>
        </p:grpSpPr>
        <p:sp>
          <p:nvSpPr>
            <p:cNvPr id="439" name="Google Shape;439;g1245125539d_0_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40" name="Google Shape;440;g1245125539d_0_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41" name="Google Shape;441;g1245125539d_0_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2" name="Google Shape;442;g1245125539d_0_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3" name="Google Shape;443;g1245125539d_0_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4" name="Google Shape;444;g1245125539d_0_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445" name="Google Shape;445;g1245125539d_0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46" name="Google Shape;446;g1245125539d_0_0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47" name="Google Shape;447;g1245125539d_0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" name="Google Shape;448;g1245125539d_0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" name="Google Shape;449;g1245125539d_0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" name="Google Shape;450;g1245125539d_0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" name="Google Shape;451;g1245125539d_0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" name="Google Shape;452;g1245125539d_0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" name="Google Shape;453;g1245125539d_0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54" name="Google Shape;454;g1245125539d_0_0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Introduction Solid Data Exchange Model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5" name="Google Shape;455;g1245125539d_0_0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g1245125539d_0_0"/>
          <p:cNvSpPr txBox="1"/>
          <p:nvPr/>
        </p:nvSpPr>
        <p:spPr>
          <a:xfrm>
            <a:off x="530350" y="1051200"/>
            <a:ext cx="5565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Get Started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57" name="Google Shape;457;g1245125539d_0_0"/>
          <p:cNvSpPr txBox="1"/>
          <p:nvPr/>
        </p:nvSpPr>
        <p:spPr>
          <a:xfrm>
            <a:off x="540294" y="3530760"/>
            <a:ext cx="99951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8" name="Google Shape;458;g1245125539d_0_0"/>
          <p:cNvSpPr txBox="1"/>
          <p:nvPr/>
        </p:nvSpPr>
        <p:spPr>
          <a:xfrm>
            <a:off x="489677" y="2077550"/>
            <a:ext cx="99951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Create Solid Pod &amp; WebID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lphaL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Locally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lphaL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Using provider (</a:t>
            </a:r>
            <a:r>
              <a:rPr lang="de-DE" sz="2000" u="sng">
                <a:solidFill>
                  <a:schemeClr val="hlink"/>
                </a:solidFill>
                <a:hlinkClick r:id="rId4"/>
              </a:rPr>
              <a:t>solidcommunity.net</a:t>
            </a: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Developing first application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45125539d_0_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64" name="Google Shape;464;g1245125539d_0_3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245125539d_0_30"/>
          <p:cNvSpPr/>
          <p:nvPr/>
        </p:nvSpPr>
        <p:spPr>
          <a:xfrm rot="-5400000">
            <a:off x="570150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g1245125539d_0_3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67" name="Google Shape;467;g1245125539d_0_30"/>
          <p:cNvGrpSpPr/>
          <p:nvPr/>
        </p:nvGrpSpPr>
        <p:grpSpPr>
          <a:xfrm>
            <a:off x="489685" y="1768006"/>
            <a:ext cx="972234" cy="45719"/>
            <a:chOff x="4886325" y="3371754"/>
            <a:chExt cx="2418492" cy="113728"/>
          </a:xfrm>
        </p:grpSpPr>
        <p:sp>
          <p:nvSpPr>
            <p:cNvPr id="468" name="Google Shape;468;g1245125539d_0_3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69" name="Google Shape;469;g1245125539d_0_3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70" name="Google Shape;470;g1245125539d_0_3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71" name="Google Shape;471;g1245125539d_0_3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72" name="Google Shape;472;g1245125539d_0_3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73" name="Google Shape;473;g1245125539d_0_3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474" name="Google Shape;474;g1245125539d_0_3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75" name="Google Shape;475;g1245125539d_0_30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76" name="Google Shape;476;g1245125539d_0_3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7" name="Google Shape;477;g1245125539d_0_3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8" name="Google Shape;478;g1245125539d_0_3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9" name="Google Shape;479;g1245125539d_0_3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0" name="Google Shape;480;g1245125539d_0_3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1" name="Google Shape;481;g1245125539d_0_3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2" name="Google Shape;482;g1245125539d_0_3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83" name="Google Shape;483;g1245125539d_0_30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Introduction Solid Data Exchange Model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4" name="Google Shape;484;g1245125539d_0_30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g1245125539d_0_30"/>
          <p:cNvSpPr txBox="1"/>
          <p:nvPr/>
        </p:nvSpPr>
        <p:spPr>
          <a:xfrm>
            <a:off x="530350" y="1051200"/>
            <a:ext cx="5565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Get Started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86" name="Google Shape;486;g1245125539d_0_30"/>
          <p:cNvSpPr txBox="1"/>
          <p:nvPr/>
        </p:nvSpPr>
        <p:spPr>
          <a:xfrm>
            <a:off x="489675" y="2077550"/>
            <a:ext cx="99951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Create Solid Pod &amp; WebID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lphaL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Locally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7" name="Google Shape;487;g1245125539d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51" y="1212425"/>
            <a:ext cx="5792673" cy="52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45125539d_0_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93" name="Google Shape;493;g1245125539d_0_59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1245125539d_0_59"/>
          <p:cNvSpPr/>
          <p:nvPr/>
        </p:nvSpPr>
        <p:spPr>
          <a:xfrm rot="-5400000">
            <a:off x="570150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5" name="Google Shape;495;g1245125539d_0_59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96" name="Google Shape;496;g1245125539d_0_59"/>
          <p:cNvGrpSpPr/>
          <p:nvPr/>
        </p:nvGrpSpPr>
        <p:grpSpPr>
          <a:xfrm>
            <a:off x="489685" y="1768006"/>
            <a:ext cx="972234" cy="45719"/>
            <a:chOff x="4886325" y="3371754"/>
            <a:chExt cx="2418492" cy="113728"/>
          </a:xfrm>
        </p:grpSpPr>
        <p:sp>
          <p:nvSpPr>
            <p:cNvPr id="497" name="Google Shape;497;g1245125539d_0_59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98" name="Google Shape;498;g1245125539d_0_59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99" name="Google Shape;499;g1245125539d_0_59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00" name="Google Shape;500;g1245125539d_0_59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01" name="Google Shape;501;g1245125539d_0_59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02" name="Google Shape;502;g1245125539d_0_59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503" name="Google Shape;503;g1245125539d_0_59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04" name="Google Shape;504;g1245125539d_0_59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505" name="Google Shape;505;g1245125539d_0_59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" name="Google Shape;506;g1245125539d_0_59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" name="Google Shape;507;g1245125539d_0_59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" name="Google Shape;508;g1245125539d_0_59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" name="Google Shape;509;g1245125539d_0_59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" name="Google Shape;510;g1245125539d_0_59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" name="Google Shape;511;g1245125539d_0_59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12" name="Google Shape;512;g1245125539d_0_59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Introduction Solid Data Exchange Model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13" name="Google Shape;513;g1245125539d_0_59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g1245125539d_0_59"/>
          <p:cNvSpPr txBox="1"/>
          <p:nvPr/>
        </p:nvSpPr>
        <p:spPr>
          <a:xfrm>
            <a:off x="530350" y="1051200"/>
            <a:ext cx="5565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Get Started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15" name="Google Shape;515;g1245125539d_0_59"/>
          <p:cNvSpPr txBox="1"/>
          <p:nvPr/>
        </p:nvSpPr>
        <p:spPr>
          <a:xfrm>
            <a:off x="489675" y="2077550"/>
            <a:ext cx="47958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Create Solid Pod &amp; WebID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AutoNum type="alphaLcPeriod"/>
            </a:pPr>
            <a:r>
              <a:rPr lang="de-DE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Locally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lphaLcPeriod"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Using provider (</a:t>
            </a:r>
            <a:r>
              <a:rPr lang="de-DE" sz="2000" u="sng">
                <a:solidFill>
                  <a:schemeClr val="hlink"/>
                </a:solidFill>
                <a:hlinkClick r:id="rId4"/>
              </a:rPr>
              <a:t>solidcommunity.net</a:t>
            </a: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6" name="Google Shape;516;g1245125539d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692" y="1098100"/>
            <a:ext cx="7294259" cy="391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45125539d_0_8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522" name="Google Shape;522;g1245125539d_0_88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1245125539d_0_88"/>
          <p:cNvSpPr/>
          <p:nvPr/>
        </p:nvSpPr>
        <p:spPr>
          <a:xfrm rot="-5400000">
            <a:off x="570150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4" name="Google Shape;524;g1245125539d_0_88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25" name="Google Shape;525;g1245125539d_0_88"/>
          <p:cNvGrpSpPr/>
          <p:nvPr/>
        </p:nvGrpSpPr>
        <p:grpSpPr>
          <a:xfrm>
            <a:off x="489685" y="1768006"/>
            <a:ext cx="972234" cy="45719"/>
            <a:chOff x="4886325" y="3371754"/>
            <a:chExt cx="2418492" cy="113728"/>
          </a:xfrm>
        </p:grpSpPr>
        <p:sp>
          <p:nvSpPr>
            <p:cNvPr id="526" name="Google Shape;526;g1245125539d_0_8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27" name="Google Shape;527;g1245125539d_0_8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28" name="Google Shape;528;g1245125539d_0_8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29" name="Google Shape;529;g1245125539d_0_8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0" name="Google Shape;530;g1245125539d_0_8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1" name="Google Shape;531;g1245125539d_0_8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532" name="Google Shape;532;g1245125539d_0_88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33" name="Google Shape;533;g1245125539d_0_88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534" name="Google Shape;534;g1245125539d_0_88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" name="Google Shape;535;g1245125539d_0_88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" name="Google Shape;536;g1245125539d_0_88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" name="Google Shape;537;g1245125539d_0_88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" name="Google Shape;538;g1245125539d_0_88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" name="Google Shape;539;g1245125539d_0_88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" name="Google Shape;540;g1245125539d_0_88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41" name="Google Shape;541;g1245125539d_0_88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Introduction Solid Data Exchange Model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42" name="Google Shape;542;g1245125539d_0_88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g1245125539d_0_88"/>
          <p:cNvSpPr txBox="1"/>
          <p:nvPr/>
        </p:nvSpPr>
        <p:spPr>
          <a:xfrm>
            <a:off x="530350" y="1051200"/>
            <a:ext cx="5565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Get Started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44" name="Google Shape;544;g1245125539d_0_88"/>
          <p:cNvSpPr txBox="1"/>
          <p:nvPr/>
        </p:nvSpPr>
        <p:spPr>
          <a:xfrm>
            <a:off x="489675" y="2077550"/>
            <a:ext cx="35961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Developing first application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5" name="Google Shape;545;g1245125539d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150" y="1280350"/>
            <a:ext cx="7676023" cy="4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551" name="Google Shape;551;p10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0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3" name="Google Shape;553;p10"/>
          <p:cNvSpPr txBox="1"/>
          <p:nvPr>
            <p:ph type="ctrTitle"/>
          </p:nvPr>
        </p:nvSpPr>
        <p:spPr>
          <a:xfrm>
            <a:off x="530351" y="1051200"/>
            <a:ext cx="9601467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de-DE" sz="4400">
                <a:solidFill>
                  <a:srgbClr val="FFFFFF"/>
                </a:solidFill>
              </a:rPr>
              <a:t>3. Group Organisation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554" name="Google Shape;554;p10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55" name="Google Shape;555;p10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556" name="Google Shape;556;p1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7" name="Google Shape;557;p1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58" name="Google Shape;558;p1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9" name="Google Shape;559;p1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0" name="Google Shape;560;p1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1" name="Google Shape;561;p1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562" name="Google Shape;562;p1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63" name="Google Shape;563;p10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564" name="Google Shape;564;p10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576" name="Google Shape;576;p11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1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8" name="Google Shape;578;p11"/>
          <p:cNvSpPr txBox="1"/>
          <p:nvPr>
            <p:ph idx="1" type="subTitle"/>
          </p:nvPr>
        </p:nvSpPr>
        <p:spPr>
          <a:xfrm>
            <a:off x="530352" y="202680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General Team coordination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1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80" name="Google Shape;580;p1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581" name="Google Shape;581;p1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82" name="Google Shape;582;p1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83" name="Google Shape;583;p1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587" name="Google Shape;587;p1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88" name="Google Shape;588;p1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589" name="Google Shape;589;p1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96" name="Google Shape;596;p11"/>
          <p:cNvSpPr txBox="1"/>
          <p:nvPr/>
        </p:nvSpPr>
        <p:spPr>
          <a:xfrm>
            <a:off x="530352" y="711120"/>
            <a:ext cx="38832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 Group Organisation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97" name="Google Shape;597;p11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8" name="Google Shape;598;p11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Overview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99" name="Google Shape;599;p11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0" name="Google Shape;600;p11"/>
          <p:cNvSpPr txBox="1"/>
          <p:nvPr/>
        </p:nvSpPr>
        <p:spPr>
          <a:xfrm>
            <a:off x="530352" y="3787200"/>
            <a:ext cx="999497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File Management System: Git (GitLab)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Weekly Meetings held via Zoom and/or Discord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Distributed Responsibilities: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Git (all 4 members)</a:t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Documentation of code (members who code will be in charge of its documentation)</a:t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Code reviewer (Leslie to begin with, after time all 4 members)</a:t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Presentation (All 4, Masterkeeper Timothy)</a:t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606" name="Google Shape;606;p12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2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8" name="Google Shape;608;p12"/>
          <p:cNvSpPr txBox="1"/>
          <p:nvPr>
            <p:ph idx="1" type="subTitle"/>
          </p:nvPr>
        </p:nvSpPr>
        <p:spPr>
          <a:xfrm>
            <a:off x="530352" y="202680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Weekly Jour-Fix on Tuesdays 18:30 – 19:30 (tbd.) via zoom, more flexible and spontaneous meetings via Discord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9" name="Google Shape;609;p12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10" name="Google Shape;610;p12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611" name="Google Shape;611;p1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12" name="Google Shape;612;p1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4" name="Google Shape;614;p1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5" name="Google Shape;615;p1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6" name="Google Shape;616;p1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617" name="Google Shape;617;p12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18" name="Google Shape;618;p1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619" name="Google Shape;619;p1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26" name="Google Shape;626;p12"/>
          <p:cNvSpPr txBox="1"/>
          <p:nvPr/>
        </p:nvSpPr>
        <p:spPr>
          <a:xfrm>
            <a:off x="530352" y="711120"/>
            <a:ext cx="38832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 Group Organisation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27" name="Google Shape;627;p12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8" name="Google Shape;628;p12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Meetings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629" name="Google Shape;629;p12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0" name="Google Shape;630;p12"/>
          <p:cNvSpPr txBox="1"/>
          <p:nvPr/>
        </p:nvSpPr>
        <p:spPr>
          <a:xfrm>
            <a:off x="530352" y="3787200"/>
            <a:ext cx="99949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Weekly Meeting Schedule: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First 20 min: catching up on all individual projects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Second 20 min: Creating Powerpoint Presentation for weekly meeting on Wednesday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Final 20 min: Formulating issues and discussing solutions in group, assigning to-dos for the next week for each individual member	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84" name="Google Shape;184;p2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"/>
          <p:cNvSpPr txBox="1"/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de-DE" sz="4400">
                <a:solidFill>
                  <a:srgbClr val="FFFFFF"/>
                </a:solidFill>
              </a:rPr>
              <a:t>Summary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530351" y="3624759"/>
            <a:ext cx="9994977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de-DE">
                <a:solidFill>
                  <a:srgbClr val="FFFFFF"/>
                </a:solidFill>
              </a:rPr>
              <a:t>Group Introduction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de-DE" sz="2000">
                <a:solidFill>
                  <a:srgbClr val="FFFFFF"/>
                </a:solidFill>
              </a:rPr>
              <a:t>Introduction Solid Data Exchange Model</a:t>
            </a:r>
            <a:endParaRPr sz="20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de-DE" sz="2000">
                <a:solidFill>
                  <a:srgbClr val="FFFFFF"/>
                </a:solidFill>
              </a:rPr>
              <a:t>Group Organisation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90" name="Google Shape;190;p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1" name="Google Shape;191;p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92" name="Google Shape;192;p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96" name="Google Shape;196;p2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98" name="Google Shape;198;p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10" name="Google Shape;210;p3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3"/>
          <p:cNvSpPr txBox="1"/>
          <p:nvPr>
            <p:ph type="ctrTitle"/>
          </p:nvPr>
        </p:nvSpPr>
        <p:spPr>
          <a:xfrm>
            <a:off x="530352" y="1051200"/>
            <a:ext cx="7464000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de-DE" sz="4400">
                <a:solidFill>
                  <a:srgbClr val="FFFFFF"/>
                </a:solidFill>
              </a:rPr>
              <a:t>1. Group Introduction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15" name="Google Shape;215;p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6" name="Google Shape;216;p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21" name="Google Shape;221;p3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" name="Google Shape;222;p3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23" name="Google Shape;223;p3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35" name="Google Shape;235;p4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4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39" name="Google Shape;239;p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45" name="Google Shape;245;p4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6" name="Google Shape;246;p4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47" name="Google Shape;247;p4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4" name="Google Shape;254;p4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Timothy Clemens Borrell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530352" y="3614400"/>
            <a:ext cx="5565648" cy="2629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Age: 24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Based: Aachen/Münster	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Studies: M.Sc. Data Science (2nd Semester)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Hobbies: Golf, Piano, Reading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Expertise: Python, Java, VBA, Latex, MATLAB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530352" y="711120"/>
            <a:ext cx="38832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Group Introduction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7" name="Google Shape;257;p4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standing in front of a bridge&#10;&#10;Description automatically generated with medium confidence" id="258" name="Google Shape;2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1200" y="1173600"/>
            <a:ext cx="3078000" cy="42156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64" name="Google Shape;264;p5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5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7" name="Google Shape;267;p5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68" name="Google Shape;268;p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69" name="Google Shape;269;p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74" name="Google Shape;274;p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5" name="Google Shape;275;p5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76" name="Google Shape;276;p5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83" name="Google Shape;283;p5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Pulkit Arora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530352" y="3614400"/>
            <a:ext cx="5565648" cy="2629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Age: 22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Based: India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Studies: M.Sc. Media Informatics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Hobbies: Hiking, Reading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Expertise: Python, Flask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4">
            <a:alphaModFix/>
          </a:blip>
          <a:srcRect b="32110" l="37626" r="41831" t="19409"/>
          <a:stretch/>
        </p:blipFill>
        <p:spPr>
          <a:xfrm>
            <a:off x="7981200" y="1173600"/>
            <a:ext cx="3079543" cy="421570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86" name="Google Shape;286;p5"/>
          <p:cNvSpPr txBox="1"/>
          <p:nvPr/>
        </p:nvSpPr>
        <p:spPr>
          <a:xfrm>
            <a:off x="530352" y="711120"/>
            <a:ext cx="38832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Group Introduction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7" name="Google Shape;287;p5"/>
          <p:cNvCxnSpPr/>
          <p:nvPr/>
        </p:nvCxnSpPr>
        <p:spPr>
          <a:xfrm>
            <a:off x="608400" y="918000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93" name="Google Shape;293;p6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" name="Google Shape;295;p6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6" name="Google Shape;296;p6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97" name="Google Shape;297;p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8" name="Google Shape;298;p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99" name="Google Shape;299;p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03" name="Google Shape;303;p6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04" name="Google Shape;304;p6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305" name="Google Shape;305;p6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2" name="Google Shape;312;p6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i="1"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eslie</a:t>
            </a:r>
            <a:r>
              <a:rPr i="1"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(Haihua Yang)</a:t>
            </a:r>
            <a:endParaRPr i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530352" y="3614400"/>
            <a:ext cx="5565648" cy="2629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Age: 24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Based: China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Studies: M.Sc. Media Informatics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Hobbies: Badminton, Reading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Expertise: Java, javascript, python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530352" y="711120"/>
            <a:ext cx="38832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Group Introduction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5" name="Google Shape;315;p6"/>
          <p:cNvCxnSpPr/>
          <p:nvPr/>
        </p:nvCxnSpPr>
        <p:spPr>
          <a:xfrm>
            <a:off x="608400" y="918000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rofile" id="316" name="Google Shape;3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270" y="1109980"/>
            <a:ext cx="2971800" cy="432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4459a67ab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22" name="Google Shape;322;g124459a67ab_0_5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24459a67ab_0_5"/>
          <p:cNvSpPr/>
          <p:nvPr/>
        </p:nvSpPr>
        <p:spPr>
          <a:xfrm rot="-5400000">
            <a:off x="570150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g124459a67ab_0_5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5" name="Google Shape;325;g124459a67ab_0_5"/>
          <p:cNvGrpSpPr/>
          <p:nvPr/>
        </p:nvGrpSpPr>
        <p:grpSpPr>
          <a:xfrm>
            <a:off x="530210" y="3267681"/>
            <a:ext cx="972234" cy="45719"/>
            <a:chOff x="4886325" y="3371754"/>
            <a:chExt cx="2418492" cy="113728"/>
          </a:xfrm>
        </p:grpSpPr>
        <p:sp>
          <p:nvSpPr>
            <p:cNvPr id="326" name="Google Shape;326;g124459a67ab_0_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27" name="Google Shape;327;g124459a67ab_0_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28" name="Google Shape;328;g124459a67ab_0_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9" name="Google Shape;329;g124459a67ab_0_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0" name="Google Shape;330;g124459a67ab_0_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1" name="Google Shape;331;g124459a67ab_0_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32" name="Google Shape;332;g124459a67ab_0_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3" name="Google Shape;333;g124459a67ab_0_5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34" name="Google Shape;334;g124459a67ab_0_5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g124459a67ab_0_5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g124459a67ab_0_5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g124459a67ab_0_5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g124459a67ab_0_5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g124459a67ab_0_5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g124459a67ab_0_5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41" name="Google Shape;341;g124459a67ab_0_5"/>
          <p:cNvSpPr txBox="1"/>
          <p:nvPr/>
        </p:nvSpPr>
        <p:spPr>
          <a:xfrm>
            <a:off x="530352" y="1051200"/>
            <a:ext cx="5565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i="1"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Omar Mahmoud</a:t>
            </a:r>
            <a:endParaRPr i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24459a67ab_0_5"/>
          <p:cNvSpPr txBox="1"/>
          <p:nvPr/>
        </p:nvSpPr>
        <p:spPr>
          <a:xfrm>
            <a:off x="530352" y="3614400"/>
            <a:ext cx="5565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Age: </a:t>
            </a:r>
            <a:r>
              <a:rPr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33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Based: </a:t>
            </a:r>
            <a:r>
              <a:rPr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Egypt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Studies: </a:t>
            </a:r>
            <a:r>
              <a:rPr lang="de-DE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M.Sc. Data Science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Hobbies: Reading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i="0"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Expertise: Java, </a:t>
            </a:r>
            <a:r>
              <a:rPr lang="de-DE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SQL</a:t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g124459a67ab_0_5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Group Introduction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4" name="Google Shape;344;g124459a67ab_0_5"/>
          <p:cNvCxnSpPr/>
          <p:nvPr/>
        </p:nvCxnSpPr>
        <p:spPr>
          <a:xfrm>
            <a:off x="608400" y="918000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5" name="Google Shape;345;g124459a67a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6625" y="1620300"/>
            <a:ext cx="2973601" cy="29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51" name="Google Shape;351;p7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7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3" name="Google Shape;353;p7"/>
          <p:cNvSpPr txBox="1"/>
          <p:nvPr>
            <p:ph type="ctrTitle"/>
          </p:nvPr>
        </p:nvSpPr>
        <p:spPr>
          <a:xfrm>
            <a:off x="530351" y="1051200"/>
            <a:ext cx="9601467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de-DE" sz="4400">
                <a:solidFill>
                  <a:srgbClr val="FFFFFF"/>
                </a:solidFill>
              </a:rPr>
              <a:t>2. Introduction Solid Data Exchange Model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54" name="Google Shape;354;p7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55" name="Google Shape;355;p7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356" name="Google Shape;356;p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57" name="Google Shape;357;p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58" name="Google Shape;358;p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62" name="Google Shape;362;p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3" name="Google Shape;363;p7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364" name="Google Shape;364;p7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76" name="Google Shape;376;p8"/>
          <p:cNvPicPr preferRelativeResize="0"/>
          <p:nvPr/>
        </p:nvPicPr>
        <p:blipFill rotWithShape="1">
          <a:blip r:embed="rId3">
            <a:alphaModFix/>
          </a:blip>
          <a:srcRect b="4308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8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8" name="Google Shape;378;p8"/>
          <p:cNvSpPr txBox="1"/>
          <p:nvPr>
            <p:ph idx="1" type="subTitle"/>
          </p:nvPr>
        </p:nvSpPr>
        <p:spPr>
          <a:xfrm>
            <a:off x="530352" y="2027602"/>
            <a:ext cx="9994977" cy="100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Solid is a protocol that lets people store their data securely in decentralized data stores called Pods. Pods are like secure personal web servers for your data.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8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80" name="Google Shape;380;p8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381" name="Google Shape;381;p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82" name="Google Shape;382;p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83" name="Google Shape;383;p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87" name="Google Shape;387;p8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88" name="Google Shape;388;p8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389" name="Google Shape;389;p8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96" name="Google Shape;396;p8"/>
          <p:cNvSpPr txBox="1"/>
          <p:nvPr/>
        </p:nvSpPr>
        <p:spPr>
          <a:xfrm>
            <a:off x="530352" y="711120"/>
            <a:ext cx="38832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Introduction Solid Data Exchange Model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97" name="Google Shape;397;p8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8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de-DE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Brief Overview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99" name="Google Shape;399;p8"/>
          <p:cNvSpPr txBox="1"/>
          <p:nvPr/>
        </p:nvSpPr>
        <p:spPr>
          <a:xfrm>
            <a:off x="530352" y="3788229"/>
            <a:ext cx="986073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Any kind of information can be stored in a Solid Pod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 control access to the data in your Pod. You decide what data to share and with whom (be it individuals, organizations, and/or applications). Furthermore, you can revoke access at any time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 store and access data in your Pod, applications use standard, open, and interoperable data formats and protocols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oca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2022-04-12T16:40:00Z</dcterms:created>
  <dc:creator>Timothy Borrell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684A09AF846F4D428250BE17E2EB9D63</vt:lpwstr>
  </property>
  <property fmtid="{D5CDD505-2E9C-101B-9397-08002B2CF9AE}" pid="3" name="KSOProductBuildVer">
    <vt:lpwstr>2052-11.1.0.11636</vt:lpwstr>
  </property>
</Properties>
</file>