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72" r:id="rId6"/>
    <p:sldId id="273" r:id="rId7"/>
    <p:sldId id="282" r:id="rId8"/>
    <p:sldId id="281" r:id="rId9"/>
    <p:sldId id="280" r:id="rId10"/>
    <p:sldId id="275" r:id="rId11"/>
    <p:sldId id="276" r:id="rId12"/>
    <p:sldId id="277" r:id="rId13"/>
    <p:sldId id="274" r:id="rId14"/>
    <p:sldId id="283" r:id="rId15"/>
    <p:sldId id="278" r:id="rId16"/>
    <p:sldId id="260" r:id="rId17"/>
    <p:sldId id="261" r:id="rId18"/>
    <p:sldId id="262" r:id="rId19"/>
    <p:sldId id="263" r:id="rId20"/>
    <p:sldId id="264" r:id="rId21"/>
    <p:sldId id="265" r:id="rId22"/>
    <p:sldId id="266" r:id="rId23"/>
    <p:sldId id="267" r:id="rId24"/>
  </p:sldIdLst>
  <p:sldSz cx="12192000" cy="6858000"/>
  <p:notesSz cx="6858000" cy="9144000"/>
  <p:embeddedFontLst>
    <p:embeddedFont>
      <p:font typeface="Calibri" panose="020F0502020204030204" pitchFamily="34" charset="0"/>
      <p:regular r:id="rId26"/>
      <p:bold r:id="rId27"/>
      <p:italic r:id="rId28"/>
      <p:boldItalic r:id="rId29"/>
    </p:embeddedFont>
    <p:embeddedFont>
      <p:font typeface="Geo" panose="020B0604020202020204"/>
      <p:regular r:id="rId30"/>
      <p: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2" roundtripDataSignature="AMtx7mj4NnKet6/j3TWL0C0LPtrYuZDOz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5" d="100"/>
          <a:sy n="155" d="100"/>
        </p:scale>
        <p:origin x="498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/>
          </a:p>
        </p:txBody>
      </p:sp>
      <p:sp>
        <p:nvSpPr>
          <p:cNvPr id="155" name="Google Shape;15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/>
          </a:p>
        </p:txBody>
      </p:sp>
      <p:sp>
        <p:nvSpPr>
          <p:cNvPr id="178" name="Google Shape;17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/>
          </a:p>
        </p:txBody>
      </p:sp>
      <p:sp>
        <p:nvSpPr>
          <p:cNvPr id="201" name="Google Shape;20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76803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063465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251f78d74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/>
          </a:p>
        </p:txBody>
      </p:sp>
      <p:sp>
        <p:nvSpPr>
          <p:cNvPr id="224" name="Google Shape;224;g1251f78d74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251f78d74f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/>
          </a:p>
        </p:txBody>
      </p:sp>
      <p:sp>
        <p:nvSpPr>
          <p:cNvPr id="246" name="Google Shape;246;g1251f78d74f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251f78d74f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/>
          </a:p>
        </p:txBody>
      </p:sp>
      <p:sp>
        <p:nvSpPr>
          <p:cNvPr id="268" name="Google Shape;268;g1251f78d74f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1251f78d74f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/>
          </a:p>
        </p:txBody>
      </p:sp>
      <p:sp>
        <p:nvSpPr>
          <p:cNvPr id="291" name="Google Shape;291;g1251f78d74f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1251f78d74f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/>
          </a:p>
        </p:txBody>
      </p:sp>
      <p:sp>
        <p:nvSpPr>
          <p:cNvPr id="314" name="Google Shape;314;g1251f78d74f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1251f78d74f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/>
          </a:p>
        </p:txBody>
      </p:sp>
      <p:sp>
        <p:nvSpPr>
          <p:cNvPr id="337" name="Google Shape;337;g1251f78d74f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1251f78d74f_0_1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/>
          </a:p>
        </p:txBody>
      </p:sp>
      <p:sp>
        <p:nvSpPr>
          <p:cNvPr id="358" name="Google Shape;358;g1251f78d74f_0_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1251f78d74f_0_1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/>
          </a:p>
        </p:txBody>
      </p:sp>
      <p:sp>
        <p:nvSpPr>
          <p:cNvPr id="379" name="Google Shape;379;g1251f78d74f_0_1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1251f78d74f_0_2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/>
          </a:p>
        </p:txBody>
      </p:sp>
      <p:sp>
        <p:nvSpPr>
          <p:cNvPr id="402" name="Google Shape;402;g1251f78d74f_0_2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307391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416896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/>
          </a:p>
        </p:txBody>
      </p:sp>
      <p:sp>
        <p:nvSpPr>
          <p:cNvPr id="155" name="Google Shape;15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0232161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/>
          </a:p>
        </p:txBody>
      </p:sp>
      <p:sp>
        <p:nvSpPr>
          <p:cNvPr id="155" name="Google Shape;15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758475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/>
          </a:p>
        </p:txBody>
      </p:sp>
      <p:sp>
        <p:nvSpPr>
          <p:cNvPr id="155" name="Google Shape;15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3318285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4"/>
          <p:cNvSpPr txBox="1">
            <a:spLocks noGrp="1"/>
          </p:cNvSpPr>
          <p:nvPr>
            <p:ph type="ctrTitle"/>
          </p:nvPr>
        </p:nvSpPr>
        <p:spPr>
          <a:xfrm>
            <a:off x="530352" y="1122363"/>
            <a:ext cx="10072922" cy="19783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eo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4"/>
          <p:cNvSpPr txBox="1">
            <a:spLocks noGrp="1"/>
          </p:cNvSpPr>
          <p:nvPr>
            <p:ph type="subTitle" idx="1"/>
          </p:nvPr>
        </p:nvSpPr>
        <p:spPr>
          <a:xfrm>
            <a:off x="530352" y="3509963"/>
            <a:ext cx="10072922" cy="1747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i="0"/>
            </a:lvl1pPr>
            <a:lvl2pPr lvl="1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4" name="Google Shape;24;p14"/>
          <p:cNvSpPr txBox="1">
            <a:spLocks noGrp="1"/>
          </p:cNvSpPr>
          <p:nvPr>
            <p:ph type="dt" idx="10"/>
          </p:nvPr>
        </p:nvSpPr>
        <p:spPr>
          <a:xfrm>
            <a:off x="530352" y="13652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4"/>
          <p:cNvSpPr txBox="1">
            <a:spLocks noGrp="1"/>
          </p:cNvSpPr>
          <p:nvPr>
            <p:ph type="ftr" idx="11"/>
          </p:nvPr>
        </p:nvSpPr>
        <p:spPr>
          <a:xfrm>
            <a:off x="530352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4"/>
          <p:cNvSpPr txBox="1">
            <a:spLocks noGrp="1"/>
          </p:cNvSpPr>
          <p:nvPr>
            <p:ph type="sldNum" idx="12"/>
          </p:nvPr>
        </p:nvSpPr>
        <p:spPr>
          <a:xfrm>
            <a:off x="11655367" y="6356350"/>
            <a:ext cx="5298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grpSp>
        <p:nvGrpSpPr>
          <p:cNvPr id="27" name="Google Shape;27;p14"/>
          <p:cNvGrpSpPr/>
          <p:nvPr/>
        </p:nvGrpSpPr>
        <p:grpSpPr>
          <a:xfrm>
            <a:off x="530225" y="3267690"/>
            <a:ext cx="972241" cy="45719"/>
            <a:chOff x="4886325" y="3371754"/>
            <a:chExt cx="2418492" cy="113728"/>
          </a:xfrm>
        </p:grpSpPr>
        <p:sp>
          <p:nvSpPr>
            <p:cNvPr id="28" name="Google Shape;28;p14"/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/>
              <a:ahLst/>
              <a:cxnLst/>
              <a:rect l="l" t="t" r="r" b="b"/>
              <a:pathLst>
                <a:path w="2418302" h="9525" extrusionOk="0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grpSp>
          <p:nvGrpSpPr>
            <p:cNvPr id="29" name="Google Shape;29;p14"/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</p:grpSpPr>
          <p:sp>
            <p:nvSpPr>
              <p:cNvPr id="30" name="Google Shape;30;p14"/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/>
                <a:ahLst/>
                <a:cxnLst/>
                <a:rect l="l" t="t" r="r" b="b"/>
                <a:pathLst>
                  <a:path w="32575" h="2906" extrusionOk="0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31" name="Google Shape;31;p14"/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/>
                <a:ahLst/>
                <a:cxnLst/>
                <a:rect l="l" t="t" r="r" b="b"/>
                <a:pathLst>
                  <a:path w="380" h="42" extrusionOk="0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32" name="Google Shape;32;p14"/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/>
                <a:ahLst/>
                <a:cxnLst/>
                <a:rect l="l" t="t" r="r" b="b"/>
                <a:pathLst>
                  <a:path w="10001" h="190" extrusionOk="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33" name="Google Shape;33;p14"/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/>
                <a:ahLst/>
                <a:cxnLst/>
                <a:rect l="l" t="t" r="r" b="b"/>
                <a:pathLst>
                  <a:path w="2418108" h="113728" extrusionOk="0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>
            <a:spLocks noGrp="1"/>
          </p:cNvSpPr>
          <p:nvPr>
            <p:ph type="title"/>
          </p:nvPr>
        </p:nvSpPr>
        <p:spPr>
          <a:xfrm>
            <a:off x="525717" y="787068"/>
            <a:ext cx="10077557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23"/>
          <p:cNvSpPr txBox="1">
            <a:spLocks noGrp="1"/>
          </p:cNvSpPr>
          <p:nvPr>
            <p:ph type="body" idx="1"/>
          </p:nvPr>
        </p:nvSpPr>
        <p:spPr>
          <a:xfrm rot="5400000">
            <a:off x="3789973" y="-742371"/>
            <a:ext cx="3549045" cy="10077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marL="914400" lvl="1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0" name="Google Shape;130;p23"/>
          <p:cNvSpPr txBox="1">
            <a:spLocks noGrp="1"/>
          </p:cNvSpPr>
          <p:nvPr>
            <p:ph type="dt" idx="10"/>
          </p:nvPr>
        </p:nvSpPr>
        <p:spPr>
          <a:xfrm>
            <a:off x="525718" y="13652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23"/>
          <p:cNvSpPr txBox="1">
            <a:spLocks noGrp="1"/>
          </p:cNvSpPr>
          <p:nvPr>
            <p:ph type="ftr" idx="11"/>
          </p:nvPr>
        </p:nvSpPr>
        <p:spPr>
          <a:xfrm>
            <a:off x="525718" y="6356350"/>
            <a:ext cx="34506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23"/>
          <p:cNvSpPr txBox="1">
            <a:spLocks noGrp="1"/>
          </p:cNvSpPr>
          <p:nvPr>
            <p:ph type="sldNum" idx="12"/>
          </p:nvPr>
        </p:nvSpPr>
        <p:spPr>
          <a:xfrm>
            <a:off x="11655367" y="6356350"/>
            <a:ext cx="5298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grpSp>
        <p:nvGrpSpPr>
          <p:cNvPr id="133" name="Google Shape;133;p23"/>
          <p:cNvGrpSpPr/>
          <p:nvPr/>
        </p:nvGrpSpPr>
        <p:grpSpPr>
          <a:xfrm>
            <a:off x="530225" y="2333456"/>
            <a:ext cx="972241" cy="45719"/>
            <a:chOff x="4886325" y="3371754"/>
            <a:chExt cx="2418492" cy="113728"/>
          </a:xfrm>
        </p:grpSpPr>
        <p:sp>
          <p:nvSpPr>
            <p:cNvPr id="134" name="Google Shape;134;p23"/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/>
              <a:ahLst/>
              <a:cxnLst/>
              <a:rect l="l" t="t" r="r" b="b"/>
              <a:pathLst>
                <a:path w="2418302" h="9525" extrusionOk="0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grpSp>
          <p:nvGrpSpPr>
            <p:cNvPr id="135" name="Google Shape;135;p23"/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</p:grpSpPr>
          <p:sp>
            <p:nvSpPr>
              <p:cNvPr id="136" name="Google Shape;136;p23"/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/>
                <a:ahLst/>
                <a:cxnLst/>
                <a:rect l="l" t="t" r="r" b="b"/>
                <a:pathLst>
                  <a:path w="32575" h="2906" extrusionOk="0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137" name="Google Shape;137;p23"/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/>
                <a:ahLst/>
                <a:cxnLst/>
                <a:rect l="l" t="t" r="r" b="b"/>
                <a:pathLst>
                  <a:path w="380" h="42" extrusionOk="0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138" name="Google Shape;138;p23"/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/>
                <a:ahLst/>
                <a:cxnLst/>
                <a:rect l="l" t="t" r="r" b="b"/>
                <a:pathLst>
                  <a:path w="10001" h="190" extrusionOk="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139" name="Google Shape;139;p23"/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/>
                <a:ahLst/>
                <a:cxnLst/>
                <a:rect l="l" t="t" r="r" b="b"/>
                <a:pathLst>
                  <a:path w="2418108" h="113728" extrusionOk="0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>
            <a:spLocks noGrp="1"/>
          </p:cNvSpPr>
          <p:nvPr>
            <p:ph type="title"/>
          </p:nvPr>
        </p:nvSpPr>
        <p:spPr>
          <a:xfrm rot="5400000">
            <a:off x="6593877" y="2167564"/>
            <a:ext cx="5389895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24"/>
          <p:cNvSpPr txBox="1">
            <a:spLocks noGrp="1"/>
          </p:cNvSpPr>
          <p:nvPr>
            <p:ph type="body" idx="1"/>
          </p:nvPr>
        </p:nvSpPr>
        <p:spPr>
          <a:xfrm rot="5400000">
            <a:off x="1350473" y="-37687"/>
            <a:ext cx="5389895" cy="7039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marL="914400" lvl="1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3" name="Google Shape;143;p24"/>
          <p:cNvSpPr txBox="1">
            <a:spLocks noGrp="1"/>
          </p:cNvSpPr>
          <p:nvPr>
            <p:ph type="dt" idx="10"/>
          </p:nvPr>
        </p:nvSpPr>
        <p:spPr>
          <a:xfrm>
            <a:off x="525718" y="13652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24"/>
          <p:cNvSpPr txBox="1">
            <a:spLocks noGrp="1"/>
          </p:cNvSpPr>
          <p:nvPr>
            <p:ph type="ftr" idx="11"/>
          </p:nvPr>
        </p:nvSpPr>
        <p:spPr>
          <a:xfrm>
            <a:off x="525718" y="6356350"/>
            <a:ext cx="34506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24"/>
          <p:cNvSpPr txBox="1">
            <a:spLocks noGrp="1"/>
          </p:cNvSpPr>
          <p:nvPr>
            <p:ph type="sldNum" idx="12"/>
          </p:nvPr>
        </p:nvSpPr>
        <p:spPr>
          <a:xfrm>
            <a:off x="11655367" y="6356350"/>
            <a:ext cx="5298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grpSp>
        <p:nvGrpSpPr>
          <p:cNvPr id="146" name="Google Shape;146;p24"/>
          <p:cNvGrpSpPr/>
          <p:nvPr/>
        </p:nvGrpSpPr>
        <p:grpSpPr>
          <a:xfrm rot="5400000">
            <a:off x="7283627" y="1250328"/>
            <a:ext cx="972241" cy="45719"/>
            <a:chOff x="4886325" y="3371754"/>
            <a:chExt cx="2418492" cy="113728"/>
          </a:xfrm>
        </p:grpSpPr>
        <p:sp>
          <p:nvSpPr>
            <p:cNvPr id="147" name="Google Shape;147;p24"/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/>
              <a:ahLst/>
              <a:cxnLst/>
              <a:rect l="l" t="t" r="r" b="b"/>
              <a:pathLst>
                <a:path w="2418302" h="9525" extrusionOk="0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grpSp>
          <p:nvGrpSpPr>
            <p:cNvPr id="148" name="Google Shape;148;p24"/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</p:grpSpPr>
          <p:sp>
            <p:nvSpPr>
              <p:cNvPr id="149" name="Google Shape;149;p24"/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/>
                <a:ahLst/>
                <a:cxnLst/>
                <a:rect l="l" t="t" r="r" b="b"/>
                <a:pathLst>
                  <a:path w="32575" h="2906" extrusionOk="0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150" name="Google Shape;150;p24"/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/>
                <a:ahLst/>
                <a:cxnLst/>
                <a:rect l="l" t="t" r="r" b="b"/>
                <a:pathLst>
                  <a:path w="380" h="42" extrusionOk="0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151" name="Google Shape;151;p24"/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/>
                <a:ahLst/>
                <a:cxnLst/>
                <a:rect l="l" t="t" r="r" b="b"/>
                <a:pathLst>
                  <a:path w="10001" h="190" extrusionOk="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152" name="Google Shape;152;p24"/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/>
                <a:ahLst/>
                <a:cxnLst/>
                <a:rect l="l" t="t" r="r" b="b"/>
                <a:pathLst>
                  <a:path w="2418108" h="113728" extrusionOk="0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5"/>
          <p:cNvSpPr txBox="1">
            <a:spLocks noGrp="1"/>
          </p:cNvSpPr>
          <p:nvPr>
            <p:ph type="title"/>
          </p:nvPr>
        </p:nvSpPr>
        <p:spPr>
          <a:xfrm>
            <a:off x="525717" y="787068"/>
            <a:ext cx="10077557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5"/>
          <p:cNvSpPr txBox="1">
            <a:spLocks noGrp="1"/>
          </p:cNvSpPr>
          <p:nvPr>
            <p:ph type="body" idx="1"/>
          </p:nvPr>
        </p:nvSpPr>
        <p:spPr>
          <a:xfrm>
            <a:off x="525717" y="2521885"/>
            <a:ext cx="10077557" cy="3549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marL="914400" lvl="1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15"/>
          <p:cNvSpPr txBox="1">
            <a:spLocks noGrp="1"/>
          </p:cNvSpPr>
          <p:nvPr>
            <p:ph type="dt" idx="10"/>
          </p:nvPr>
        </p:nvSpPr>
        <p:spPr>
          <a:xfrm>
            <a:off x="530352" y="13652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5"/>
          <p:cNvSpPr txBox="1">
            <a:spLocks noGrp="1"/>
          </p:cNvSpPr>
          <p:nvPr>
            <p:ph type="ftr" idx="11"/>
          </p:nvPr>
        </p:nvSpPr>
        <p:spPr>
          <a:xfrm>
            <a:off x="525718" y="6356350"/>
            <a:ext cx="34506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5"/>
          <p:cNvSpPr txBox="1">
            <a:spLocks noGrp="1"/>
          </p:cNvSpPr>
          <p:nvPr>
            <p:ph type="sldNum" idx="12"/>
          </p:nvPr>
        </p:nvSpPr>
        <p:spPr>
          <a:xfrm>
            <a:off x="11655367" y="6356350"/>
            <a:ext cx="5298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grpSp>
        <p:nvGrpSpPr>
          <p:cNvPr id="40" name="Google Shape;40;p15"/>
          <p:cNvGrpSpPr/>
          <p:nvPr/>
        </p:nvGrpSpPr>
        <p:grpSpPr>
          <a:xfrm>
            <a:off x="530225" y="2310597"/>
            <a:ext cx="972241" cy="45719"/>
            <a:chOff x="4886325" y="3371754"/>
            <a:chExt cx="2418492" cy="113728"/>
          </a:xfrm>
        </p:grpSpPr>
        <p:sp>
          <p:nvSpPr>
            <p:cNvPr id="41" name="Google Shape;41;p15"/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/>
              <a:ahLst/>
              <a:cxnLst/>
              <a:rect l="l" t="t" r="r" b="b"/>
              <a:pathLst>
                <a:path w="2418302" h="9525" extrusionOk="0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grpSp>
          <p:nvGrpSpPr>
            <p:cNvPr id="42" name="Google Shape;42;p15"/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</p:grpSpPr>
          <p:sp>
            <p:nvSpPr>
              <p:cNvPr id="43" name="Google Shape;43;p15"/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/>
                <a:ahLst/>
                <a:cxnLst/>
                <a:rect l="l" t="t" r="r" b="b"/>
                <a:pathLst>
                  <a:path w="32575" h="2906" extrusionOk="0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44" name="Google Shape;44;p15"/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/>
                <a:ahLst/>
                <a:cxnLst/>
                <a:rect l="l" t="t" r="r" b="b"/>
                <a:pathLst>
                  <a:path w="380" h="42" extrusionOk="0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45" name="Google Shape;45;p15"/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/>
                <a:ahLst/>
                <a:cxnLst/>
                <a:rect l="l" t="t" r="r" b="b"/>
                <a:pathLst>
                  <a:path w="10001" h="190" extrusionOk="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46" name="Google Shape;46;p15"/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/>
                <a:ahLst/>
                <a:cxnLst/>
                <a:rect l="l" t="t" r="r" b="b"/>
                <a:pathLst>
                  <a:path w="2418108" h="113728" extrusionOk="0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6"/>
          <p:cNvSpPr txBox="1">
            <a:spLocks noGrp="1"/>
          </p:cNvSpPr>
          <p:nvPr>
            <p:ph type="title"/>
          </p:nvPr>
        </p:nvSpPr>
        <p:spPr>
          <a:xfrm>
            <a:off x="530352" y="787068"/>
            <a:ext cx="10072922" cy="2313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Geo"/>
              <a:buNone/>
              <a:defRPr sz="4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6"/>
          <p:cNvSpPr txBox="1">
            <a:spLocks noGrp="1"/>
          </p:cNvSpPr>
          <p:nvPr>
            <p:ph type="body" idx="1"/>
          </p:nvPr>
        </p:nvSpPr>
        <p:spPr>
          <a:xfrm>
            <a:off x="530352" y="3509963"/>
            <a:ext cx="10072922" cy="2579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16"/>
          <p:cNvSpPr txBox="1">
            <a:spLocks noGrp="1"/>
          </p:cNvSpPr>
          <p:nvPr>
            <p:ph type="dt" idx="10"/>
          </p:nvPr>
        </p:nvSpPr>
        <p:spPr>
          <a:xfrm>
            <a:off x="525718" y="13652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6"/>
          <p:cNvSpPr txBox="1">
            <a:spLocks noGrp="1"/>
          </p:cNvSpPr>
          <p:nvPr>
            <p:ph type="ftr" idx="11"/>
          </p:nvPr>
        </p:nvSpPr>
        <p:spPr>
          <a:xfrm>
            <a:off x="525718" y="6356350"/>
            <a:ext cx="34506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6"/>
          <p:cNvSpPr txBox="1">
            <a:spLocks noGrp="1"/>
          </p:cNvSpPr>
          <p:nvPr>
            <p:ph type="sldNum" idx="12"/>
          </p:nvPr>
        </p:nvSpPr>
        <p:spPr>
          <a:xfrm>
            <a:off x="11655367" y="6356350"/>
            <a:ext cx="5298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grpSp>
        <p:nvGrpSpPr>
          <p:cNvPr id="53" name="Google Shape;53;p16"/>
          <p:cNvGrpSpPr/>
          <p:nvPr/>
        </p:nvGrpSpPr>
        <p:grpSpPr>
          <a:xfrm>
            <a:off x="530225" y="3267690"/>
            <a:ext cx="972241" cy="45719"/>
            <a:chOff x="4886325" y="3371754"/>
            <a:chExt cx="2418492" cy="113728"/>
          </a:xfrm>
        </p:grpSpPr>
        <p:sp>
          <p:nvSpPr>
            <p:cNvPr id="54" name="Google Shape;54;p16"/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/>
              <a:ahLst/>
              <a:cxnLst/>
              <a:rect l="l" t="t" r="r" b="b"/>
              <a:pathLst>
                <a:path w="2418302" h="9525" extrusionOk="0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grpSp>
          <p:nvGrpSpPr>
            <p:cNvPr id="55" name="Google Shape;55;p16"/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</p:grpSpPr>
          <p:sp>
            <p:nvSpPr>
              <p:cNvPr id="56" name="Google Shape;56;p16"/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/>
                <a:ahLst/>
                <a:cxnLst/>
                <a:rect l="l" t="t" r="r" b="b"/>
                <a:pathLst>
                  <a:path w="32575" h="2906" extrusionOk="0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57" name="Google Shape;57;p16"/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/>
                <a:ahLst/>
                <a:cxnLst/>
                <a:rect l="l" t="t" r="r" b="b"/>
                <a:pathLst>
                  <a:path w="380" h="42" extrusionOk="0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58" name="Google Shape;58;p16"/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/>
                <a:ahLst/>
                <a:cxnLst/>
                <a:rect l="l" t="t" r="r" b="b"/>
                <a:pathLst>
                  <a:path w="10001" h="190" extrusionOk="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59" name="Google Shape;59;p16"/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/>
                <a:ahLst/>
                <a:cxnLst/>
                <a:rect l="l" t="t" r="r" b="b"/>
                <a:pathLst>
                  <a:path w="2418108" h="113728" extrusionOk="0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7"/>
          <p:cNvSpPr txBox="1">
            <a:spLocks noGrp="1"/>
          </p:cNvSpPr>
          <p:nvPr>
            <p:ph type="title"/>
          </p:nvPr>
        </p:nvSpPr>
        <p:spPr>
          <a:xfrm>
            <a:off x="525717" y="787068"/>
            <a:ext cx="10077557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7"/>
          <p:cNvSpPr txBox="1">
            <a:spLocks noGrp="1"/>
          </p:cNvSpPr>
          <p:nvPr>
            <p:ph type="body" idx="1"/>
          </p:nvPr>
        </p:nvSpPr>
        <p:spPr>
          <a:xfrm>
            <a:off x="525717" y="2521885"/>
            <a:ext cx="4645152" cy="36550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marL="914400" lvl="1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3" name="Google Shape;63;p17"/>
          <p:cNvSpPr txBox="1">
            <a:spLocks noGrp="1"/>
          </p:cNvSpPr>
          <p:nvPr>
            <p:ph type="body" idx="2"/>
          </p:nvPr>
        </p:nvSpPr>
        <p:spPr>
          <a:xfrm>
            <a:off x="5992136" y="2521885"/>
            <a:ext cx="4611138" cy="36550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marL="914400" lvl="1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4" name="Google Shape;64;p17"/>
          <p:cNvSpPr txBox="1">
            <a:spLocks noGrp="1"/>
          </p:cNvSpPr>
          <p:nvPr>
            <p:ph type="dt" idx="10"/>
          </p:nvPr>
        </p:nvSpPr>
        <p:spPr>
          <a:xfrm>
            <a:off x="525718" y="13652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ftr" idx="11"/>
          </p:nvPr>
        </p:nvSpPr>
        <p:spPr>
          <a:xfrm>
            <a:off x="525718" y="6356350"/>
            <a:ext cx="34506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sldNum" idx="12"/>
          </p:nvPr>
        </p:nvSpPr>
        <p:spPr>
          <a:xfrm>
            <a:off x="11655367" y="6356350"/>
            <a:ext cx="5298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grpSp>
        <p:nvGrpSpPr>
          <p:cNvPr id="67" name="Google Shape;67;p17"/>
          <p:cNvGrpSpPr/>
          <p:nvPr/>
        </p:nvGrpSpPr>
        <p:grpSpPr>
          <a:xfrm>
            <a:off x="530225" y="2319637"/>
            <a:ext cx="972241" cy="45719"/>
            <a:chOff x="4886325" y="3371754"/>
            <a:chExt cx="2418492" cy="113728"/>
          </a:xfrm>
        </p:grpSpPr>
        <p:sp>
          <p:nvSpPr>
            <p:cNvPr id="68" name="Google Shape;68;p17"/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/>
              <a:ahLst/>
              <a:cxnLst/>
              <a:rect l="l" t="t" r="r" b="b"/>
              <a:pathLst>
                <a:path w="2418302" h="9525" extrusionOk="0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grpSp>
          <p:nvGrpSpPr>
            <p:cNvPr id="69" name="Google Shape;69;p17"/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</p:grpSpPr>
          <p:sp>
            <p:nvSpPr>
              <p:cNvPr id="70" name="Google Shape;70;p17"/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/>
                <a:ahLst/>
                <a:cxnLst/>
                <a:rect l="l" t="t" r="r" b="b"/>
                <a:pathLst>
                  <a:path w="32575" h="2906" extrusionOk="0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71" name="Google Shape;71;p17"/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/>
                <a:ahLst/>
                <a:cxnLst/>
                <a:rect l="l" t="t" r="r" b="b"/>
                <a:pathLst>
                  <a:path w="380" h="42" extrusionOk="0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72" name="Google Shape;72;p17"/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/>
                <a:ahLst/>
                <a:cxnLst/>
                <a:rect l="l" t="t" r="r" b="b"/>
                <a:pathLst>
                  <a:path w="10001" h="190" extrusionOk="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73" name="Google Shape;73;p17"/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/>
                <a:ahLst/>
                <a:cxnLst/>
                <a:rect l="l" t="t" r="r" b="b"/>
                <a:pathLst>
                  <a:path w="2418108" h="113728" extrusionOk="0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 txBox="1">
            <a:spLocks noGrp="1"/>
          </p:cNvSpPr>
          <p:nvPr>
            <p:ph type="title"/>
          </p:nvPr>
        </p:nvSpPr>
        <p:spPr>
          <a:xfrm>
            <a:off x="530352" y="787067"/>
            <a:ext cx="10072922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8"/>
          <p:cNvSpPr txBox="1">
            <a:spLocks noGrp="1"/>
          </p:cNvSpPr>
          <p:nvPr>
            <p:ph type="body" idx="1"/>
          </p:nvPr>
        </p:nvSpPr>
        <p:spPr>
          <a:xfrm>
            <a:off x="530352" y="2521884"/>
            <a:ext cx="4845387" cy="780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0" i="1"/>
            </a:lvl1pPr>
            <a:lvl2pPr marL="914400" lvl="1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77" name="Google Shape;77;p18"/>
          <p:cNvSpPr txBox="1">
            <a:spLocks noGrp="1"/>
          </p:cNvSpPr>
          <p:nvPr>
            <p:ph type="body" idx="2"/>
          </p:nvPr>
        </p:nvSpPr>
        <p:spPr>
          <a:xfrm>
            <a:off x="530352" y="3366390"/>
            <a:ext cx="4845387" cy="26447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marL="914400" lvl="1" indent="-3302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marL="1828800" lvl="3" indent="-304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4pPr>
            <a:lvl5pPr marL="2286000" lvl="4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18"/>
          <p:cNvSpPr txBox="1">
            <a:spLocks noGrp="1"/>
          </p:cNvSpPr>
          <p:nvPr>
            <p:ph type="body" idx="3"/>
          </p:nvPr>
        </p:nvSpPr>
        <p:spPr>
          <a:xfrm>
            <a:off x="5734025" y="2521884"/>
            <a:ext cx="4869249" cy="780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0" i="1"/>
            </a:lvl1pPr>
            <a:lvl2pPr marL="914400" lvl="1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79" name="Google Shape;79;p18"/>
          <p:cNvSpPr txBox="1">
            <a:spLocks noGrp="1"/>
          </p:cNvSpPr>
          <p:nvPr>
            <p:ph type="body" idx="4"/>
          </p:nvPr>
        </p:nvSpPr>
        <p:spPr>
          <a:xfrm>
            <a:off x="5734025" y="3366390"/>
            <a:ext cx="4869249" cy="26447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marL="914400" lvl="1" indent="-3302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marL="1828800" lvl="3" indent="-304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4pPr>
            <a:lvl5pPr marL="2286000" lvl="4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0" name="Google Shape;80;p18"/>
          <p:cNvSpPr txBox="1">
            <a:spLocks noGrp="1"/>
          </p:cNvSpPr>
          <p:nvPr>
            <p:ph type="dt" idx="10"/>
          </p:nvPr>
        </p:nvSpPr>
        <p:spPr>
          <a:xfrm>
            <a:off x="525718" y="13652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8"/>
          <p:cNvSpPr txBox="1">
            <a:spLocks noGrp="1"/>
          </p:cNvSpPr>
          <p:nvPr>
            <p:ph type="ftr" idx="11"/>
          </p:nvPr>
        </p:nvSpPr>
        <p:spPr>
          <a:xfrm>
            <a:off x="525718" y="6356350"/>
            <a:ext cx="34506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8"/>
          <p:cNvSpPr txBox="1">
            <a:spLocks noGrp="1"/>
          </p:cNvSpPr>
          <p:nvPr>
            <p:ph type="sldNum" idx="12"/>
          </p:nvPr>
        </p:nvSpPr>
        <p:spPr>
          <a:xfrm>
            <a:off x="11655367" y="6356350"/>
            <a:ext cx="5298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9"/>
          <p:cNvSpPr txBox="1">
            <a:spLocks noGrp="1"/>
          </p:cNvSpPr>
          <p:nvPr>
            <p:ph type="title"/>
          </p:nvPr>
        </p:nvSpPr>
        <p:spPr>
          <a:xfrm>
            <a:off x="525718" y="787068"/>
            <a:ext cx="1007755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9"/>
          <p:cNvSpPr txBox="1">
            <a:spLocks noGrp="1"/>
          </p:cNvSpPr>
          <p:nvPr>
            <p:ph type="dt" idx="10"/>
          </p:nvPr>
        </p:nvSpPr>
        <p:spPr>
          <a:xfrm>
            <a:off x="525718" y="13652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9"/>
          <p:cNvSpPr txBox="1">
            <a:spLocks noGrp="1"/>
          </p:cNvSpPr>
          <p:nvPr>
            <p:ph type="ftr" idx="11"/>
          </p:nvPr>
        </p:nvSpPr>
        <p:spPr>
          <a:xfrm>
            <a:off x="525718" y="6356350"/>
            <a:ext cx="34506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9"/>
          <p:cNvSpPr txBox="1">
            <a:spLocks noGrp="1"/>
          </p:cNvSpPr>
          <p:nvPr>
            <p:ph type="sldNum" idx="12"/>
          </p:nvPr>
        </p:nvSpPr>
        <p:spPr>
          <a:xfrm>
            <a:off x="11655367" y="6356350"/>
            <a:ext cx="5298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grpSp>
        <p:nvGrpSpPr>
          <p:cNvPr id="88" name="Google Shape;88;p19"/>
          <p:cNvGrpSpPr/>
          <p:nvPr/>
        </p:nvGrpSpPr>
        <p:grpSpPr>
          <a:xfrm>
            <a:off x="530225" y="2352330"/>
            <a:ext cx="972241" cy="45719"/>
            <a:chOff x="4886325" y="3371754"/>
            <a:chExt cx="2418492" cy="113728"/>
          </a:xfrm>
        </p:grpSpPr>
        <p:sp>
          <p:nvSpPr>
            <p:cNvPr id="89" name="Google Shape;89;p19"/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/>
              <a:ahLst/>
              <a:cxnLst/>
              <a:rect l="l" t="t" r="r" b="b"/>
              <a:pathLst>
                <a:path w="2418302" h="9525" extrusionOk="0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grpSp>
          <p:nvGrpSpPr>
            <p:cNvPr id="90" name="Google Shape;90;p19"/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</p:grpSpPr>
          <p:sp>
            <p:nvSpPr>
              <p:cNvPr id="91" name="Google Shape;91;p19"/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/>
                <a:ahLst/>
                <a:cxnLst/>
                <a:rect l="l" t="t" r="r" b="b"/>
                <a:pathLst>
                  <a:path w="32575" h="2906" extrusionOk="0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92" name="Google Shape;92;p19"/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/>
                <a:ahLst/>
                <a:cxnLst/>
                <a:rect l="l" t="t" r="r" b="b"/>
                <a:pathLst>
                  <a:path w="380" h="42" extrusionOk="0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93" name="Google Shape;93;p19"/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/>
                <a:ahLst/>
                <a:cxnLst/>
                <a:rect l="l" t="t" r="r" b="b"/>
                <a:pathLst>
                  <a:path w="10001" h="190" extrusionOk="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94" name="Google Shape;94;p19"/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/>
                <a:ahLst/>
                <a:cxnLst/>
                <a:rect l="l" t="t" r="r" b="b"/>
                <a:pathLst>
                  <a:path w="2418108" h="113728" extrusionOk="0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525718" y="13652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525718" y="6356350"/>
            <a:ext cx="34506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11655367" y="6356350"/>
            <a:ext cx="5298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530352" y="787068"/>
            <a:ext cx="4315386" cy="2223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eo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5420086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marL="914400" lvl="1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2pPr>
            <a:lvl3pPr marL="1371600" lvl="2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3pPr>
            <a:lvl4pPr marL="1828800" lvl="3" indent="-3175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4pPr>
            <a:lvl5pPr marL="2286000" lvl="4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530352" y="3429000"/>
            <a:ext cx="4315386" cy="2439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marL="914400" lvl="1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525718" y="13652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525718" y="6356350"/>
            <a:ext cx="34506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11655367" y="6356350"/>
            <a:ext cx="5298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grpSp>
        <p:nvGrpSpPr>
          <p:cNvPr id="106" name="Google Shape;106;p21"/>
          <p:cNvGrpSpPr/>
          <p:nvPr/>
        </p:nvGrpSpPr>
        <p:grpSpPr>
          <a:xfrm>
            <a:off x="530225" y="3193468"/>
            <a:ext cx="972241" cy="45719"/>
            <a:chOff x="4886325" y="3371754"/>
            <a:chExt cx="2418492" cy="113728"/>
          </a:xfrm>
        </p:grpSpPr>
        <p:sp>
          <p:nvSpPr>
            <p:cNvPr id="107" name="Google Shape;107;p21"/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/>
              <a:ahLst/>
              <a:cxnLst/>
              <a:rect l="l" t="t" r="r" b="b"/>
              <a:pathLst>
                <a:path w="2418302" h="9525" extrusionOk="0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grpSp>
          <p:nvGrpSpPr>
            <p:cNvPr id="108" name="Google Shape;108;p21"/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</p:grpSpPr>
          <p:sp>
            <p:nvSpPr>
              <p:cNvPr id="109" name="Google Shape;109;p21"/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/>
                <a:ahLst/>
                <a:cxnLst/>
                <a:rect l="l" t="t" r="r" b="b"/>
                <a:pathLst>
                  <a:path w="32575" h="2906" extrusionOk="0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110" name="Google Shape;110;p21"/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/>
                <a:ahLst/>
                <a:cxnLst/>
                <a:rect l="l" t="t" r="r" b="b"/>
                <a:pathLst>
                  <a:path w="380" h="42" extrusionOk="0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111" name="Google Shape;111;p21"/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/>
                <a:ahLst/>
                <a:cxnLst/>
                <a:rect l="l" t="t" r="r" b="b"/>
                <a:pathLst>
                  <a:path w="10001" h="190" extrusionOk="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112" name="Google Shape;112;p21"/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/>
                <a:ahLst/>
                <a:cxnLst/>
                <a:rect l="l" t="t" r="r" b="b"/>
                <a:pathLst>
                  <a:path w="2418108" h="113728" extrusionOk="0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>
            <a:spLocks noGrp="1"/>
          </p:cNvSpPr>
          <p:nvPr>
            <p:ph type="title"/>
          </p:nvPr>
        </p:nvSpPr>
        <p:spPr>
          <a:xfrm>
            <a:off x="530352" y="787068"/>
            <a:ext cx="3932237" cy="2223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eo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2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5420086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116" name="Google Shape;116;p22"/>
          <p:cNvSpPr txBox="1">
            <a:spLocks noGrp="1"/>
          </p:cNvSpPr>
          <p:nvPr>
            <p:ph type="body" idx="1"/>
          </p:nvPr>
        </p:nvSpPr>
        <p:spPr>
          <a:xfrm>
            <a:off x="530352" y="3429000"/>
            <a:ext cx="3932237" cy="2439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marL="914400" lvl="1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17" name="Google Shape;117;p22"/>
          <p:cNvSpPr txBox="1">
            <a:spLocks noGrp="1"/>
          </p:cNvSpPr>
          <p:nvPr>
            <p:ph type="dt" idx="10"/>
          </p:nvPr>
        </p:nvSpPr>
        <p:spPr>
          <a:xfrm>
            <a:off x="525718" y="13652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2"/>
          <p:cNvSpPr txBox="1">
            <a:spLocks noGrp="1"/>
          </p:cNvSpPr>
          <p:nvPr>
            <p:ph type="ftr" idx="11"/>
          </p:nvPr>
        </p:nvSpPr>
        <p:spPr>
          <a:xfrm>
            <a:off x="525718" y="6356350"/>
            <a:ext cx="34506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22"/>
          <p:cNvSpPr txBox="1">
            <a:spLocks noGrp="1"/>
          </p:cNvSpPr>
          <p:nvPr>
            <p:ph type="sldNum" idx="12"/>
          </p:nvPr>
        </p:nvSpPr>
        <p:spPr>
          <a:xfrm>
            <a:off x="11655367" y="6356350"/>
            <a:ext cx="5298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grpSp>
        <p:nvGrpSpPr>
          <p:cNvPr id="120" name="Google Shape;120;p22"/>
          <p:cNvGrpSpPr/>
          <p:nvPr/>
        </p:nvGrpSpPr>
        <p:grpSpPr>
          <a:xfrm>
            <a:off x="530225" y="3193468"/>
            <a:ext cx="972241" cy="45719"/>
            <a:chOff x="4886325" y="3371754"/>
            <a:chExt cx="2418492" cy="113728"/>
          </a:xfrm>
        </p:grpSpPr>
        <p:sp>
          <p:nvSpPr>
            <p:cNvPr id="121" name="Google Shape;121;p22"/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/>
              <a:ahLst/>
              <a:cxnLst/>
              <a:rect l="l" t="t" r="r" b="b"/>
              <a:pathLst>
                <a:path w="2418302" h="9525" extrusionOk="0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grpSp>
          <p:nvGrpSpPr>
            <p:cNvPr id="122" name="Google Shape;122;p22"/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</p:grpSpPr>
          <p:sp>
            <p:nvSpPr>
              <p:cNvPr id="123" name="Google Shape;123;p22"/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/>
                <a:ahLst/>
                <a:cxnLst/>
                <a:rect l="l" t="t" r="r" b="b"/>
                <a:pathLst>
                  <a:path w="32575" h="2906" extrusionOk="0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124" name="Google Shape;124;p22"/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/>
                <a:ahLst/>
                <a:cxnLst/>
                <a:rect l="l" t="t" r="r" b="b"/>
                <a:pathLst>
                  <a:path w="380" h="42" extrusionOk="0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125" name="Google Shape;125;p22"/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/>
                <a:ahLst/>
                <a:cxnLst/>
                <a:rect l="l" t="t" r="r" b="b"/>
                <a:pathLst>
                  <a:path w="10001" h="190" extrusionOk="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126" name="Google Shape;126;p22"/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/>
                <a:ahLst/>
                <a:cxnLst/>
                <a:rect l="l" t="t" r="r" b="b"/>
                <a:pathLst>
                  <a:path w="2418108" h="113728" extrusionOk="0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3"/>
          <p:cNvSpPr/>
          <p:nvPr/>
        </p:nvSpPr>
        <p:spPr>
          <a:xfrm>
            <a:off x="9753030" y="5516668"/>
            <a:ext cx="2438970" cy="1341332"/>
          </a:xfrm>
          <a:custGeom>
            <a:avLst/>
            <a:gdLst/>
            <a:ahLst/>
            <a:cxnLst/>
            <a:rect l="l" t="t" r="r" b="b"/>
            <a:pathLst>
              <a:path w="2438970" h="1341332" extrusionOk="0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rgbClr val="C299E4">
              <a:alpha val="4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7" name="Google Shape;7;p13"/>
          <p:cNvGrpSpPr/>
          <p:nvPr/>
        </p:nvGrpSpPr>
        <p:grpSpPr>
          <a:xfrm>
            <a:off x="10776050" y="5204030"/>
            <a:ext cx="886141" cy="802497"/>
            <a:chOff x="10948005" y="3272152"/>
            <a:chExt cx="868640" cy="786648"/>
          </a:xfrm>
        </p:grpSpPr>
        <p:sp>
          <p:nvSpPr>
            <p:cNvPr id="8" name="Google Shape;8;p13"/>
            <p:cNvSpPr/>
            <p:nvPr/>
          </p:nvSpPr>
          <p:spPr>
            <a:xfrm>
              <a:off x="11194317" y="3944888"/>
              <a:ext cx="128449" cy="113912"/>
            </a:xfrm>
            <a:custGeom>
              <a:avLst/>
              <a:gdLst/>
              <a:ahLst/>
              <a:cxnLst/>
              <a:rect l="l" t="t" r="r" b="b"/>
              <a:pathLst>
                <a:path w="453152" h="401867" extrusionOk="0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venir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9" name="Google Shape;9;p13"/>
            <p:cNvSpPr/>
            <p:nvPr/>
          </p:nvSpPr>
          <p:spPr>
            <a:xfrm>
              <a:off x="10953045" y="3808430"/>
              <a:ext cx="144912" cy="193414"/>
            </a:xfrm>
            <a:custGeom>
              <a:avLst/>
              <a:gdLst/>
              <a:ahLst/>
              <a:cxnLst/>
              <a:rect l="l" t="t" r="r" b="b"/>
              <a:pathLst>
                <a:path w="511232" h="682341" extrusionOk="0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venir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0" name="Google Shape;10;p13"/>
            <p:cNvSpPr/>
            <p:nvPr/>
          </p:nvSpPr>
          <p:spPr>
            <a:xfrm>
              <a:off x="11684524" y="3907536"/>
              <a:ext cx="132121" cy="93006"/>
            </a:xfrm>
            <a:custGeom>
              <a:avLst/>
              <a:gdLst/>
              <a:ahLst/>
              <a:cxnLst/>
              <a:rect l="l" t="t" r="r" b="b"/>
              <a:pathLst>
                <a:path w="466107" h="328114" extrusionOk="0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venir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1" name="Google Shape;11;p13"/>
            <p:cNvSpPr/>
            <p:nvPr/>
          </p:nvSpPr>
          <p:spPr>
            <a:xfrm>
              <a:off x="11142141" y="3272152"/>
              <a:ext cx="180625" cy="158824"/>
            </a:xfrm>
            <a:custGeom>
              <a:avLst/>
              <a:gdLst/>
              <a:ahLst/>
              <a:cxnLst/>
              <a:rect l="l" t="t" r="r" b="b"/>
              <a:pathLst>
                <a:path w="3341477" h="2938167" extrusionOk="0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2" name="Google Shape;12;p13"/>
            <p:cNvSpPr/>
            <p:nvPr/>
          </p:nvSpPr>
          <p:spPr>
            <a:xfrm>
              <a:off x="11602136" y="3379098"/>
              <a:ext cx="82388" cy="75292"/>
            </a:xfrm>
            <a:custGeom>
              <a:avLst/>
              <a:gdLst/>
              <a:ahLst/>
              <a:cxnLst/>
              <a:rect l="l" t="t" r="r" b="b"/>
              <a:pathLst>
                <a:path w="5240764" h="4789394" extrusionOk="0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3" name="Google Shape;13;p13"/>
            <p:cNvSpPr/>
            <p:nvPr/>
          </p:nvSpPr>
          <p:spPr>
            <a:xfrm>
              <a:off x="10948005" y="3504095"/>
              <a:ext cx="82388" cy="75292"/>
            </a:xfrm>
            <a:custGeom>
              <a:avLst/>
              <a:gdLst/>
              <a:ahLst/>
              <a:cxnLst/>
              <a:rect l="l" t="t" r="r" b="b"/>
              <a:pathLst>
                <a:path w="5240764" h="4789394" extrusionOk="0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4" name="Google Shape;14;p13"/>
            <p:cNvSpPr/>
            <p:nvPr/>
          </p:nvSpPr>
          <p:spPr>
            <a:xfrm>
              <a:off x="11343727" y="3666564"/>
              <a:ext cx="173527" cy="138496"/>
            </a:xfrm>
            <a:custGeom>
              <a:avLst/>
              <a:gdLst/>
              <a:ahLst/>
              <a:cxnLst/>
              <a:rect l="l" t="t" r="r" b="b"/>
              <a:pathLst>
                <a:path w="789043" h="629754" extrusionOk="0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  <p:sp>
        <p:nvSpPr>
          <p:cNvPr id="15" name="Google Shape;15;p13"/>
          <p:cNvSpPr/>
          <p:nvPr/>
        </p:nvSpPr>
        <p:spPr>
          <a:xfrm rot="5400000">
            <a:off x="615181" y="-615181"/>
            <a:ext cx="1085312" cy="2315675"/>
          </a:xfrm>
          <a:custGeom>
            <a:avLst/>
            <a:gdLst/>
            <a:ahLst/>
            <a:cxnLst/>
            <a:rect l="l" t="t" r="r" b="b"/>
            <a:pathLst>
              <a:path w="1085312" h="2315675" extrusionOk="0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rgbClr val="B2DAF8">
              <a:alpha val="4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6" name="Google Shape;16;p13"/>
          <p:cNvSpPr txBox="1">
            <a:spLocks noGrp="1"/>
          </p:cNvSpPr>
          <p:nvPr>
            <p:ph type="title"/>
          </p:nvPr>
        </p:nvSpPr>
        <p:spPr>
          <a:xfrm>
            <a:off x="525717" y="787068"/>
            <a:ext cx="10077557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eo"/>
              <a:buNone/>
              <a:defRPr sz="3600" b="0" i="1" u="none" strike="noStrike" cap="none">
                <a:solidFill>
                  <a:schemeClr val="dk1"/>
                </a:solidFill>
                <a:latin typeface="Geo"/>
                <a:ea typeface="Geo"/>
                <a:cs typeface="Geo"/>
                <a:sym typeface="Ge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7" name="Google Shape;17;p13"/>
          <p:cNvSpPr txBox="1">
            <a:spLocks noGrp="1"/>
          </p:cNvSpPr>
          <p:nvPr>
            <p:ph type="body" idx="1"/>
          </p:nvPr>
        </p:nvSpPr>
        <p:spPr>
          <a:xfrm>
            <a:off x="525717" y="2521885"/>
            <a:ext cx="10077557" cy="3549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2286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175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2286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18" name="Google Shape;18;p13"/>
          <p:cNvSpPr txBox="1">
            <a:spLocks noGrp="1"/>
          </p:cNvSpPr>
          <p:nvPr>
            <p:ph type="dt" idx="10"/>
          </p:nvPr>
        </p:nvSpPr>
        <p:spPr>
          <a:xfrm>
            <a:off x="525718" y="13652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cap="non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19" name="Google Shape;19;p13"/>
          <p:cNvSpPr txBox="1">
            <a:spLocks noGrp="1"/>
          </p:cNvSpPr>
          <p:nvPr>
            <p:ph type="ftr" idx="11"/>
          </p:nvPr>
        </p:nvSpPr>
        <p:spPr>
          <a:xfrm>
            <a:off x="525718" y="6356350"/>
            <a:ext cx="34506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cap="non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20" name="Google Shape;20;p13"/>
          <p:cNvSpPr txBox="1">
            <a:spLocks noGrp="1"/>
          </p:cNvSpPr>
          <p:nvPr>
            <p:ph type="sldNum" idx="12"/>
          </p:nvPr>
        </p:nvSpPr>
        <p:spPr>
          <a:xfrm>
            <a:off x="11655367" y="6356350"/>
            <a:ext cx="5298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900" b="0" u="none" cap="non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0" marR="0" lvl="1" indent="0" algn="ctr" rtl="0">
              <a:spcBef>
                <a:spcPts val="0"/>
              </a:spcBef>
              <a:buNone/>
              <a:defRPr sz="900" b="0" u="none" cap="non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0" marR="0" lvl="2" indent="0" algn="ctr" rtl="0">
              <a:spcBef>
                <a:spcPts val="0"/>
              </a:spcBef>
              <a:buNone/>
              <a:defRPr sz="900" b="0" u="none" cap="non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0" marR="0" lvl="3" indent="0" algn="ctr" rtl="0">
              <a:spcBef>
                <a:spcPts val="0"/>
              </a:spcBef>
              <a:buNone/>
              <a:defRPr sz="900" b="0" u="none" cap="non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0" marR="0" lvl="4" indent="0" algn="ctr" rtl="0">
              <a:spcBef>
                <a:spcPts val="0"/>
              </a:spcBef>
              <a:buNone/>
              <a:defRPr sz="900" b="0" u="none" cap="non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0" marR="0" lvl="5" indent="0" algn="ctr" rtl="0">
              <a:spcBef>
                <a:spcPts val="0"/>
              </a:spcBef>
              <a:buNone/>
              <a:defRPr sz="900" b="0" u="none" cap="non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0" marR="0" lvl="6" indent="0" algn="ctr" rtl="0">
              <a:spcBef>
                <a:spcPts val="0"/>
              </a:spcBef>
              <a:buNone/>
              <a:defRPr sz="900" b="0" u="none" cap="non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0" marR="0" lvl="7" indent="0" algn="ctr" rtl="0">
              <a:spcBef>
                <a:spcPts val="0"/>
              </a:spcBef>
              <a:buNone/>
              <a:defRPr sz="900" b="0" u="none" cap="non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0" marR="0" lvl="8" indent="0" algn="ctr" rtl="0">
              <a:spcBef>
                <a:spcPts val="0"/>
              </a:spcBef>
              <a:buNone/>
              <a:defRPr sz="900" b="0" u="none" cap="non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://w3id.org/obelisk/Sculptor" TargetMode="External"/><Relationship Id="rId3" Type="http://schemas.openxmlformats.org/officeDocument/2006/relationships/image" Target="../media/image1.jpg"/><Relationship Id="rId7" Type="http://schemas.openxmlformats.org/officeDocument/2006/relationships/hyperlink" Target="http://w3id.org/obelisk/builtBy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w3id.org/obelisk/Person" TargetMode="External"/><Relationship Id="rId5" Type="http://schemas.openxmlformats.org/officeDocument/2006/relationships/hyperlink" Target="http://w3id.org/obelisk/ownedBy" TargetMode="External"/><Relationship Id="rId4" Type="http://schemas.openxmlformats.org/officeDocument/2006/relationships/hyperlink" Target="http://w3id.org/obelisk/Obelisk" TargetMode="External"/><Relationship Id="rId9" Type="http://schemas.openxmlformats.org/officeDocument/2006/relationships/hyperlink" Target="http://w3id.org/obelisk/height" TargetMode="Externa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://w3id.org/obelisk/Sculptor" TargetMode="External"/><Relationship Id="rId3" Type="http://schemas.openxmlformats.org/officeDocument/2006/relationships/image" Target="../media/image1.jpg"/><Relationship Id="rId7" Type="http://schemas.openxmlformats.org/officeDocument/2006/relationships/hyperlink" Target="http://w3id.org/obelisk/builtBy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w3id.org/obelisk/Person" TargetMode="External"/><Relationship Id="rId5" Type="http://schemas.openxmlformats.org/officeDocument/2006/relationships/hyperlink" Target="http://w3id.org/obelisk/ownedBy" TargetMode="External"/><Relationship Id="rId4" Type="http://schemas.openxmlformats.org/officeDocument/2006/relationships/hyperlink" Target="http://w3id.org/obelisk/Obelisk" TargetMode="External"/><Relationship Id="rId9" Type="http://schemas.openxmlformats.org/officeDocument/2006/relationships/hyperlink" Target="http://w3id.org/obelisk/height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hyperlink" Target="https://solidproject.org/developers/vocabularies/create/quickstart???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www.w3.org/1999/02/22-rdf-syntax-ns#type" TargetMode="External"/><Relationship Id="rId5" Type="http://schemas.openxmlformats.org/officeDocument/2006/relationships/hyperlink" Target="http://w3id.org/obelisk/ownedBy" TargetMode="External"/><Relationship Id="rId4" Type="http://schemas.openxmlformats.org/officeDocument/2006/relationships/hyperlink" Target="http://w3id.org/obelisk/Obelisk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58" name="Google Shape;158;p1" descr="3D rendering of black cubes suspended in the air"/>
          <p:cNvPicPr preferRelativeResize="0"/>
          <p:nvPr/>
        </p:nvPicPr>
        <p:blipFill rotWithShape="1">
          <a:blip r:embed="rId3">
            <a:alphaModFix/>
          </a:blip>
          <a:srcRect t="10442" r="-1" b="4308"/>
          <a:stretch/>
        </p:blipFill>
        <p:spPr>
          <a:xfrm>
            <a:off x="0" y="10"/>
            <a:ext cx="12188932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1"/>
          <p:cNvSpPr/>
          <p:nvPr/>
        </p:nvSpPr>
        <p:spPr>
          <a:xfrm rot="-5400000">
            <a:off x="570186" y="-570186"/>
            <a:ext cx="6858000" cy="7998371"/>
          </a:xfrm>
          <a:prstGeom prst="rect">
            <a:avLst/>
          </a:prstGeom>
          <a:gradFill>
            <a:gsLst>
              <a:gs pos="0">
                <a:schemeClr val="dk1"/>
              </a:gs>
              <a:gs pos="100000">
                <a:srgbClr val="000000">
                  <a:alpha val="0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60" name="Google Shape;160;p1"/>
          <p:cNvSpPr txBox="1">
            <a:spLocks noGrp="1"/>
          </p:cNvSpPr>
          <p:nvPr>
            <p:ph type="ctrTitle"/>
          </p:nvPr>
        </p:nvSpPr>
        <p:spPr>
          <a:xfrm>
            <a:off x="530352" y="1049510"/>
            <a:ext cx="5565648" cy="2179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Geo"/>
              <a:buNone/>
            </a:pPr>
            <a:r>
              <a:rPr lang="de-DE" sz="4400">
                <a:solidFill>
                  <a:srgbClr val="FFFFFF"/>
                </a:solidFill>
              </a:rPr>
              <a:t>Lab Sovereign Data Exchange – Solid Model</a:t>
            </a:r>
            <a:endParaRPr sz="4400">
              <a:solidFill>
                <a:srgbClr val="FFFFFF"/>
              </a:solidFill>
            </a:endParaRPr>
          </a:p>
        </p:txBody>
      </p:sp>
      <p:sp>
        <p:nvSpPr>
          <p:cNvPr id="161" name="Google Shape;161;p1"/>
          <p:cNvSpPr txBox="1">
            <a:spLocks noGrp="1"/>
          </p:cNvSpPr>
          <p:nvPr>
            <p:ph type="subTitle" idx="1"/>
          </p:nvPr>
        </p:nvSpPr>
        <p:spPr>
          <a:xfrm>
            <a:off x="530352" y="3624759"/>
            <a:ext cx="5565648" cy="2433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</a:pPr>
            <a:r>
              <a:rPr lang="de-DE" dirty="0">
                <a:solidFill>
                  <a:srgbClr val="FFFFFF"/>
                </a:solidFill>
              </a:rPr>
              <a:t>Second Jour-Fix Meeting</a:t>
            </a:r>
            <a:endParaRPr dirty="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</a:pPr>
            <a:r>
              <a:rPr lang="de-DE" dirty="0">
                <a:solidFill>
                  <a:srgbClr val="FFFFFF"/>
                </a:solidFill>
              </a:rPr>
              <a:t>Date: 20th April 2022</a:t>
            </a:r>
            <a:endParaRPr dirty="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</a:pPr>
            <a:r>
              <a:rPr lang="de-DE" dirty="0">
                <a:solidFill>
                  <a:srgbClr val="FFFFFF"/>
                </a:solidFill>
              </a:rPr>
              <a:t>Team Solid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162" name="Google Shape;162;p1"/>
          <p:cNvSpPr/>
          <p:nvPr/>
        </p:nvSpPr>
        <p:spPr>
          <a:xfrm rot="5400000">
            <a:off x="785350" y="-785349"/>
            <a:ext cx="744976" cy="2315675"/>
          </a:xfrm>
          <a:custGeom>
            <a:avLst/>
            <a:gdLst/>
            <a:ahLst/>
            <a:cxnLst/>
            <a:rect l="l" t="t" r="r" b="b"/>
            <a:pathLst>
              <a:path w="1085312" h="2315675" extrusionOk="0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rgbClr val="B2DAF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163" name="Google Shape;163;p1"/>
          <p:cNvGrpSpPr/>
          <p:nvPr/>
        </p:nvGrpSpPr>
        <p:grpSpPr>
          <a:xfrm>
            <a:off x="530225" y="3267662"/>
            <a:ext cx="972241" cy="45718"/>
            <a:chOff x="4886325" y="3371754"/>
            <a:chExt cx="2418492" cy="113728"/>
          </a:xfrm>
        </p:grpSpPr>
        <p:sp>
          <p:nvSpPr>
            <p:cNvPr id="164" name="Google Shape;164;p1"/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/>
              <a:ahLst/>
              <a:cxnLst/>
              <a:rect l="l" t="t" r="r" b="b"/>
              <a:pathLst>
                <a:path w="2418302" h="9525" extrusionOk="0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grpSp>
          <p:nvGrpSpPr>
            <p:cNvPr id="165" name="Google Shape;165;p1"/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</p:grpSpPr>
          <p:sp>
            <p:nvSpPr>
              <p:cNvPr id="166" name="Google Shape;166;p1"/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/>
                <a:ahLst/>
                <a:cxnLst/>
                <a:rect l="l" t="t" r="r" b="b"/>
                <a:pathLst>
                  <a:path w="32575" h="2906" extrusionOk="0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167" name="Google Shape;167;p1"/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/>
                <a:ahLst/>
                <a:cxnLst/>
                <a:rect l="l" t="t" r="r" b="b"/>
                <a:pathLst>
                  <a:path w="380" h="42" extrusionOk="0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168" name="Google Shape;168;p1"/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/>
                <a:ahLst/>
                <a:cxnLst/>
                <a:rect l="l" t="t" r="r" b="b"/>
                <a:pathLst>
                  <a:path w="10001" h="190" extrusionOk="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169" name="Google Shape;169;p1"/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/>
                <a:ahLst/>
                <a:cxnLst/>
                <a:rect l="l" t="t" r="r" b="b"/>
                <a:pathLst>
                  <a:path w="2418108" h="113728" extrusionOk="0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</p:grpSp>
      </p:grpSp>
      <p:sp>
        <p:nvSpPr>
          <p:cNvPr id="170" name="Google Shape;170;p1"/>
          <p:cNvSpPr/>
          <p:nvPr/>
        </p:nvSpPr>
        <p:spPr>
          <a:xfrm>
            <a:off x="9766006" y="5516668"/>
            <a:ext cx="2438970" cy="1341332"/>
          </a:xfrm>
          <a:custGeom>
            <a:avLst/>
            <a:gdLst/>
            <a:ahLst/>
            <a:cxnLst/>
            <a:rect l="l" t="t" r="r" b="b"/>
            <a:pathLst>
              <a:path w="2438970" h="1341332" extrusionOk="0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rgbClr val="D6BAE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171" name="Google Shape;171;p1"/>
          <p:cNvGrpSpPr/>
          <p:nvPr/>
        </p:nvGrpSpPr>
        <p:grpSpPr>
          <a:xfrm>
            <a:off x="10776050" y="5204025"/>
            <a:ext cx="886141" cy="802496"/>
            <a:chOff x="10948005" y="3272152"/>
            <a:chExt cx="868640" cy="786648"/>
          </a:xfrm>
        </p:grpSpPr>
        <p:sp>
          <p:nvSpPr>
            <p:cNvPr id="172" name="Google Shape;172;p1"/>
            <p:cNvSpPr/>
            <p:nvPr/>
          </p:nvSpPr>
          <p:spPr>
            <a:xfrm>
              <a:off x="11194317" y="3944888"/>
              <a:ext cx="128449" cy="113912"/>
            </a:xfrm>
            <a:custGeom>
              <a:avLst/>
              <a:gdLst/>
              <a:ahLst/>
              <a:cxnLst/>
              <a:rect l="l" t="t" r="r" b="b"/>
              <a:pathLst>
                <a:path w="453152" h="401867" extrusionOk="0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venir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73" name="Google Shape;173;p1"/>
            <p:cNvSpPr/>
            <p:nvPr/>
          </p:nvSpPr>
          <p:spPr>
            <a:xfrm>
              <a:off x="10953045" y="3808430"/>
              <a:ext cx="144912" cy="193414"/>
            </a:xfrm>
            <a:custGeom>
              <a:avLst/>
              <a:gdLst/>
              <a:ahLst/>
              <a:cxnLst/>
              <a:rect l="l" t="t" r="r" b="b"/>
              <a:pathLst>
                <a:path w="511232" h="682341" extrusionOk="0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venir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74" name="Google Shape;174;p1"/>
            <p:cNvSpPr/>
            <p:nvPr/>
          </p:nvSpPr>
          <p:spPr>
            <a:xfrm>
              <a:off x="11684524" y="3907536"/>
              <a:ext cx="132121" cy="93006"/>
            </a:xfrm>
            <a:custGeom>
              <a:avLst/>
              <a:gdLst/>
              <a:ahLst/>
              <a:cxnLst/>
              <a:rect l="l" t="t" r="r" b="b"/>
              <a:pathLst>
                <a:path w="466107" h="328114" extrusionOk="0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venir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75" name="Google Shape;175;p1"/>
            <p:cNvSpPr/>
            <p:nvPr/>
          </p:nvSpPr>
          <p:spPr>
            <a:xfrm>
              <a:off x="11142141" y="3272152"/>
              <a:ext cx="180625" cy="158824"/>
            </a:xfrm>
            <a:custGeom>
              <a:avLst/>
              <a:gdLst/>
              <a:ahLst/>
              <a:cxnLst/>
              <a:rect l="l" t="t" r="r" b="b"/>
              <a:pathLst>
                <a:path w="3341477" h="2938167" extrusionOk="0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76" name="Google Shape;176;p1"/>
            <p:cNvSpPr/>
            <p:nvPr/>
          </p:nvSpPr>
          <p:spPr>
            <a:xfrm>
              <a:off x="11602136" y="3379098"/>
              <a:ext cx="82388" cy="75292"/>
            </a:xfrm>
            <a:custGeom>
              <a:avLst/>
              <a:gdLst/>
              <a:ahLst/>
              <a:cxnLst/>
              <a:rect l="l" t="t" r="r" b="b"/>
              <a:pathLst>
                <a:path w="5240764" h="4789394" extrusionOk="0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77" name="Google Shape;177;p1"/>
            <p:cNvSpPr/>
            <p:nvPr/>
          </p:nvSpPr>
          <p:spPr>
            <a:xfrm>
              <a:off x="10948005" y="3504095"/>
              <a:ext cx="82388" cy="75292"/>
            </a:xfrm>
            <a:custGeom>
              <a:avLst/>
              <a:gdLst/>
              <a:ahLst/>
              <a:cxnLst/>
              <a:rect l="l" t="t" r="r" b="b"/>
              <a:pathLst>
                <a:path w="5240764" h="4789394" extrusionOk="0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78" name="Google Shape;178;p1"/>
            <p:cNvSpPr/>
            <p:nvPr/>
          </p:nvSpPr>
          <p:spPr>
            <a:xfrm>
              <a:off x="11343727" y="3666564"/>
              <a:ext cx="173527" cy="138496"/>
            </a:xfrm>
            <a:custGeom>
              <a:avLst/>
              <a:gdLst/>
              <a:ahLst/>
              <a:cxnLst/>
              <a:rect l="l" t="t" r="r" b="b"/>
              <a:pathLst>
                <a:path w="789043" h="629754" extrusionOk="0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58" name="Google Shape;158;p1" descr="3D rendering of black cubes suspended in the air"/>
          <p:cNvPicPr preferRelativeResize="0"/>
          <p:nvPr/>
        </p:nvPicPr>
        <p:blipFill rotWithShape="1">
          <a:blip r:embed="rId3">
            <a:alphaModFix/>
          </a:blip>
          <a:srcRect t="10442" r="-1" b="4307"/>
          <a:stretch/>
        </p:blipFill>
        <p:spPr>
          <a:xfrm>
            <a:off x="20" y="10"/>
            <a:ext cx="12188932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1"/>
          <p:cNvSpPr/>
          <p:nvPr/>
        </p:nvSpPr>
        <p:spPr>
          <a:xfrm rot="-5400000">
            <a:off x="570186" y="-570186"/>
            <a:ext cx="6858000" cy="7998371"/>
          </a:xfrm>
          <a:prstGeom prst="rect">
            <a:avLst/>
          </a:prstGeom>
          <a:gradFill>
            <a:gsLst>
              <a:gs pos="0">
                <a:schemeClr val="dk1"/>
              </a:gs>
              <a:gs pos="100000">
                <a:srgbClr val="000000">
                  <a:alpha val="0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60" name="Google Shape;160;p1"/>
          <p:cNvSpPr txBox="1">
            <a:spLocks noGrp="1"/>
          </p:cNvSpPr>
          <p:nvPr>
            <p:ph type="subTitle" idx="1"/>
          </p:nvPr>
        </p:nvSpPr>
        <p:spPr>
          <a:xfrm>
            <a:off x="530225" y="2026920"/>
            <a:ext cx="9994900" cy="2355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de-DE">
                <a:solidFill>
                  <a:srgbClr val="FFFFFF"/>
                </a:solidFill>
              </a:rPr>
              <a:t>Solid UI</a:t>
            </a:r>
            <a:r>
              <a:rPr lang="de-D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  User Interface widgets and utilities for Solid</a:t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de-DE">
                <a:solidFill>
                  <a:srgbClr val="FFFFFF"/>
                </a:solidFill>
              </a:rPr>
              <a:t> Mashlib </a:t>
            </a:r>
            <a:r>
              <a:rPr lang="de-D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 Solid-compatible data mashup library and Databrowser</a:t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de-DE">
                <a:solidFill>
                  <a:srgbClr val="FFFFFF"/>
                </a:solidFill>
              </a:rPr>
              <a:t>Solid Panes A set of core solid-compatible apps based on solid-ui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61" name="Google Shape;161;p1"/>
          <p:cNvSpPr/>
          <p:nvPr/>
        </p:nvSpPr>
        <p:spPr>
          <a:xfrm rot="5400000">
            <a:off x="785350" y="-785349"/>
            <a:ext cx="744976" cy="2315675"/>
          </a:xfrm>
          <a:custGeom>
            <a:avLst/>
            <a:gdLst/>
            <a:ahLst/>
            <a:cxnLst/>
            <a:rect l="l" t="t" r="r" b="b"/>
            <a:pathLst>
              <a:path w="1085312" h="2315675" extrusionOk="0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rgbClr val="B2DAF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62" name="Google Shape;162;p1"/>
          <p:cNvSpPr/>
          <p:nvPr/>
        </p:nvSpPr>
        <p:spPr>
          <a:xfrm>
            <a:off x="9766006" y="5516668"/>
            <a:ext cx="2438970" cy="1341332"/>
          </a:xfrm>
          <a:custGeom>
            <a:avLst/>
            <a:gdLst/>
            <a:ahLst/>
            <a:cxnLst/>
            <a:rect l="l" t="t" r="r" b="b"/>
            <a:pathLst>
              <a:path w="2438970" h="1341332" extrusionOk="0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rgbClr val="D6BAE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163" name="Google Shape;163;p1"/>
          <p:cNvGrpSpPr/>
          <p:nvPr/>
        </p:nvGrpSpPr>
        <p:grpSpPr>
          <a:xfrm>
            <a:off x="10776050" y="5204025"/>
            <a:ext cx="886141" cy="802496"/>
            <a:chOff x="10948005" y="3272152"/>
            <a:chExt cx="868640" cy="786648"/>
          </a:xfrm>
        </p:grpSpPr>
        <p:sp>
          <p:nvSpPr>
            <p:cNvPr id="164" name="Google Shape;164;p1"/>
            <p:cNvSpPr/>
            <p:nvPr/>
          </p:nvSpPr>
          <p:spPr>
            <a:xfrm>
              <a:off x="11194317" y="3944888"/>
              <a:ext cx="128449" cy="113912"/>
            </a:xfrm>
            <a:custGeom>
              <a:avLst/>
              <a:gdLst/>
              <a:ahLst/>
              <a:cxnLst/>
              <a:rect l="l" t="t" r="r" b="b"/>
              <a:pathLst>
                <a:path w="453152" h="401867" extrusionOk="0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venir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65" name="Google Shape;165;p1"/>
            <p:cNvSpPr/>
            <p:nvPr/>
          </p:nvSpPr>
          <p:spPr>
            <a:xfrm>
              <a:off x="10953045" y="3808430"/>
              <a:ext cx="144912" cy="193414"/>
            </a:xfrm>
            <a:custGeom>
              <a:avLst/>
              <a:gdLst/>
              <a:ahLst/>
              <a:cxnLst/>
              <a:rect l="l" t="t" r="r" b="b"/>
              <a:pathLst>
                <a:path w="511232" h="682341" extrusionOk="0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venir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66" name="Google Shape;166;p1"/>
            <p:cNvSpPr/>
            <p:nvPr/>
          </p:nvSpPr>
          <p:spPr>
            <a:xfrm>
              <a:off x="11684524" y="3907536"/>
              <a:ext cx="132121" cy="93006"/>
            </a:xfrm>
            <a:custGeom>
              <a:avLst/>
              <a:gdLst/>
              <a:ahLst/>
              <a:cxnLst/>
              <a:rect l="l" t="t" r="r" b="b"/>
              <a:pathLst>
                <a:path w="466107" h="328114" extrusionOk="0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venir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67" name="Google Shape;167;p1"/>
            <p:cNvSpPr/>
            <p:nvPr/>
          </p:nvSpPr>
          <p:spPr>
            <a:xfrm>
              <a:off x="11142141" y="3272152"/>
              <a:ext cx="180625" cy="158824"/>
            </a:xfrm>
            <a:custGeom>
              <a:avLst/>
              <a:gdLst/>
              <a:ahLst/>
              <a:cxnLst/>
              <a:rect l="l" t="t" r="r" b="b"/>
              <a:pathLst>
                <a:path w="3341477" h="2938167" extrusionOk="0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68" name="Google Shape;168;p1"/>
            <p:cNvSpPr/>
            <p:nvPr/>
          </p:nvSpPr>
          <p:spPr>
            <a:xfrm>
              <a:off x="11602136" y="3379098"/>
              <a:ext cx="82388" cy="75292"/>
            </a:xfrm>
            <a:custGeom>
              <a:avLst/>
              <a:gdLst/>
              <a:ahLst/>
              <a:cxnLst/>
              <a:rect l="l" t="t" r="r" b="b"/>
              <a:pathLst>
                <a:path w="5240764" h="4789394" extrusionOk="0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69" name="Google Shape;169;p1"/>
            <p:cNvSpPr/>
            <p:nvPr/>
          </p:nvSpPr>
          <p:spPr>
            <a:xfrm>
              <a:off x="10948005" y="3504095"/>
              <a:ext cx="82388" cy="75292"/>
            </a:xfrm>
            <a:custGeom>
              <a:avLst/>
              <a:gdLst/>
              <a:ahLst/>
              <a:cxnLst/>
              <a:rect l="l" t="t" r="r" b="b"/>
              <a:pathLst>
                <a:path w="5240764" h="4789394" extrusionOk="0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70" name="Google Shape;170;p1"/>
            <p:cNvSpPr/>
            <p:nvPr/>
          </p:nvSpPr>
          <p:spPr>
            <a:xfrm>
              <a:off x="11343727" y="3666564"/>
              <a:ext cx="173527" cy="138496"/>
            </a:xfrm>
            <a:custGeom>
              <a:avLst/>
              <a:gdLst/>
              <a:ahLst/>
              <a:cxnLst/>
              <a:rect l="l" t="t" r="r" b="b"/>
              <a:pathLst>
                <a:path w="789043" h="629754" extrusionOk="0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  <p:cxnSp>
        <p:nvCxnSpPr>
          <p:cNvPr id="172" name="Google Shape;172;p1"/>
          <p:cNvCxnSpPr/>
          <p:nvPr/>
        </p:nvCxnSpPr>
        <p:spPr>
          <a:xfrm>
            <a:off x="608400" y="917297"/>
            <a:ext cx="109188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3" name="Google Shape;173;p1"/>
          <p:cNvSpPr txBox="1"/>
          <p:nvPr/>
        </p:nvSpPr>
        <p:spPr>
          <a:xfrm>
            <a:off x="530352" y="1053105"/>
            <a:ext cx="5565648" cy="1235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eo"/>
              <a:buNone/>
            </a:pPr>
            <a:r>
              <a:rPr lang="de-DE" sz="3000" b="0" i="1" u="none" strike="noStrike" cap="none">
                <a:solidFill>
                  <a:srgbClr val="FFFFFF"/>
                </a:solidFill>
                <a:latin typeface="Geo"/>
                <a:ea typeface="Geo"/>
                <a:cs typeface="Geo"/>
                <a:sym typeface="Geo"/>
              </a:rPr>
              <a:t>Solid OS</a:t>
            </a:r>
            <a:endParaRPr sz="3000" b="0" i="1" u="none" strike="noStrike" cap="none">
              <a:solidFill>
                <a:srgbClr val="FFFFFF"/>
              </a:solidFill>
              <a:latin typeface="Geo"/>
              <a:ea typeface="Geo"/>
              <a:cs typeface="Geo"/>
              <a:sym typeface="Geo"/>
            </a:endParaRPr>
          </a:p>
        </p:txBody>
      </p:sp>
      <p:sp>
        <p:nvSpPr>
          <p:cNvPr id="174" name="Google Shape;174;p1"/>
          <p:cNvSpPr txBox="1"/>
          <p:nvPr/>
        </p:nvSpPr>
        <p:spPr>
          <a:xfrm>
            <a:off x="540294" y="3530760"/>
            <a:ext cx="9994977" cy="1001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75" name="Google Shape;175;p1"/>
          <p:cNvSpPr txBox="1"/>
          <p:nvPr/>
        </p:nvSpPr>
        <p:spPr>
          <a:xfrm>
            <a:off x="530352" y="3787200"/>
            <a:ext cx="9994977" cy="643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de-DE" sz="1800" b="0" i="0" u="none" strike="noStrike" cap="non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	</a:t>
            </a:r>
            <a:endParaRPr sz="1800" b="0" i="0" u="none" strike="noStrike" cap="none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1" name="Google Shape;256;p4">
            <a:extLst>
              <a:ext uri="{FF2B5EF4-FFF2-40B4-BE49-F238E27FC236}">
                <a16:creationId xmlns:a16="http://schemas.microsoft.com/office/drawing/2014/main" id="{E3B034B0-B9C3-44B8-9095-74518206BC42}"/>
              </a:ext>
            </a:extLst>
          </p:cNvPr>
          <p:cNvSpPr txBox="1"/>
          <p:nvPr/>
        </p:nvSpPr>
        <p:spPr>
          <a:xfrm>
            <a:off x="530352" y="711120"/>
            <a:ext cx="3883231" cy="246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000" dirty="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2. Solid-</a:t>
            </a:r>
            <a:r>
              <a:rPr lang="de-DE" sz="1000" dirty="0" err="1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specific</a:t>
            </a:r>
            <a:r>
              <a:rPr lang="de-DE" sz="1000" dirty="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 JavaScript Libraries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81" name="Google Shape;181;p2" descr="3D rendering of black cubes suspended in the air"/>
          <p:cNvPicPr preferRelativeResize="0"/>
          <p:nvPr/>
        </p:nvPicPr>
        <p:blipFill rotWithShape="1">
          <a:blip r:embed="rId3">
            <a:alphaModFix/>
          </a:blip>
          <a:srcRect t="10442" r="-1" b="4307"/>
          <a:stretch/>
        </p:blipFill>
        <p:spPr>
          <a:xfrm>
            <a:off x="20" y="10"/>
            <a:ext cx="12188932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"/>
          <p:cNvSpPr/>
          <p:nvPr/>
        </p:nvSpPr>
        <p:spPr>
          <a:xfrm rot="-5400000">
            <a:off x="570186" y="-597491"/>
            <a:ext cx="6858000" cy="7998371"/>
          </a:xfrm>
          <a:prstGeom prst="rect">
            <a:avLst/>
          </a:prstGeom>
          <a:gradFill>
            <a:gsLst>
              <a:gs pos="0">
                <a:schemeClr val="dk1"/>
              </a:gs>
              <a:gs pos="100000">
                <a:srgbClr val="000000">
                  <a:alpha val="0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83" name="Google Shape;183;p2"/>
          <p:cNvSpPr txBox="1">
            <a:spLocks noGrp="1"/>
          </p:cNvSpPr>
          <p:nvPr>
            <p:ph type="subTitle" idx="1"/>
          </p:nvPr>
        </p:nvSpPr>
        <p:spPr>
          <a:xfrm>
            <a:off x="530225" y="2026920"/>
            <a:ext cx="9994900" cy="2355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7500" lnSpcReduction="20000"/>
          </a:bodyPr>
          <a:lstStyle/>
          <a:p>
            <a:pPr marL="0" lvl="0" indent="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42857"/>
              <a:buNone/>
            </a:pPr>
            <a:endParaRPr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95238"/>
              <a:buNone/>
            </a:pPr>
            <a:r>
              <a:rPr lang="de-DE" sz="3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create a button</a:t>
            </a:r>
            <a:endParaRPr sz="3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42857"/>
              <a:buNone/>
            </a:pPr>
            <a:r>
              <a:rPr lang="de-DE">
                <a:solidFill>
                  <a:srgbClr val="FFFFFF"/>
                </a:solidFill>
              </a:rPr>
              <a:t>const solidLogo = 'https://solidproject.org/assets/img/solid-emblem.svg'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42857"/>
              <a:buNone/>
            </a:pPr>
            <a:r>
              <a:rPr lang="de-DE">
                <a:solidFill>
                  <a:srgbClr val="FFFFFF"/>
                </a:solidFill>
              </a:rPr>
              <a:t>const myButton = UI.widgets.button(document, solidLogo, 'test', () =&gt; window.alert('clicked!'))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42857"/>
              <a:buNone/>
            </a:pPr>
            <a:r>
              <a:rPr lang="de-DE">
                <a:solidFill>
                  <a:srgbClr val="FFFFFF"/>
                </a:solidFill>
              </a:rPr>
              <a:t>UI.widgets.clearElement(document.body)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42857"/>
              <a:buNone/>
            </a:pPr>
            <a:r>
              <a:rPr lang="de-DE">
                <a:solidFill>
                  <a:srgbClr val="FFFFFF"/>
                </a:solidFill>
              </a:rPr>
              <a:t>document.body.appendChild(myButton)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84" name="Google Shape;184;p2"/>
          <p:cNvSpPr/>
          <p:nvPr/>
        </p:nvSpPr>
        <p:spPr>
          <a:xfrm rot="5400000">
            <a:off x="785350" y="-785349"/>
            <a:ext cx="744976" cy="2315675"/>
          </a:xfrm>
          <a:custGeom>
            <a:avLst/>
            <a:gdLst/>
            <a:ahLst/>
            <a:cxnLst/>
            <a:rect l="l" t="t" r="r" b="b"/>
            <a:pathLst>
              <a:path w="1085312" h="2315675" extrusionOk="0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rgbClr val="B2DAF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85" name="Google Shape;185;p2"/>
          <p:cNvSpPr/>
          <p:nvPr/>
        </p:nvSpPr>
        <p:spPr>
          <a:xfrm>
            <a:off x="9766006" y="5516668"/>
            <a:ext cx="2438970" cy="1341332"/>
          </a:xfrm>
          <a:custGeom>
            <a:avLst/>
            <a:gdLst/>
            <a:ahLst/>
            <a:cxnLst/>
            <a:rect l="l" t="t" r="r" b="b"/>
            <a:pathLst>
              <a:path w="2438970" h="1341332" extrusionOk="0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rgbClr val="D6BAE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186" name="Google Shape;186;p2"/>
          <p:cNvGrpSpPr/>
          <p:nvPr/>
        </p:nvGrpSpPr>
        <p:grpSpPr>
          <a:xfrm>
            <a:off x="10776050" y="5204025"/>
            <a:ext cx="886141" cy="802496"/>
            <a:chOff x="10948005" y="3272152"/>
            <a:chExt cx="868640" cy="786648"/>
          </a:xfrm>
        </p:grpSpPr>
        <p:sp>
          <p:nvSpPr>
            <p:cNvPr id="187" name="Google Shape;187;p2"/>
            <p:cNvSpPr/>
            <p:nvPr/>
          </p:nvSpPr>
          <p:spPr>
            <a:xfrm>
              <a:off x="11194317" y="3944888"/>
              <a:ext cx="128449" cy="113912"/>
            </a:xfrm>
            <a:custGeom>
              <a:avLst/>
              <a:gdLst/>
              <a:ahLst/>
              <a:cxnLst/>
              <a:rect l="l" t="t" r="r" b="b"/>
              <a:pathLst>
                <a:path w="453152" h="401867" extrusionOk="0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venir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10953045" y="3808430"/>
              <a:ext cx="144912" cy="193414"/>
            </a:xfrm>
            <a:custGeom>
              <a:avLst/>
              <a:gdLst/>
              <a:ahLst/>
              <a:cxnLst/>
              <a:rect l="l" t="t" r="r" b="b"/>
              <a:pathLst>
                <a:path w="511232" h="682341" extrusionOk="0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venir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11684524" y="3907536"/>
              <a:ext cx="132121" cy="93006"/>
            </a:xfrm>
            <a:custGeom>
              <a:avLst/>
              <a:gdLst/>
              <a:ahLst/>
              <a:cxnLst/>
              <a:rect l="l" t="t" r="r" b="b"/>
              <a:pathLst>
                <a:path w="466107" h="328114" extrusionOk="0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venir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11142141" y="3272152"/>
              <a:ext cx="180625" cy="158824"/>
            </a:xfrm>
            <a:custGeom>
              <a:avLst/>
              <a:gdLst/>
              <a:ahLst/>
              <a:cxnLst/>
              <a:rect l="l" t="t" r="r" b="b"/>
              <a:pathLst>
                <a:path w="3341477" h="2938167" extrusionOk="0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11602136" y="3379098"/>
              <a:ext cx="82388" cy="75292"/>
            </a:xfrm>
            <a:custGeom>
              <a:avLst/>
              <a:gdLst/>
              <a:ahLst/>
              <a:cxnLst/>
              <a:rect l="l" t="t" r="r" b="b"/>
              <a:pathLst>
                <a:path w="5240764" h="4789394" extrusionOk="0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10948005" y="3504095"/>
              <a:ext cx="82388" cy="75292"/>
            </a:xfrm>
            <a:custGeom>
              <a:avLst/>
              <a:gdLst/>
              <a:ahLst/>
              <a:cxnLst/>
              <a:rect l="l" t="t" r="r" b="b"/>
              <a:pathLst>
                <a:path w="5240764" h="4789394" extrusionOk="0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11343727" y="3666564"/>
              <a:ext cx="173527" cy="138496"/>
            </a:xfrm>
            <a:custGeom>
              <a:avLst/>
              <a:gdLst/>
              <a:ahLst/>
              <a:cxnLst/>
              <a:rect l="l" t="t" r="r" b="b"/>
              <a:pathLst>
                <a:path w="789043" h="629754" extrusionOk="0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  <p:cxnSp>
        <p:nvCxnSpPr>
          <p:cNvPr id="195" name="Google Shape;195;p2"/>
          <p:cNvCxnSpPr/>
          <p:nvPr/>
        </p:nvCxnSpPr>
        <p:spPr>
          <a:xfrm>
            <a:off x="608400" y="917297"/>
            <a:ext cx="109188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6" name="Google Shape;196;p2"/>
          <p:cNvSpPr txBox="1"/>
          <p:nvPr/>
        </p:nvSpPr>
        <p:spPr>
          <a:xfrm>
            <a:off x="540512" y="1052470"/>
            <a:ext cx="5565648" cy="1235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eo"/>
              <a:buNone/>
            </a:pPr>
            <a:r>
              <a:rPr lang="de-DE" sz="3000" b="0" i="1" u="none" strike="noStrike" cap="none">
                <a:solidFill>
                  <a:srgbClr val="FFFFFF"/>
                </a:solidFill>
                <a:latin typeface="Geo"/>
                <a:ea typeface="Geo"/>
                <a:cs typeface="Geo"/>
                <a:sym typeface="Geo"/>
              </a:rPr>
              <a:t>Solid UI </a:t>
            </a:r>
            <a:endParaRPr sz="3000" b="0" i="1" u="none" strike="noStrike" cap="none">
              <a:solidFill>
                <a:srgbClr val="FFFFFF"/>
              </a:solidFill>
              <a:latin typeface="Geo"/>
              <a:ea typeface="Geo"/>
              <a:cs typeface="Geo"/>
              <a:sym typeface="Geo"/>
            </a:endParaRPr>
          </a:p>
        </p:txBody>
      </p:sp>
      <p:sp>
        <p:nvSpPr>
          <p:cNvPr id="197" name="Google Shape;197;p2"/>
          <p:cNvSpPr txBox="1"/>
          <p:nvPr/>
        </p:nvSpPr>
        <p:spPr>
          <a:xfrm>
            <a:off x="540294" y="3530760"/>
            <a:ext cx="9994977" cy="1001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98" name="Google Shape;198;p2"/>
          <p:cNvSpPr txBox="1"/>
          <p:nvPr/>
        </p:nvSpPr>
        <p:spPr>
          <a:xfrm>
            <a:off x="530352" y="3789105"/>
            <a:ext cx="9994977" cy="643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de-DE" sz="1800" b="0" i="0" u="none" strike="noStrike" cap="non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	</a:t>
            </a:r>
            <a:endParaRPr sz="1800" b="0" i="0" u="none" strike="noStrike" cap="none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1" name="Google Shape;256;p4">
            <a:extLst>
              <a:ext uri="{FF2B5EF4-FFF2-40B4-BE49-F238E27FC236}">
                <a16:creationId xmlns:a16="http://schemas.microsoft.com/office/drawing/2014/main" id="{C9810184-FBF2-4FBD-9869-82BA2F927380}"/>
              </a:ext>
            </a:extLst>
          </p:cNvPr>
          <p:cNvSpPr txBox="1"/>
          <p:nvPr/>
        </p:nvSpPr>
        <p:spPr>
          <a:xfrm>
            <a:off x="530352" y="711120"/>
            <a:ext cx="3883231" cy="246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000" dirty="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2. Solid-</a:t>
            </a:r>
            <a:r>
              <a:rPr lang="de-DE" sz="1000" dirty="0" err="1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specific</a:t>
            </a:r>
            <a:r>
              <a:rPr lang="de-DE" sz="1000" dirty="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 JavaScript Libraries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204" name="Google Shape;204;p3" descr="3D rendering of black cubes suspended in the air"/>
          <p:cNvPicPr preferRelativeResize="0"/>
          <p:nvPr/>
        </p:nvPicPr>
        <p:blipFill rotWithShape="1">
          <a:blip r:embed="rId3">
            <a:alphaModFix/>
          </a:blip>
          <a:srcRect t="10442" r="-1" b="4307"/>
          <a:stretch/>
        </p:blipFill>
        <p:spPr>
          <a:xfrm>
            <a:off x="20" y="10"/>
            <a:ext cx="12188932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3"/>
          <p:cNvSpPr/>
          <p:nvPr/>
        </p:nvSpPr>
        <p:spPr>
          <a:xfrm rot="-5400000">
            <a:off x="570186" y="-597491"/>
            <a:ext cx="6858000" cy="7998371"/>
          </a:xfrm>
          <a:prstGeom prst="rect">
            <a:avLst/>
          </a:prstGeom>
          <a:gradFill>
            <a:gsLst>
              <a:gs pos="0">
                <a:schemeClr val="dk1"/>
              </a:gs>
              <a:gs pos="100000">
                <a:srgbClr val="000000">
                  <a:alpha val="0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06" name="Google Shape;206;p3"/>
          <p:cNvSpPr txBox="1">
            <a:spLocks noGrp="1"/>
          </p:cNvSpPr>
          <p:nvPr>
            <p:ph type="subTitle" idx="1"/>
          </p:nvPr>
        </p:nvSpPr>
        <p:spPr>
          <a:xfrm>
            <a:off x="530225" y="2026920"/>
            <a:ext cx="9994900" cy="2355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de-DE" sz="2400">
                <a:solidFill>
                  <a:srgbClr val="FFFFFF"/>
                </a:solidFill>
              </a:rPr>
              <a:t>pane-registry</a:t>
            </a:r>
            <a:r>
              <a:rPr lang="de-DE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: An index to hold all loaded solid panes, whether statically or dynamically loaded</a:t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3"/>
          <p:cNvSpPr/>
          <p:nvPr/>
        </p:nvSpPr>
        <p:spPr>
          <a:xfrm rot="5400000">
            <a:off x="785350" y="-785349"/>
            <a:ext cx="744976" cy="2315675"/>
          </a:xfrm>
          <a:custGeom>
            <a:avLst/>
            <a:gdLst/>
            <a:ahLst/>
            <a:cxnLst/>
            <a:rect l="l" t="t" r="r" b="b"/>
            <a:pathLst>
              <a:path w="1085312" h="2315675" extrusionOk="0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rgbClr val="B2DAF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08" name="Google Shape;208;p3"/>
          <p:cNvSpPr/>
          <p:nvPr/>
        </p:nvSpPr>
        <p:spPr>
          <a:xfrm>
            <a:off x="9766006" y="5516668"/>
            <a:ext cx="2438970" cy="1341332"/>
          </a:xfrm>
          <a:custGeom>
            <a:avLst/>
            <a:gdLst/>
            <a:ahLst/>
            <a:cxnLst/>
            <a:rect l="l" t="t" r="r" b="b"/>
            <a:pathLst>
              <a:path w="2438970" h="1341332" extrusionOk="0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rgbClr val="D6BAE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209" name="Google Shape;209;p3"/>
          <p:cNvGrpSpPr/>
          <p:nvPr/>
        </p:nvGrpSpPr>
        <p:grpSpPr>
          <a:xfrm>
            <a:off x="10776050" y="5204025"/>
            <a:ext cx="886141" cy="802496"/>
            <a:chOff x="10948005" y="3272152"/>
            <a:chExt cx="868640" cy="786648"/>
          </a:xfrm>
        </p:grpSpPr>
        <p:sp>
          <p:nvSpPr>
            <p:cNvPr id="210" name="Google Shape;210;p3"/>
            <p:cNvSpPr/>
            <p:nvPr/>
          </p:nvSpPr>
          <p:spPr>
            <a:xfrm>
              <a:off x="11194317" y="3944888"/>
              <a:ext cx="128449" cy="113912"/>
            </a:xfrm>
            <a:custGeom>
              <a:avLst/>
              <a:gdLst/>
              <a:ahLst/>
              <a:cxnLst/>
              <a:rect l="l" t="t" r="r" b="b"/>
              <a:pathLst>
                <a:path w="453152" h="401867" extrusionOk="0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venir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11" name="Google Shape;211;p3"/>
            <p:cNvSpPr/>
            <p:nvPr/>
          </p:nvSpPr>
          <p:spPr>
            <a:xfrm>
              <a:off x="10953045" y="3808430"/>
              <a:ext cx="144912" cy="193414"/>
            </a:xfrm>
            <a:custGeom>
              <a:avLst/>
              <a:gdLst/>
              <a:ahLst/>
              <a:cxnLst/>
              <a:rect l="l" t="t" r="r" b="b"/>
              <a:pathLst>
                <a:path w="511232" h="682341" extrusionOk="0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venir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12" name="Google Shape;212;p3"/>
            <p:cNvSpPr/>
            <p:nvPr/>
          </p:nvSpPr>
          <p:spPr>
            <a:xfrm>
              <a:off x="11684524" y="3907536"/>
              <a:ext cx="132121" cy="93006"/>
            </a:xfrm>
            <a:custGeom>
              <a:avLst/>
              <a:gdLst/>
              <a:ahLst/>
              <a:cxnLst/>
              <a:rect l="l" t="t" r="r" b="b"/>
              <a:pathLst>
                <a:path w="466107" h="328114" extrusionOk="0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venir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13" name="Google Shape;213;p3"/>
            <p:cNvSpPr/>
            <p:nvPr/>
          </p:nvSpPr>
          <p:spPr>
            <a:xfrm>
              <a:off x="11142141" y="3272152"/>
              <a:ext cx="180625" cy="158824"/>
            </a:xfrm>
            <a:custGeom>
              <a:avLst/>
              <a:gdLst/>
              <a:ahLst/>
              <a:cxnLst/>
              <a:rect l="l" t="t" r="r" b="b"/>
              <a:pathLst>
                <a:path w="3341477" h="2938167" extrusionOk="0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14" name="Google Shape;214;p3"/>
            <p:cNvSpPr/>
            <p:nvPr/>
          </p:nvSpPr>
          <p:spPr>
            <a:xfrm>
              <a:off x="11602136" y="3379098"/>
              <a:ext cx="82388" cy="75292"/>
            </a:xfrm>
            <a:custGeom>
              <a:avLst/>
              <a:gdLst/>
              <a:ahLst/>
              <a:cxnLst/>
              <a:rect l="l" t="t" r="r" b="b"/>
              <a:pathLst>
                <a:path w="5240764" h="4789394" extrusionOk="0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15" name="Google Shape;215;p3"/>
            <p:cNvSpPr/>
            <p:nvPr/>
          </p:nvSpPr>
          <p:spPr>
            <a:xfrm>
              <a:off x="10948005" y="3504095"/>
              <a:ext cx="82388" cy="75292"/>
            </a:xfrm>
            <a:custGeom>
              <a:avLst/>
              <a:gdLst/>
              <a:ahLst/>
              <a:cxnLst/>
              <a:rect l="l" t="t" r="r" b="b"/>
              <a:pathLst>
                <a:path w="5240764" h="4789394" extrusionOk="0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16" name="Google Shape;216;p3"/>
            <p:cNvSpPr/>
            <p:nvPr/>
          </p:nvSpPr>
          <p:spPr>
            <a:xfrm>
              <a:off x="11343727" y="3666564"/>
              <a:ext cx="173527" cy="138496"/>
            </a:xfrm>
            <a:custGeom>
              <a:avLst/>
              <a:gdLst/>
              <a:ahLst/>
              <a:cxnLst/>
              <a:rect l="l" t="t" r="r" b="b"/>
              <a:pathLst>
                <a:path w="789043" h="629754" extrusionOk="0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  <p:cxnSp>
        <p:nvCxnSpPr>
          <p:cNvPr id="218" name="Google Shape;218;p3"/>
          <p:cNvCxnSpPr/>
          <p:nvPr/>
        </p:nvCxnSpPr>
        <p:spPr>
          <a:xfrm>
            <a:off x="608400" y="917297"/>
            <a:ext cx="109188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19" name="Google Shape;219;p3"/>
          <p:cNvSpPr txBox="1"/>
          <p:nvPr/>
        </p:nvSpPr>
        <p:spPr>
          <a:xfrm>
            <a:off x="540512" y="1052470"/>
            <a:ext cx="5565648" cy="1235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eo"/>
              <a:buNone/>
            </a:pPr>
            <a:r>
              <a:rPr lang="de-DE" sz="3000" b="0" i="1" u="none" strike="noStrike" cap="none">
                <a:solidFill>
                  <a:srgbClr val="FFFFFF"/>
                </a:solidFill>
                <a:latin typeface="Geo"/>
                <a:ea typeface="Geo"/>
                <a:cs typeface="Geo"/>
                <a:sym typeface="Geo"/>
              </a:rPr>
              <a:t>Mashlib </a:t>
            </a:r>
            <a:endParaRPr sz="3000" b="0" i="1" u="none" strike="noStrike" cap="none">
              <a:solidFill>
                <a:srgbClr val="FFFFFF"/>
              </a:solidFill>
              <a:latin typeface="Geo"/>
              <a:ea typeface="Geo"/>
              <a:cs typeface="Geo"/>
              <a:sym typeface="Geo"/>
            </a:endParaRPr>
          </a:p>
        </p:txBody>
      </p:sp>
      <p:sp>
        <p:nvSpPr>
          <p:cNvPr id="220" name="Google Shape;220;p3"/>
          <p:cNvSpPr txBox="1"/>
          <p:nvPr/>
        </p:nvSpPr>
        <p:spPr>
          <a:xfrm>
            <a:off x="530134" y="3572670"/>
            <a:ext cx="9994977" cy="1001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21" name="Google Shape;221;p3"/>
          <p:cNvSpPr txBox="1"/>
          <p:nvPr/>
        </p:nvSpPr>
        <p:spPr>
          <a:xfrm>
            <a:off x="530225" y="3789045"/>
            <a:ext cx="10170160" cy="643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de-DE" sz="1800" b="0" i="0" u="none" strike="noStrike" cap="non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	</a:t>
            </a:r>
            <a:endParaRPr sz="1800" b="0" i="0" u="none" strike="noStrike" cap="none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de-DE" sz="1800" b="0" i="0" u="none" strike="noStrike" cap="non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solid-panes</a:t>
            </a:r>
            <a:r>
              <a:rPr lang="de-DE"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:existed module in solid such as folder, tracker, chat. </a:t>
            </a: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56;p4">
            <a:extLst>
              <a:ext uri="{FF2B5EF4-FFF2-40B4-BE49-F238E27FC236}">
                <a16:creationId xmlns:a16="http://schemas.microsoft.com/office/drawing/2014/main" id="{9F6B0CB7-5B6D-4EAC-B57E-54914C8B36BA}"/>
              </a:ext>
            </a:extLst>
          </p:cNvPr>
          <p:cNvSpPr txBox="1"/>
          <p:nvPr/>
        </p:nvSpPr>
        <p:spPr>
          <a:xfrm>
            <a:off x="530352" y="711120"/>
            <a:ext cx="3883231" cy="246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000" dirty="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2. Solid-</a:t>
            </a:r>
            <a:r>
              <a:rPr lang="de-DE" sz="1000" dirty="0" err="1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specific</a:t>
            </a:r>
            <a:r>
              <a:rPr lang="de-DE" sz="1000" dirty="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 JavaScript Libraries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235" name="Google Shape;235;p4" descr="3D rendering of black cubes suspended in the air"/>
          <p:cNvPicPr preferRelativeResize="0"/>
          <p:nvPr/>
        </p:nvPicPr>
        <p:blipFill rotWithShape="1">
          <a:blip r:embed="rId3">
            <a:alphaModFix/>
          </a:blip>
          <a:srcRect t="10442" r="-1" b="4308"/>
          <a:stretch/>
        </p:blipFill>
        <p:spPr>
          <a:xfrm>
            <a:off x="0" y="0"/>
            <a:ext cx="12188932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4"/>
          <p:cNvSpPr/>
          <p:nvPr/>
        </p:nvSpPr>
        <p:spPr>
          <a:xfrm rot="-5400000">
            <a:off x="570186" y="-570186"/>
            <a:ext cx="6858000" cy="7998371"/>
          </a:xfrm>
          <a:prstGeom prst="rect">
            <a:avLst/>
          </a:prstGeom>
          <a:gradFill>
            <a:gsLst>
              <a:gs pos="0">
                <a:schemeClr val="dk1"/>
              </a:gs>
              <a:gs pos="100000">
                <a:srgbClr val="000000">
                  <a:alpha val="0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37" name="Google Shape;237;p4"/>
          <p:cNvSpPr/>
          <p:nvPr/>
        </p:nvSpPr>
        <p:spPr>
          <a:xfrm rot="5400000">
            <a:off x="785350" y="-785349"/>
            <a:ext cx="744976" cy="2315675"/>
          </a:xfrm>
          <a:custGeom>
            <a:avLst/>
            <a:gdLst/>
            <a:ahLst/>
            <a:cxnLst/>
            <a:rect l="l" t="t" r="r" b="b"/>
            <a:pathLst>
              <a:path w="1085312" h="2315675" extrusionOk="0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rgbClr val="B2DAF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238" name="Google Shape;238;p4"/>
          <p:cNvGrpSpPr/>
          <p:nvPr/>
        </p:nvGrpSpPr>
        <p:grpSpPr>
          <a:xfrm>
            <a:off x="530225" y="3267662"/>
            <a:ext cx="972241" cy="45718"/>
            <a:chOff x="4886325" y="3371754"/>
            <a:chExt cx="2418492" cy="113728"/>
          </a:xfrm>
        </p:grpSpPr>
        <p:sp>
          <p:nvSpPr>
            <p:cNvPr id="239" name="Google Shape;239;p4"/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/>
              <a:ahLst/>
              <a:cxnLst/>
              <a:rect l="l" t="t" r="r" b="b"/>
              <a:pathLst>
                <a:path w="2418302" h="9525" extrusionOk="0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grpSp>
          <p:nvGrpSpPr>
            <p:cNvPr id="240" name="Google Shape;240;p4"/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</p:grpSpPr>
          <p:sp>
            <p:nvSpPr>
              <p:cNvPr id="241" name="Google Shape;241;p4"/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/>
                <a:ahLst/>
                <a:cxnLst/>
                <a:rect l="l" t="t" r="r" b="b"/>
                <a:pathLst>
                  <a:path w="32575" h="2906" extrusionOk="0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242" name="Google Shape;242;p4"/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/>
                <a:ahLst/>
                <a:cxnLst/>
                <a:rect l="l" t="t" r="r" b="b"/>
                <a:pathLst>
                  <a:path w="380" h="42" extrusionOk="0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243" name="Google Shape;243;p4"/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/>
                <a:ahLst/>
                <a:cxnLst/>
                <a:rect l="l" t="t" r="r" b="b"/>
                <a:pathLst>
                  <a:path w="10001" h="190" extrusionOk="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244" name="Google Shape;244;p4"/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/>
                <a:ahLst/>
                <a:cxnLst/>
                <a:rect l="l" t="t" r="r" b="b"/>
                <a:pathLst>
                  <a:path w="2418108" h="113728" extrusionOk="0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</p:grpSp>
      </p:grpSp>
      <p:sp>
        <p:nvSpPr>
          <p:cNvPr id="245" name="Google Shape;245;p4"/>
          <p:cNvSpPr/>
          <p:nvPr/>
        </p:nvSpPr>
        <p:spPr>
          <a:xfrm>
            <a:off x="9766006" y="5516668"/>
            <a:ext cx="2438970" cy="1341332"/>
          </a:xfrm>
          <a:custGeom>
            <a:avLst/>
            <a:gdLst/>
            <a:ahLst/>
            <a:cxnLst/>
            <a:rect l="l" t="t" r="r" b="b"/>
            <a:pathLst>
              <a:path w="2438970" h="1341332" extrusionOk="0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rgbClr val="D6BAE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246" name="Google Shape;246;p4"/>
          <p:cNvGrpSpPr/>
          <p:nvPr/>
        </p:nvGrpSpPr>
        <p:grpSpPr>
          <a:xfrm>
            <a:off x="10776050" y="5204025"/>
            <a:ext cx="886141" cy="802496"/>
            <a:chOff x="10948005" y="3272152"/>
            <a:chExt cx="868640" cy="786648"/>
          </a:xfrm>
        </p:grpSpPr>
        <p:sp>
          <p:nvSpPr>
            <p:cNvPr id="247" name="Google Shape;247;p4"/>
            <p:cNvSpPr/>
            <p:nvPr/>
          </p:nvSpPr>
          <p:spPr>
            <a:xfrm>
              <a:off x="11194317" y="3944888"/>
              <a:ext cx="128449" cy="113912"/>
            </a:xfrm>
            <a:custGeom>
              <a:avLst/>
              <a:gdLst/>
              <a:ahLst/>
              <a:cxnLst/>
              <a:rect l="l" t="t" r="r" b="b"/>
              <a:pathLst>
                <a:path w="453152" h="401867" extrusionOk="0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venir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48" name="Google Shape;248;p4"/>
            <p:cNvSpPr/>
            <p:nvPr/>
          </p:nvSpPr>
          <p:spPr>
            <a:xfrm>
              <a:off x="10953045" y="3808430"/>
              <a:ext cx="144912" cy="193414"/>
            </a:xfrm>
            <a:custGeom>
              <a:avLst/>
              <a:gdLst/>
              <a:ahLst/>
              <a:cxnLst/>
              <a:rect l="l" t="t" r="r" b="b"/>
              <a:pathLst>
                <a:path w="511232" h="682341" extrusionOk="0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venir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49" name="Google Shape;249;p4"/>
            <p:cNvSpPr/>
            <p:nvPr/>
          </p:nvSpPr>
          <p:spPr>
            <a:xfrm>
              <a:off x="11684524" y="3907536"/>
              <a:ext cx="132121" cy="93006"/>
            </a:xfrm>
            <a:custGeom>
              <a:avLst/>
              <a:gdLst/>
              <a:ahLst/>
              <a:cxnLst/>
              <a:rect l="l" t="t" r="r" b="b"/>
              <a:pathLst>
                <a:path w="466107" h="328114" extrusionOk="0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venir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50" name="Google Shape;250;p4"/>
            <p:cNvSpPr/>
            <p:nvPr/>
          </p:nvSpPr>
          <p:spPr>
            <a:xfrm>
              <a:off x="11142141" y="3272152"/>
              <a:ext cx="180625" cy="158824"/>
            </a:xfrm>
            <a:custGeom>
              <a:avLst/>
              <a:gdLst/>
              <a:ahLst/>
              <a:cxnLst/>
              <a:rect l="l" t="t" r="r" b="b"/>
              <a:pathLst>
                <a:path w="3341477" h="2938167" extrusionOk="0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51" name="Google Shape;251;p4"/>
            <p:cNvSpPr/>
            <p:nvPr/>
          </p:nvSpPr>
          <p:spPr>
            <a:xfrm>
              <a:off x="11602136" y="3379098"/>
              <a:ext cx="82388" cy="75292"/>
            </a:xfrm>
            <a:custGeom>
              <a:avLst/>
              <a:gdLst/>
              <a:ahLst/>
              <a:cxnLst/>
              <a:rect l="l" t="t" r="r" b="b"/>
              <a:pathLst>
                <a:path w="5240764" h="4789394" extrusionOk="0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52" name="Google Shape;252;p4"/>
            <p:cNvSpPr/>
            <p:nvPr/>
          </p:nvSpPr>
          <p:spPr>
            <a:xfrm>
              <a:off x="10948005" y="3504095"/>
              <a:ext cx="82388" cy="75292"/>
            </a:xfrm>
            <a:custGeom>
              <a:avLst/>
              <a:gdLst/>
              <a:ahLst/>
              <a:cxnLst/>
              <a:rect l="l" t="t" r="r" b="b"/>
              <a:pathLst>
                <a:path w="5240764" h="4789394" extrusionOk="0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53" name="Google Shape;253;p4"/>
            <p:cNvSpPr/>
            <p:nvPr/>
          </p:nvSpPr>
          <p:spPr>
            <a:xfrm>
              <a:off x="11343727" y="3666564"/>
              <a:ext cx="173527" cy="138496"/>
            </a:xfrm>
            <a:custGeom>
              <a:avLst/>
              <a:gdLst/>
              <a:ahLst/>
              <a:cxnLst/>
              <a:rect l="l" t="t" r="r" b="b"/>
              <a:pathLst>
                <a:path w="789043" h="629754" extrusionOk="0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  <p:sp>
        <p:nvSpPr>
          <p:cNvPr id="255" name="Google Shape;255;p4"/>
          <p:cNvSpPr txBox="1"/>
          <p:nvPr/>
        </p:nvSpPr>
        <p:spPr>
          <a:xfrm>
            <a:off x="530352" y="3462766"/>
            <a:ext cx="5565648" cy="27811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71500" lvl="0" indent="-342900">
              <a:buClr>
                <a:srgbClr val="FFFFFF"/>
              </a:buClr>
              <a:buSzPts val="1800"/>
              <a:buFont typeface="Arial" panose="020B0604020202020204" pitchFamily="34" charset="0"/>
              <a:buChar char="•"/>
            </a:pPr>
            <a:r>
              <a:rPr lang="de-DE" sz="1800" i="0" dirty="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Create, </a:t>
            </a:r>
            <a:r>
              <a:rPr lang="de-DE" sz="1800" i="0" dirty="0" err="1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read</a:t>
            </a:r>
            <a:r>
              <a:rPr lang="de-DE" sz="1800" i="0" dirty="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, </a:t>
            </a:r>
            <a:r>
              <a:rPr lang="de-DE" sz="1800" i="0" dirty="0" err="1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copy</a:t>
            </a:r>
            <a:r>
              <a:rPr lang="de-DE" sz="1800" i="0" dirty="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, </a:t>
            </a:r>
            <a:r>
              <a:rPr lang="de-DE" sz="1800" i="0" dirty="0" err="1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upload</a:t>
            </a:r>
            <a:r>
              <a:rPr lang="de-DE" sz="1800" dirty="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, </a:t>
            </a:r>
            <a:r>
              <a:rPr lang="de-DE" sz="1800" i="0" dirty="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manage </a:t>
            </a:r>
            <a:r>
              <a:rPr lang="de-DE" sz="1800" i="0" dirty="0" err="1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files</a:t>
            </a:r>
            <a:r>
              <a:rPr lang="de-DE" sz="1800" i="0" dirty="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 and </a:t>
            </a:r>
            <a:r>
              <a:rPr lang="de-DE" sz="1800" i="0" dirty="0" err="1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folders</a:t>
            </a:r>
            <a:endParaRPr lang="de-DE" sz="1800" i="0" dirty="0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571500" lvl="0" indent="-342900">
              <a:buClr>
                <a:srgbClr val="FFFFFF"/>
              </a:buClr>
              <a:buSzPts val="1800"/>
              <a:buFont typeface="Arial" panose="020B0604020202020204" pitchFamily="34" charset="0"/>
              <a:buChar char="•"/>
            </a:pPr>
            <a:r>
              <a:rPr lang="de-DE" sz="1800" dirty="0" err="1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Used</a:t>
            </a:r>
            <a:r>
              <a:rPr lang="de-DE" sz="1800" dirty="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 in </a:t>
            </a:r>
            <a:r>
              <a:rPr lang="de-DE" sz="1800" dirty="0" err="1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browser</a:t>
            </a:r>
            <a:r>
              <a:rPr lang="de-DE" sz="1800" dirty="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 </a:t>
            </a:r>
            <a:r>
              <a:rPr lang="de-DE" sz="1800" dirty="0" err="1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scripts</a:t>
            </a:r>
            <a:r>
              <a:rPr lang="de-DE" sz="1800" dirty="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 in Node.js </a:t>
            </a:r>
            <a:r>
              <a:rPr lang="de-DE" sz="1800" dirty="0" err="1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scripts</a:t>
            </a:r>
            <a:r>
              <a:rPr lang="de-DE" sz="1800" dirty="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 </a:t>
            </a:r>
          </a:p>
          <a:p>
            <a:pPr marL="571500" lvl="0" indent="-342900">
              <a:buClr>
                <a:srgbClr val="FFFFFF"/>
              </a:buClr>
              <a:buSzPts val="1800"/>
              <a:buFont typeface="Arial" panose="020B0604020202020204" pitchFamily="34" charset="0"/>
              <a:buChar char="•"/>
            </a:pPr>
            <a:r>
              <a:rPr lang="de-DE" sz="1800" i="0" dirty="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Library </a:t>
            </a:r>
            <a:r>
              <a:rPr lang="de-DE" sz="1800" i="0" dirty="0" err="1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supports</a:t>
            </a:r>
            <a:r>
              <a:rPr lang="de-DE" sz="1800" i="0" dirty="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 </a:t>
            </a:r>
            <a:r>
              <a:rPr lang="de-DE" sz="1800" i="0" dirty="0" err="1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binary</a:t>
            </a:r>
            <a:r>
              <a:rPr lang="de-DE" sz="1800" i="0" dirty="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 and </a:t>
            </a:r>
            <a:r>
              <a:rPr lang="de-DE" sz="1800" i="0" dirty="0" err="1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text</a:t>
            </a:r>
            <a:r>
              <a:rPr lang="de-DE" sz="1800" i="0" dirty="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 </a:t>
            </a:r>
            <a:r>
              <a:rPr lang="de-DE" sz="1800" i="0" dirty="0" err="1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files</a:t>
            </a:r>
            <a:r>
              <a:rPr lang="de-DE" sz="1800" i="0" dirty="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, </a:t>
            </a:r>
            <a:r>
              <a:rPr lang="de-DE" sz="1800" i="0" dirty="0" err="1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is</a:t>
            </a:r>
            <a:r>
              <a:rPr lang="de-DE" sz="1800" i="0" dirty="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 </a:t>
            </a:r>
            <a:r>
              <a:rPr lang="de-DE" sz="1800" i="0" dirty="0" err="1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able</a:t>
            </a:r>
            <a:r>
              <a:rPr lang="de-DE" sz="1800" i="0" dirty="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 </a:t>
            </a:r>
            <a:r>
              <a:rPr lang="de-DE" sz="1800" dirty="0" err="1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to</a:t>
            </a:r>
            <a:r>
              <a:rPr lang="de-DE" sz="1800" dirty="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 </a:t>
            </a:r>
            <a:r>
              <a:rPr lang="de-DE" sz="1800" dirty="0" err="1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read</a:t>
            </a:r>
            <a:r>
              <a:rPr lang="de-DE" sz="1800" dirty="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 and </a:t>
            </a:r>
            <a:r>
              <a:rPr lang="de-DE" sz="1800" dirty="0" err="1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write</a:t>
            </a:r>
            <a:r>
              <a:rPr lang="de-DE" sz="1800" dirty="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 </a:t>
            </a:r>
            <a:r>
              <a:rPr lang="de-DE" sz="1800" dirty="0" err="1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data</a:t>
            </a:r>
            <a:r>
              <a:rPr lang="de-DE" sz="1800" dirty="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 </a:t>
            </a:r>
            <a:r>
              <a:rPr lang="de-DE" sz="1800" dirty="0" err="1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from</a:t>
            </a:r>
            <a:r>
              <a:rPr lang="de-DE" sz="1800" dirty="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 Solid Pods, </a:t>
            </a:r>
            <a:r>
              <a:rPr lang="de-DE" sz="1800" dirty="0" err="1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local</a:t>
            </a:r>
            <a:r>
              <a:rPr lang="de-DE" sz="1800" dirty="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 </a:t>
            </a:r>
            <a:r>
              <a:rPr lang="de-DE" sz="1800" dirty="0" err="1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file</a:t>
            </a:r>
            <a:r>
              <a:rPr lang="de-DE" sz="1800" dirty="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 </a:t>
            </a:r>
            <a:r>
              <a:rPr lang="de-DE" sz="1800" dirty="0" err="1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systems</a:t>
            </a:r>
            <a:endParaRPr lang="de-DE" sz="1800" dirty="0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571500" lvl="0" indent="-342900">
              <a:buClr>
                <a:srgbClr val="FFFFFF"/>
              </a:buClr>
              <a:buSzPts val="1800"/>
              <a:buFont typeface="Arial" panose="020B0604020202020204" pitchFamily="34" charset="0"/>
              <a:buChar char="•"/>
            </a:pPr>
            <a:r>
              <a:rPr lang="de-DE" sz="1800" i="0" dirty="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Can </a:t>
            </a:r>
            <a:r>
              <a:rPr lang="de-DE" sz="1800" i="0" dirty="0" err="1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work</a:t>
            </a:r>
            <a:r>
              <a:rPr lang="de-DE" sz="1800" i="0" dirty="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 </a:t>
            </a:r>
            <a:r>
              <a:rPr lang="de-DE" sz="1800" i="0" dirty="0" err="1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with</a:t>
            </a:r>
            <a:r>
              <a:rPr lang="de-DE" sz="1800" i="0" dirty="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 web </a:t>
            </a:r>
            <a:r>
              <a:rPr lang="de-DE" sz="1800" i="0" dirty="0" err="1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resources</a:t>
            </a:r>
            <a:r>
              <a:rPr lang="de-DE" sz="1800" i="0" dirty="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, </a:t>
            </a:r>
            <a:r>
              <a:rPr lang="de-DE" sz="1800" i="0" dirty="0" err="1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resources</a:t>
            </a:r>
            <a:r>
              <a:rPr lang="de-DE" sz="1800" i="0" dirty="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 </a:t>
            </a:r>
            <a:r>
              <a:rPr lang="de-DE" sz="1800" i="0" dirty="0" err="1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stored</a:t>
            </a:r>
            <a:r>
              <a:rPr lang="de-DE" sz="1800" i="0" dirty="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 in </a:t>
            </a:r>
            <a:r>
              <a:rPr lang="de-DE" sz="1800" i="0" dirty="0" err="1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browser‘s</a:t>
            </a:r>
            <a:r>
              <a:rPr lang="de-DE" sz="1800" i="0" dirty="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 </a:t>
            </a:r>
            <a:r>
              <a:rPr lang="de-DE" sz="1800" i="0" dirty="0" err="1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local</a:t>
            </a:r>
            <a:r>
              <a:rPr lang="de-DE" sz="1800" i="0" dirty="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 </a:t>
            </a:r>
            <a:r>
              <a:rPr lang="de-DE" sz="1800" i="0" dirty="0" err="1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storage</a:t>
            </a:r>
            <a:r>
              <a:rPr lang="de-DE" sz="1800" i="0" dirty="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 </a:t>
            </a:r>
            <a:r>
              <a:rPr lang="de-DE" sz="1800" i="0" dirty="0" err="1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or</a:t>
            </a:r>
            <a:r>
              <a:rPr lang="de-DE" sz="1800" i="0" dirty="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 </a:t>
            </a:r>
            <a:r>
              <a:rPr lang="de-DE" sz="1800" i="0" dirty="0" err="1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local</a:t>
            </a:r>
            <a:r>
              <a:rPr lang="de-DE" sz="1800" i="0" dirty="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 </a:t>
            </a:r>
            <a:r>
              <a:rPr lang="de-DE" sz="1800" i="0" dirty="0" err="1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file</a:t>
            </a:r>
            <a:r>
              <a:rPr lang="de-DE" sz="1800" i="0" dirty="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 </a:t>
            </a:r>
            <a:r>
              <a:rPr lang="de-DE" sz="1800" i="0" dirty="0" err="1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system</a:t>
            </a:r>
            <a:r>
              <a:rPr lang="de-DE" sz="1800" i="0" dirty="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.</a:t>
            </a:r>
            <a:endParaRPr sz="2000" i="0" dirty="0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56" name="Google Shape;256;p4"/>
          <p:cNvSpPr txBox="1"/>
          <p:nvPr/>
        </p:nvSpPr>
        <p:spPr>
          <a:xfrm>
            <a:off x="530352" y="711120"/>
            <a:ext cx="3883231" cy="246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000" dirty="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2. Solid-</a:t>
            </a:r>
            <a:r>
              <a:rPr lang="de-DE" sz="1000" dirty="0" err="1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specific</a:t>
            </a:r>
            <a:r>
              <a:rPr lang="de-DE" sz="1000" dirty="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 JavaScript Libraries</a:t>
            </a:r>
          </a:p>
        </p:txBody>
      </p:sp>
      <p:cxnSp>
        <p:nvCxnSpPr>
          <p:cNvPr id="257" name="Google Shape;257;p4"/>
          <p:cNvCxnSpPr/>
          <p:nvPr/>
        </p:nvCxnSpPr>
        <p:spPr>
          <a:xfrm>
            <a:off x="607375" y="917297"/>
            <a:ext cx="10920033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7" name="Google Shape;598;p11">
            <a:extLst>
              <a:ext uri="{FF2B5EF4-FFF2-40B4-BE49-F238E27FC236}">
                <a16:creationId xmlns:a16="http://schemas.microsoft.com/office/drawing/2014/main" id="{9197FB95-7515-4676-ACBA-75580BBC69D5}"/>
              </a:ext>
            </a:extLst>
          </p:cNvPr>
          <p:cNvSpPr txBox="1"/>
          <p:nvPr/>
        </p:nvSpPr>
        <p:spPr>
          <a:xfrm>
            <a:off x="530352" y="1051200"/>
            <a:ext cx="5565648" cy="1235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eo"/>
              <a:buNone/>
            </a:pPr>
            <a:r>
              <a:rPr lang="de-DE" sz="3000" i="1" dirty="0" err="1">
                <a:solidFill>
                  <a:srgbClr val="FFFFFF"/>
                </a:solidFill>
                <a:latin typeface="Geo"/>
                <a:ea typeface="Geo"/>
                <a:cs typeface="Geo"/>
                <a:sym typeface="Geo"/>
              </a:rPr>
              <a:t>Resource</a:t>
            </a:r>
            <a:r>
              <a:rPr lang="de-DE" sz="3000" i="1" dirty="0">
                <a:solidFill>
                  <a:srgbClr val="FFFFFF"/>
                </a:solidFill>
                <a:latin typeface="Geo"/>
                <a:ea typeface="Geo"/>
                <a:cs typeface="Geo"/>
                <a:sym typeface="Geo"/>
              </a:rPr>
              <a:t> Management Libraries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eo"/>
              <a:buNone/>
            </a:pPr>
            <a:r>
              <a:rPr lang="de-DE" sz="3000" i="1" dirty="0">
                <a:solidFill>
                  <a:srgbClr val="FFFFFF"/>
                </a:solidFill>
                <a:latin typeface="Geo"/>
                <a:ea typeface="Geo"/>
                <a:cs typeface="Geo"/>
                <a:sym typeface="Geo"/>
              </a:rPr>
              <a:t>Solid File Client </a:t>
            </a:r>
            <a:endParaRPr sz="3000" i="1" dirty="0">
              <a:solidFill>
                <a:srgbClr val="FFFFFF"/>
              </a:solidFill>
              <a:latin typeface="Geo"/>
              <a:ea typeface="Geo"/>
              <a:cs typeface="Geo"/>
              <a:sym typeface="Geo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0B51D9-3ACE-4E1D-BE82-E1F256DC06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9339" y="1252840"/>
            <a:ext cx="5393155" cy="3721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306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235" name="Google Shape;235;p4" descr="3D rendering of black cubes suspended in the air"/>
          <p:cNvPicPr preferRelativeResize="0"/>
          <p:nvPr/>
        </p:nvPicPr>
        <p:blipFill rotWithShape="1">
          <a:blip r:embed="rId3">
            <a:alphaModFix/>
          </a:blip>
          <a:srcRect t="10442" r="-1" b="4308"/>
          <a:stretch/>
        </p:blipFill>
        <p:spPr>
          <a:xfrm>
            <a:off x="0" y="0"/>
            <a:ext cx="12188932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4"/>
          <p:cNvSpPr/>
          <p:nvPr/>
        </p:nvSpPr>
        <p:spPr>
          <a:xfrm rot="-5400000">
            <a:off x="570186" y="-570186"/>
            <a:ext cx="6858000" cy="7998371"/>
          </a:xfrm>
          <a:prstGeom prst="rect">
            <a:avLst/>
          </a:prstGeom>
          <a:gradFill>
            <a:gsLst>
              <a:gs pos="0">
                <a:schemeClr val="dk1"/>
              </a:gs>
              <a:gs pos="100000">
                <a:srgbClr val="000000">
                  <a:alpha val="0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37" name="Google Shape;237;p4"/>
          <p:cNvSpPr/>
          <p:nvPr/>
        </p:nvSpPr>
        <p:spPr>
          <a:xfrm rot="5400000">
            <a:off x="785350" y="-785349"/>
            <a:ext cx="744976" cy="2315675"/>
          </a:xfrm>
          <a:custGeom>
            <a:avLst/>
            <a:gdLst/>
            <a:ahLst/>
            <a:cxnLst/>
            <a:rect l="l" t="t" r="r" b="b"/>
            <a:pathLst>
              <a:path w="1085312" h="2315675" extrusionOk="0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rgbClr val="B2DAF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238" name="Google Shape;238;p4"/>
          <p:cNvGrpSpPr/>
          <p:nvPr/>
        </p:nvGrpSpPr>
        <p:grpSpPr>
          <a:xfrm>
            <a:off x="530225" y="3267662"/>
            <a:ext cx="972241" cy="45718"/>
            <a:chOff x="4886325" y="3371754"/>
            <a:chExt cx="2418492" cy="113728"/>
          </a:xfrm>
        </p:grpSpPr>
        <p:sp>
          <p:nvSpPr>
            <p:cNvPr id="239" name="Google Shape;239;p4"/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/>
              <a:ahLst/>
              <a:cxnLst/>
              <a:rect l="l" t="t" r="r" b="b"/>
              <a:pathLst>
                <a:path w="2418302" h="9525" extrusionOk="0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grpSp>
          <p:nvGrpSpPr>
            <p:cNvPr id="240" name="Google Shape;240;p4"/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</p:grpSpPr>
          <p:sp>
            <p:nvSpPr>
              <p:cNvPr id="241" name="Google Shape;241;p4"/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/>
                <a:ahLst/>
                <a:cxnLst/>
                <a:rect l="l" t="t" r="r" b="b"/>
                <a:pathLst>
                  <a:path w="32575" h="2906" extrusionOk="0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242" name="Google Shape;242;p4"/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/>
                <a:ahLst/>
                <a:cxnLst/>
                <a:rect l="l" t="t" r="r" b="b"/>
                <a:pathLst>
                  <a:path w="380" h="42" extrusionOk="0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243" name="Google Shape;243;p4"/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/>
                <a:ahLst/>
                <a:cxnLst/>
                <a:rect l="l" t="t" r="r" b="b"/>
                <a:pathLst>
                  <a:path w="10001" h="190" extrusionOk="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244" name="Google Shape;244;p4"/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/>
                <a:ahLst/>
                <a:cxnLst/>
                <a:rect l="l" t="t" r="r" b="b"/>
                <a:pathLst>
                  <a:path w="2418108" h="113728" extrusionOk="0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</p:grpSp>
      </p:grpSp>
      <p:sp>
        <p:nvSpPr>
          <p:cNvPr id="245" name="Google Shape;245;p4"/>
          <p:cNvSpPr/>
          <p:nvPr/>
        </p:nvSpPr>
        <p:spPr>
          <a:xfrm>
            <a:off x="9766006" y="5516668"/>
            <a:ext cx="2438970" cy="1341332"/>
          </a:xfrm>
          <a:custGeom>
            <a:avLst/>
            <a:gdLst/>
            <a:ahLst/>
            <a:cxnLst/>
            <a:rect l="l" t="t" r="r" b="b"/>
            <a:pathLst>
              <a:path w="2438970" h="1341332" extrusionOk="0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rgbClr val="D6BAE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246" name="Google Shape;246;p4"/>
          <p:cNvGrpSpPr/>
          <p:nvPr/>
        </p:nvGrpSpPr>
        <p:grpSpPr>
          <a:xfrm>
            <a:off x="10776050" y="5204025"/>
            <a:ext cx="886141" cy="802496"/>
            <a:chOff x="10948005" y="3272152"/>
            <a:chExt cx="868640" cy="786648"/>
          </a:xfrm>
        </p:grpSpPr>
        <p:sp>
          <p:nvSpPr>
            <p:cNvPr id="247" name="Google Shape;247;p4"/>
            <p:cNvSpPr/>
            <p:nvPr/>
          </p:nvSpPr>
          <p:spPr>
            <a:xfrm>
              <a:off x="11194317" y="3944888"/>
              <a:ext cx="128449" cy="113912"/>
            </a:xfrm>
            <a:custGeom>
              <a:avLst/>
              <a:gdLst/>
              <a:ahLst/>
              <a:cxnLst/>
              <a:rect l="l" t="t" r="r" b="b"/>
              <a:pathLst>
                <a:path w="453152" h="401867" extrusionOk="0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venir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48" name="Google Shape;248;p4"/>
            <p:cNvSpPr/>
            <p:nvPr/>
          </p:nvSpPr>
          <p:spPr>
            <a:xfrm>
              <a:off x="10953045" y="3808430"/>
              <a:ext cx="144912" cy="193414"/>
            </a:xfrm>
            <a:custGeom>
              <a:avLst/>
              <a:gdLst/>
              <a:ahLst/>
              <a:cxnLst/>
              <a:rect l="l" t="t" r="r" b="b"/>
              <a:pathLst>
                <a:path w="511232" h="682341" extrusionOk="0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venir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49" name="Google Shape;249;p4"/>
            <p:cNvSpPr/>
            <p:nvPr/>
          </p:nvSpPr>
          <p:spPr>
            <a:xfrm>
              <a:off x="11684524" y="3907536"/>
              <a:ext cx="132121" cy="93006"/>
            </a:xfrm>
            <a:custGeom>
              <a:avLst/>
              <a:gdLst/>
              <a:ahLst/>
              <a:cxnLst/>
              <a:rect l="l" t="t" r="r" b="b"/>
              <a:pathLst>
                <a:path w="466107" h="328114" extrusionOk="0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venir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50" name="Google Shape;250;p4"/>
            <p:cNvSpPr/>
            <p:nvPr/>
          </p:nvSpPr>
          <p:spPr>
            <a:xfrm>
              <a:off x="11142141" y="3272152"/>
              <a:ext cx="180625" cy="158824"/>
            </a:xfrm>
            <a:custGeom>
              <a:avLst/>
              <a:gdLst/>
              <a:ahLst/>
              <a:cxnLst/>
              <a:rect l="l" t="t" r="r" b="b"/>
              <a:pathLst>
                <a:path w="3341477" h="2938167" extrusionOk="0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51" name="Google Shape;251;p4"/>
            <p:cNvSpPr/>
            <p:nvPr/>
          </p:nvSpPr>
          <p:spPr>
            <a:xfrm>
              <a:off x="11602136" y="3379098"/>
              <a:ext cx="82388" cy="75292"/>
            </a:xfrm>
            <a:custGeom>
              <a:avLst/>
              <a:gdLst/>
              <a:ahLst/>
              <a:cxnLst/>
              <a:rect l="l" t="t" r="r" b="b"/>
              <a:pathLst>
                <a:path w="5240764" h="4789394" extrusionOk="0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52" name="Google Shape;252;p4"/>
            <p:cNvSpPr/>
            <p:nvPr/>
          </p:nvSpPr>
          <p:spPr>
            <a:xfrm>
              <a:off x="10948005" y="3504095"/>
              <a:ext cx="82388" cy="75292"/>
            </a:xfrm>
            <a:custGeom>
              <a:avLst/>
              <a:gdLst/>
              <a:ahLst/>
              <a:cxnLst/>
              <a:rect l="l" t="t" r="r" b="b"/>
              <a:pathLst>
                <a:path w="5240764" h="4789394" extrusionOk="0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53" name="Google Shape;253;p4"/>
            <p:cNvSpPr/>
            <p:nvPr/>
          </p:nvSpPr>
          <p:spPr>
            <a:xfrm>
              <a:off x="11343727" y="3666564"/>
              <a:ext cx="173527" cy="138496"/>
            </a:xfrm>
            <a:custGeom>
              <a:avLst/>
              <a:gdLst/>
              <a:ahLst/>
              <a:cxnLst/>
              <a:rect l="l" t="t" r="r" b="b"/>
              <a:pathLst>
                <a:path w="789043" h="629754" extrusionOk="0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  <p:sp>
        <p:nvSpPr>
          <p:cNvPr id="255" name="Google Shape;255;p4"/>
          <p:cNvSpPr txBox="1"/>
          <p:nvPr/>
        </p:nvSpPr>
        <p:spPr>
          <a:xfrm>
            <a:off x="530352" y="3462766"/>
            <a:ext cx="5565648" cy="27811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71500" lvl="0" indent="-342900">
              <a:buClr>
                <a:srgbClr val="FFFFFF"/>
              </a:buClr>
              <a:buSzPts val="1800"/>
              <a:buFont typeface="Arial" panose="020B0604020202020204" pitchFamily="34" charset="0"/>
              <a:buChar char="•"/>
            </a:pPr>
            <a:r>
              <a:rPr lang="de-DE" sz="1800" dirty="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Able </a:t>
            </a:r>
            <a:r>
              <a:rPr lang="de-DE" sz="1800" dirty="0" err="1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to</a:t>
            </a:r>
            <a:r>
              <a:rPr lang="de-DE" sz="1800" dirty="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 </a:t>
            </a:r>
            <a:r>
              <a:rPr lang="de-DE" sz="1800" dirty="0" err="1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read</a:t>
            </a:r>
            <a:r>
              <a:rPr lang="de-DE" sz="1800" dirty="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/</a:t>
            </a:r>
            <a:r>
              <a:rPr lang="de-DE" sz="1800" dirty="0" err="1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write</a:t>
            </a:r>
            <a:r>
              <a:rPr lang="de-DE" sz="1800" dirty="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 </a:t>
            </a:r>
            <a:r>
              <a:rPr lang="de-DE" sz="1800" dirty="0" err="1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structured</a:t>
            </a:r>
            <a:r>
              <a:rPr lang="de-DE" sz="1800" dirty="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 Data</a:t>
            </a:r>
          </a:p>
          <a:p>
            <a:pPr marL="571500" lvl="0" indent="-342900">
              <a:buClr>
                <a:srgbClr val="FFFFFF"/>
              </a:buClr>
              <a:buSzPts val="1800"/>
              <a:buFont typeface="Arial" panose="020B0604020202020204" pitchFamily="34" charset="0"/>
              <a:buChar char="•"/>
            </a:pPr>
            <a:r>
              <a:rPr lang="de-DE" sz="1800" dirty="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Able </a:t>
            </a:r>
            <a:r>
              <a:rPr lang="de-DE" sz="1800" dirty="0" err="1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to</a:t>
            </a:r>
            <a:r>
              <a:rPr lang="de-DE" sz="1800" dirty="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 </a:t>
            </a:r>
            <a:r>
              <a:rPr lang="de-DE" sz="1800" dirty="0" err="1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read</a:t>
            </a:r>
            <a:r>
              <a:rPr lang="de-DE" sz="1800" dirty="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/</a:t>
            </a:r>
            <a:r>
              <a:rPr lang="de-DE" sz="1800" dirty="0" err="1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write</a:t>
            </a:r>
            <a:r>
              <a:rPr lang="de-DE" sz="1800" dirty="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 Files</a:t>
            </a:r>
          </a:p>
          <a:p>
            <a:pPr marL="571500" lvl="0" indent="-342900">
              <a:buClr>
                <a:srgbClr val="FFFFFF"/>
              </a:buClr>
              <a:buSzPts val="1800"/>
              <a:buFont typeface="Arial" panose="020B0604020202020204" pitchFamily="34" charset="0"/>
              <a:buChar char="•"/>
            </a:pPr>
            <a:r>
              <a:rPr lang="de-DE" sz="1800" dirty="0" err="1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Allows</a:t>
            </a:r>
            <a:r>
              <a:rPr lang="de-DE" sz="1800" dirty="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 </a:t>
            </a:r>
            <a:r>
              <a:rPr lang="de-DE" sz="1800" dirty="0" err="1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developers</a:t>
            </a:r>
            <a:r>
              <a:rPr lang="de-DE" sz="1800" dirty="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 </a:t>
            </a:r>
            <a:r>
              <a:rPr lang="de-DE" sz="1800" dirty="0" err="1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to</a:t>
            </a:r>
            <a:r>
              <a:rPr lang="de-DE" sz="1800" dirty="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 </a:t>
            </a:r>
            <a:r>
              <a:rPr lang="de-DE" sz="1800" dirty="0" err="1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access</a:t>
            </a:r>
            <a:r>
              <a:rPr lang="de-DE" sz="1800" dirty="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 </a:t>
            </a:r>
            <a:r>
              <a:rPr lang="de-DE" sz="1800" dirty="0" err="1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data</a:t>
            </a:r>
            <a:r>
              <a:rPr lang="de-DE" sz="1800" dirty="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 and manage </a:t>
            </a:r>
            <a:r>
              <a:rPr lang="de-DE" sz="1800" dirty="0" err="1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permissions</a:t>
            </a:r>
            <a:r>
              <a:rPr lang="de-DE" sz="1800" dirty="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 on </a:t>
            </a:r>
            <a:r>
              <a:rPr lang="de-DE" sz="1800" dirty="0" err="1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the</a:t>
            </a:r>
            <a:r>
              <a:rPr lang="de-DE" sz="1800" dirty="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 </a:t>
            </a:r>
            <a:r>
              <a:rPr lang="de-DE" sz="1800" dirty="0" err="1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data</a:t>
            </a:r>
            <a:r>
              <a:rPr lang="de-DE" sz="1800" dirty="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 </a:t>
            </a:r>
            <a:r>
              <a:rPr lang="de-DE" sz="1800" dirty="0" err="1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that</a:t>
            </a:r>
            <a:r>
              <a:rPr lang="de-DE" sz="1800" dirty="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 </a:t>
            </a:r>
            <a:r>
              <a:rPr lang="de-DE" sz="1800" dirty="0" err="1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is</a:t>
            </a:r>
            <a:r>
              <a:rPr lang="de-DE" sz="1800" dirty="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 </a:t>
            </a:r>
            <a:r>
              <a:rPr lang="de-DE" sz="1800" dirty="0" err="1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stored</a:t>
            </a:r>
            <a:r>
              <a:rPr lang="de-DE" sz="1800" dirty="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 in Solid Pods</a:t>
            </a:r>
          </a:p>
          <a:p>
            <a:pPr marL="571500" lvl="0" indent="-342900">
              <a:buClr>
                <a:srgbClr val="FFFFFF"/>
              </a:buClr>
              <a:buSzPts val="1800"/>
              <a:buFont typeface="Arial" panose="020B0604020202020204" pitchFamily="34" charset="0"/>
              <a:buChar char="•"/>
            </a:pPr>
            <a:r>
              <a:rPr lang="de-DE" sz="1800" i="0" dirty="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Can </a:t>
            </a:r>
            <a:r>
              <a:rPr lang="de-DE" sz="1800" i="0" dirty="0" err="1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be</a:t>
            </a:r>
            <a:r>
              <a:rPr lang="de-DE" sz="1800" i="0" dirty="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 </a:t>
            </a:r>
            <a:r>
              <a:rPr lang="de-DE" sz="1800" i="0" dirty="0" err="1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run</a:t>
            </a:r>
            <a:r>
              <a:rPr lang="de-DE" sz="1800" i="0" dirty="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 </a:t>
            </a:r>
            <a:r>
              <a:rPr lang="de-DE" sz="1800" i="0" dirty="0" err="1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locally</a:t>
            </a:r>
            <a:r>
              <a:rPr lang="de-DE" sz="1800" i="0" dirty="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 </a:t>
            </a:r>
            <a:r>
              <a:rPr lang="de-DE" sz="1800" i="0" dirty="0" err="1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or</a:t>
            </a:r>
            <a:r>
              <a:rPr lang="de-DE" sz="1800" i="0" dirty="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 in a</a:t>
            </a:r>
            <a:r>
              <a:rPr lang="de-DE" sz="1800" dirty="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n </a:t>
            </a:r>
            <a:r>
              <a:rPr lang="de-DE" sz="1800" dirty="0" err="1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authenticated</a:t>
            </a:r>
            <a:r>
              <a:rPr lang="de-DE" sz="1800" dirty="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 </a:t>
            </a:r>
            <a:r>
              <a:rPr lang="de-DE" sz="1800" dirty="0" err="1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browser</a:t>
            </a:r>
            <a:r>
              <a:rPr lang="de-DE" sz="1800" dirty="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, </a:t>
            </a:r>
            <a:r>
              <a:rPr lang="de-DE" sz="1800" dirty="0" err="1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allowing</a:t>
            </a:r>
            <a:r>
              <a:rPr lang="de-DE" sz="1800" dirty="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 </a:t>
            </a:r>
            <a:r>
              <a:rPr lang="de-DE" sz="1800" dirty="0" err="1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apps</a:t>
            </a:r>
            <a:r>
              <a:rPr lang="de-DE" sz="1800" dirty="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 </a:t>
            </a:r>
            <a:r>
              <a:rPr lang="de-DE" sz="1800" dirty="0" err="1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to</a:t>
            </a:r>
            <a:r>
              <a:rPr lang="de-DE" sz="1800" dirty="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 </a:t>
            </a:r>
            <a:r>
              <a:rPr lang="de-DE" sz="1800" dirty="0" err="1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authenticate</a:t>
            </a:r>
            <a:r>
              <a:rPr lang="de-DE" sz="1800" dirty="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 </a:t>
            </a:r>
            <a:r>
              <a:rPr lang="de-DE" sz="1800" dirty="0" err="1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against</a:t>
            </a:r>
            <a:r>
              <a:rPr lang="de-DE" sz="1800" dirty="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 a Solid </a:t>
            </a:r>
            <a:r>
              <a:rPr lang="de-DE" sz="1800" dirty="0" err="1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server</a:t>
            </a:r>
            <a:r>
              <a:rPr lang="de-DE" sz="1800" dirty="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, o</a:t>
            </a:r>
            <a:r>
              <a:rPr lang="de-DE" sz="1800" i="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nly</a:t>
            </a:r>
            <a:r>
              <a:rPr lang="de-DE" sz="1800" i="0" dirty="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 </a:t>
            </a:r>
            <a:r>
              <a:rPr lang="de-DE" sz="1800" i="0" dirty="0" err="1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necessary</a:t>
            </a:r>
            <a:r>
              <a:rPr lang="de-DE" sz="1800" i="0" dirty="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 </a:t>
            </a:r>
            <a:r>
              <a:rPr lang="de-DE" sz="1800" i="0" dirty="0" err="1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if</a:t>
            </a:r>
            <a:r>
              <a:rPr lang="de-DE" sz="1800" i="0" dirty="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 </a:t>
            </a:r>
            <a:r>
              <a:rPr lang="de-DE" sz="1800" i="0" dirty="0" err="1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one</a:t>
            </a:r>
            <a:r>
              <a:rPr lang="de-DE" sz="1800" i="0" dirty="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 </a:t>
            </a:r>
            <a:r>
              <a:rPr lang="de-DE" sz="1800" i="0" dirty="0" err="1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wishes</a:t>
            </a:r>
            <a:r>
              <a:rPr lang="de-DE" sz="1800" i="0" dirty="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 </a:t>
            </a:r>
            <a:r>
              <a:rPr lang="de-DE" sz="1800" i="0" dirty="0" err="1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to</a:t>
            </a:r>
            <a:r>
              <a:rPr lang="de-DE" sz="1800" i="0" dirty="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 </a:t>
            </a:r>
            <a:r>
              <a:rPr lang="de-DE" sz="1800" i="0" dirty="0" err="1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access</a:t>
            </a:r>
            <a:r>
              <a:rPr lang="de-DE" sz="1800" i="0" dirty="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 private </a:t>
            </a:r>
            <a:r>
              <a:rPr lang="de-DE" sz="1800" i="0" dirty="0" err="1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resources</a:t>
            </a:r>
            <a:r>
              <a:rPr lang="de-DE" sz="1800" i="0" dirty="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 in a Pod</a:t>
            </a:r>
          </a:p>
          <a:p>
            <a:pPr marL="228600" lvl="0">
              <a:buClr>
                <a:srgbClr val="FFFFFF"/>
              </a:buClr>
              <a:buSzPts val="1800"/>
            </a:pPr>
            <a:endParaRPr sz="2000" i="0" dirty="0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56" name="Google Shape;256;p4"/>
          <p:cNvSpPr txBox="1"/>
          <p:nvPr/>
        </p:nvSpPr>
        <p:spPr>
          <a:xfrm>
            <a:off x="530352" y="711120"/>
            <a:ext cx="3883231" cy="246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000" dirty="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2. Solid-</a:t>
            </a:r>
            <a:r>
              <a:rPr lang="de-DE" sz="1000" dirty="0" err="1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specific</a:t>
            </a:r>
            <a:r>
              <a:rPr lang="de-DE" sz="1000" dirty="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 JavaScript Libraries</a:t>
            </a:r>
          </a:p>
        </p:txBody>
      </p:sp>
      <p:cxnSp>
        <p:nvCxnSpPr>
          <p:cNvPr id="257" name="Google Shape;257;p4"/>
          <p:cNvCxnSpPr/>
          <p:nvPr/>
        </p:nvCxnSpPr>
        <p:spPr>
          <a:xfrm>
            <a:off x="607375" y="917297"/>
            <a:ext cx="10920033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7" name="Google Shape;598;p11">
            <a:extLst>
              <a:ext uri="{FF2B5EF4-FFF2-40B4-BE49-F238E27FC236}">
                <a16:creationId xmlns:a16="http://schemas.microsoft.com/office/drawing/2014/main" id="{9197FB95-7515-4676-ACBA-75580BBC69D5}"/>
              </a:ext>
            </a:extLst>
          </p:cNvPr>
          <p:cNvSpPr txBox="1"/>
          <p:nvPr/>
        </p:nvSpPr>
        <p:spPr>
          <a:xfrm>
            <a:off x="530352" y="1051200"/>
            <a:ext cx="5565648" cy="1235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eo"/>
              <a:buNone/>
            </a:pPr>
            <a:r>
              <a:rPr lang="de-DE" sz="3000" i="1" dirty="0" err="1">
                <a:solidFill>
                  <a:srgbClr val="FFFFFF"/>
                </a:solidFill>
                <a:latin typeface="Geo"/>
                <a:ea typeface="Geo"/>
                <a:cs typeface="Geo"/>
                <a:sym typeface="Geo"/>
              </a:rPr>
              <a:t>Resource</a:t>
            </a:r>
            <a:r>
              <a:rPr lang="de-DE" sz="3000" i="1" dirty="0">
                <a:solidFill>
                  <a:srgbClr val="FFFFFF"/>
                </a:solidFill>
                <a:latin typeface="Geo"/>
                <a:ea typeface="Geo"/>
                <a:cs typeface="Geo"/>
                <a:sym typeface="Geo"/>
              </a:rPr>
              <a:t> Management Libraries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eo"/>
              <a:buNone/>
            </a:pPr>
            <a:r>
              <a:rPr lang="de-DE" sz="3000" i="1" dirty="0" err="1">
                <a:solidFill>
                  <a:srgbClr val="FFFFFF"/>
                </a:solidFill>
                <a:latin typeface="Geo"/>
                <a:ea typeface="Geo"/>
                <a:cs typeface="Geo"/>
                <a:sym typeface="Geo"/>
              </a:rPr>
              <a:t>Inrupt</a:t>
            </a:r>
            <a:r>
              <a:rPr lang="de-DE" sz="3000" i="1" dirty="0">
                <a:solidFill>
                  <a:srgbClr val="FFFFFF"/>
                </a:solidFill>
                <a:latin typeface="Geo"/>
                <a:ea typeface="Geo"/>
                <a:cs typeface="Geo"/>
                <a:sym typeface="Geo"/>
              </a:rPr>
              <a:t> Solid Client JS</a:t>
            </a:r>
            <a:endParaRPr sz="3000" i="1" dirty="0">
              <a:solidFill>
                <a:srgbClr val="FFFFFF"/>
              </a:solidFill>
              <a:latin typeface="Geo"/>
              <a:ea typeface="Geo"/>
              <a:cs typeface="Geo"/>
              <a:sym typeface="Geo"/>
            </a:endParaRPr>
          </a:p>
        </p:txBody>
      </p:sp>
    </p:spTree>
    <p:extLst>
      <p:ext uri="{BB962C8B-B14F-4D97-AF65-F5344CB8AC3E}">
        <p14:creationId xmlns:p14="http://schemas.microsoft.com/office/powerpoint/2010/main" val="93978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251f78d74f_0_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227" name="Google Shape;227;g1251f78d74f_0_0" descr="3D rendering of black cubes suspended in the air"/>
          <p:cNvPicPr preferRelativeResize="0"/>
          <p:nvPr/>
        </p:nvPicPr>
        <p:blipFill rotWithShape="1">
          <a:blip r:embed="rId3">
            <a:alphaModFix/>
          </a:blip>
          <a:srcRect t="10443" b="4305"/>
          <a:stretch/>
        </p:blipFill>
        <p:spPr>
          <a:xfrm>
            <a:off x="20" y="10"/>
            <a:ext cx="12188933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g1251f78d74f_0_0"/>
          <p:cNvSpPr/>
          <p:nvPr/>
        </p:nvSpPr>
        <p:spPr>
          <a:xfrm rot="-5400000">
            <a:off x="570150" y="-597455"/>
            <a:ext cx="6858000" cy="7998300"/>
          </a:xfrm>
          <a:prstGeom prst="rect">
            <a:avLst/>
          </a:prstGeom>
          <a:gradFill>
            <a:gsLst>
              <a:gs pos="0">
                <a:schemeClr val="dk1"/>
              </a:gs>
              <a:gs pos="100000">
                <a:srgbClr val="000000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29" name="Google Shape;229;g1251f78d74f_0_0"/>
          <p:cNvSpPr txBox="1">
            <a:spLocks noGrp="1"/>
          </p:cNvSpPr>
          <p:nvPr>
            <p:ph type="subTitle" idx="1"/>
          </p:nvPr>
        </p:nvSpPr>
        <p:spPr>
          <a:xfrm>
            <a:off x="530225" y="2026920"/>
            <a:ext cx="9994800" cy="235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>
              <a:solidFill>
                <a:srgbClr val="FFFFFF"/>
              </a:solidFill>
            </a:endParaRPr>
          </a:p>
          <a:p>
            <a:pPr marL="457200" lvl="0" indent="-3810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Char char="●"/>
            </a:pPr>
            <a:r>
              <a:rPr lang="de-DE" sz="2400">
                <a:solidFill>
                  <a:srgbClr val="FFFFFF"/>
                </a:solidFill>
              </a:rPr>
              <a:t>Keep data independent from applications.</a:t>
            </a:r>
            <a:endParaRPr sz="2400">
              <a:solidFill>
                <a:srgbClr val="FFFFFF"/>
              </a:solidFill>
            </a:endParaRPr>
          </a:p>
          <a:p>
            <a:pPr marL="457200" lvl="0" indent="-3810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de-DE" sz="2400">
                <a:solidFill>
                  <a:srgbClr val="FFFFFF"/>
                </a:solidFill>
              </a:rPr>
              <a:t>(consistency) The same data has the same meaning across different applications</a:t>
            </a:r>
            <a:endParaRPr sz="24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g1251f78d74f_0_0"/>
          <p:cNvSpPr/>
          <p:nvPr/>
        </p:nvSpPr>
        <p:spPr>
          <a:xfrm rot="5400000">
            <a:off x="784762" y="-784761"/>
            <a:ext cx="746152" cy="2315675"/>
          </a:xfrm>
          <a:custGeom>
            <a:avLst/>
            <a:gdLst/>
            <a:ahLst/>
            <a:cxnLst/>
            <a:rect l="l" t="t" r="r" b="b"/>
            <a:pathLst>
              <a:path w="1085312" h="2315675" extrusionOk="0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rgbClr val="B2DAF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31" name="Google Shape;231;g1251f78d74f_0_0"/>
          <p:cNvSpPr/>
          <p:nvPr/>
        </p:nvSpPr>
        <p:spPr>
          <a:xfrm>
            <a:off x="9766006" y="5516668"/>
            <a:ext cx="2438970" cy="1341332"/>
          </a:xfrm>
          <a:custGeom>
            <a:avLst/>
            <a:gdLst/>
            <a:ahLst/>
            <a:cxnLst/>
            <a:rect l="l" t="t" r="r" b="b"/>
            <a:pathLst>
              <a:path w="2438970" h="1341332" extrusionOk="0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rgbClr val="D6BAE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232" name="Google Shape;232;g1251f78d74f_0_0"/>
          <p:cNvGrpSpPr/>
          <p:nvPr/>
        </p:nvGrpSpPr>
        <p:grpSpPr>
          <a:xfrm>
            <a:off x="10775529" y="5203874"/>
            <a:ext cx="885645" cy="802067"/>
            <a:chOff x="10948005" y="3272152"/>
            <a:chExt cx="868194" cy="786263"/>
          </a:xfrm>
        </p:grpSpPr>
        <p:sp>
          <p:nvSpPr>
            <p:cNvPr id="233" name="Google Shape;233;g1251f78d74f_0_0"/>
            <p:cNvSpPr/>
            <p:nvPr/>
          </p:nvSpPr>
          <p:spPr>
            <a:xfrm>
              <a:off x="11194317" y="3944888"/>
              <a:ext cx="128015" cy="113527"/>
            </a:xfrm>
            <a:custGeom>
              <a:avLst/>
              <a:gdLst/>
              <a:ahLst/>
              <a:cxnLst/>
              <a:rect l="l" t="t" r="r" b="b"/>
              <a:pathLst>
                <a:path w="453152" h="401867" extrusionOk="0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venir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34" name="Google Shape;234;g1251f78d74f_0_0"/>
            <p:cNvSpPr/>
            <p:nvPr/>
          </p:nvSpPr>
          <p:spPr>
            <a:xfrm>
              <a:off x="10953045" y="3808430"/>
              <a:ext cx="144423" cy="192761"/>
            </a:xfrm>
            <a:custGeom>
              <a:avLst/>
              <a:gdLst/>
              <a:ahLst/>
              <a:cxnLst/>
              <a:rect l="l" t="t" r="r" b="b"/>
              <a:pathLst>
                <a:path w="511232" h="682341" extrusionOk="0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venir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35" name="Google Shape;235;g1251f78d74f_0_0"/>
            <p:cNvSpPr/>
            <p:nvPr/>
          </p:nvSpPr>
          <p:spPr>
            <a:xfrm>
              <a:off x="11684524" y="3907536"/>
              <a:ext cx="131675" cy="92692"/>
            </a:xfrm>
            <a:custGeom>
              <a:avLst/>
              <a:gdLst/>
              <a:ahLst/>
              <a:cxnLst/>
              <a:rect l="l" t="t" r="r" b="b"/>
              <a:pathLst>
                <a:path w="466107" h="328114" extrusionOk="0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venir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36" name="Google Shape;236;g1251f78d74f_0_0"/>
            <p:cNvSpPr/>
            <p:nvPr/>
          </p:nvSpPr>
          <p:spPr>
            <a:xfrm>
              <a:off x="11142141" y="3272152"/>
              <a:ext cx="183781" cy="161599"/>
            </a:xfrm>
            <a:custGeom>
              <a:avLst/>
              <a:gdLst/>
              <a:ahLst/>
              <a:cxnLst/>
              <a:rect l="l" t="t" r="r" b="b"/>
              <a:pathLst>
                <a:path w="3341477" h="2938167" extrusionOk="0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37" name="Google Shape;237;g1251f78d74f_0_0"/>
            <p:cNvSpPr/>
            <p:nvPr/>
          </p:nvSpPr>
          <p:spPr>
            <a:xfrm>
              <a:off x="11602136" y="3379098"/>
              <a:ext cx="78611" cy="71841"/>
            </a:xfrm>
            <a:custGeom>
              <a:avLst/>
              <a:gdLst/>
              <a:ahLst/>
              <a:cxnLst/>
              <a:rect l="l" t="t" r="r" b="b"/>
              <a:pathLst>
                <a:path w="5240764" h="4789394" extrusionOk="0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38" name="Google Shape;238;g1251f78d74f_0_0"/>
            <p:cNvSpPr/>
            <p:nvPr/>
          </p:nvSpPr>
          <p:spPr>
            <a:xfrm>
              <a:off x="10948005" y="3504095"/>
              <a:ext cx="78611" cy="71841"/>
            </a:xfrm>
            <a:custGeom>
              <a:avLst/>
              <a:gdLst/>
              <a:ahLst/>
              <a:cxnLst/>
              <a:rect l="l" t="t" r="r" b="b"/>
              <a:pathLst>
                <a:path w="5240764" h="4789394" extrusionOk="0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39" name="Google Shape;239;g1251f78d74f_0_0"/>
            <p:cNvSpPr/>
            <p:nvPr/>
          </p:nvSpPr>
          <p:spPr>
            <a:xfrm>
              <a:off x="11343727" y="3666564"/>
              <a:ext cx="173589" cy="138546"/>
            </a:xfrm>
            <a:custGeom>
              <a:avLst/>
              <a:gdLst/>
              <a:ahLst/>
              <a:cxnLst/>
              <a:rect l="l" t="t" r="r" b="b"/>
              <a:pathLst>
                <a:path w="789043" h="629754" extrusionOk="0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  <p:cxnSp>
        <p:nvCxnSpPr>
          <p:cNvPr id="241" name="Google Shape;241;g1251f78d74f_0_0"/>
          <p:cNvCxnSpPr/>
          <p:nvPr/>
        </p:nvCxnSpPr>
        <p:spPr>
          <a:xfrm>
            <a:off x="608400" y="917297"/>
            <a:ext cx="109188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42" name="Google Shape;242;g1251f78d74f_0_0"/>
          <p:cNvSpPr txBox="1"/>
          <p:nvPr/>
        </p:nvSpPr>
        <p:spPr>
          <a:xfrm>
            <a:off x="540512" y="1052470"/>
            <a:ext cx="55656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eo"/>
              <a:buNone/>
            </a:pPr>
            <a:r>
              <a:rPr lang="de-DE" sz="3000" i="1">
                <a:solidFill>
                  <a:srgbClr val="FFFFFF"/>
                </a:solidFill>
                <a:latin typeface="Geo"/>
                <a:ea typeface="Geo"/>
                <a:cs typeface="Geo"/>
                <a:sym typeface="Geo"/>
              </a:rPr>
              <a:t>Vocabulary</a:t>
            </a:r>
            <a:r>
              <a:rPr lang="de-DE" sz="3000" b="0" i="1" u="none" strike="noStrike" cap="none">
                <a:solidFill>
                  <a:srgbClr val="FFFFFF"/>
                </a:solidFill>
                <a:latin typeface="Geo"/>
                <a:ea typeface="Geo"/>
                <a:cs typeface="Geo"/>
                <a:sym typeface="Geo"/>
              </a:rPr>
              <a:t> </a:t>
            </a:r>
            <a:endParaRPr sz="3000" b="0" i="1" u="none" strike="noStrike" cap="none">
              <a:solidFill>
                <a:srgbClr val="FFFFFF"/>
              </a:solidFill>
              <a:latin typeface="Geo"/>
              <a:ea typeface="Geo"/>
              <a:cs typeface="Geo"/>
              <a:sym typeface="Geo"/>
            </a:endParaRPr>
          </a:p>
        </p:txBody>
      </p:sp>
      <p:sp>
        <p:nvSpPr>
          <p:cNvPr id="243" name="Google Shape;243;g1251f78d74f_0_0"/>
          <p:cNvSpPr txBox="1"/>
          <p:nvPr/>
        </p:nvSpPr>
        <p:spPr>
          <a:xfrm>
            <a:off x="530134" y="3572670"/>
            <a:ext cx="9995100" cy="10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0" name="Google Shape;256;p4">
            <a:extLst>
              <a:ext uri="{FF2B5EF4-FFF2-40B4-BE49-F238E27FC236}">
                <a16:creationId xmlns:a16="http://schemas.microsoft.com/office/drawing/2014/main" id="{B8575D3A-C526-4ED0-9697-C4B75F0074D8}"/>
              </a:ext>
            </a:extLst>
          </p:cNvPr>
          <p:cNvSpPr txBox="1"/>
          <p:nvPr/>
        </p:nvSpPr>
        <p:spPr>
          <a:xfrm>
            <a:off x="530352" y="711120"/>
            <a:ext cx="3883231" cy="246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000" dirty="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2. Solid-</a:t>
            </a:r>
            <a:r>
              <a:rPr lang="de-DE" sz="1000" dirty="0" err="1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specific</a:t>
            </a:r>
            <a:r>
              <a:rPr lang="de-DE" sz="1000" dirty="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 JavaScript Libraries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251f78d74f_0_2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249" name="Google Shape;249;g1251f78d74f_0_22" descr="3D rendering of black cubes suspended in the air"/>
          <p:cNvPicPr preferRelativeResize="0"/>
          <p:nvPr/>
        </p:nvPicPr>
        <p:blipFill rotWithShape="1">
          <a:blip r:embed="rId3">
            <a:alphaModFix/>
          </a:blip>
          <a:srcRect t="10443" b="4305"/>
          <a:stretch/>
        </p:blipFill>
        <p:spPr>
          <a:xfrm>
            <a:off x="20" y="10"/>
            <a:ext cx="12188933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g1251f78d74f_0_22"/>
          <p:cNvSpPr/>
          <p:nvPr/>
        </p:nvSpPr>
        <p:spPr>
          <a:xfrm rot="-5400000">
            <a:off x="570150" y="-597455"/>
            <a:ext cx="6858000" cy="7998300"/>
          </a:xfrm>
          <a:prstGeom prst="rect">
            <a:avLst/>
          </a:prstGeom>
          <a:gradFill>
            <a:gsLst>
              <a:gs pos="0">
                <a:schemeClr val="dk1"/>
              </a:gs>
              <a:gs pos="100000">
                <a:srgbClr val="000000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51" name="Google Shape;251;g1251f78d74f_0_22"/>
          <p:cNvSpPr txBox="1">
            <a:spLocks noGrp="1"/>
          </p:cNvSpPr>
          <p:nvPr>
            <p:ph type="subTitle" idx="1"/>
          </p:nvPr>
        </p:nvSpPr>
        <p:spPr>
          <a:xfrm>
            <a:off x="530225" y="2026920"/>
            <a:ext cx="9994800" cy="235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>
              <a:solidFill>
                <a:srgbClr val="FFFFFF"/>
              </a:solidFill>
            </a:endParaRPr>
          </a:p>
          <a:p>
            <a:pPr marL="457200" lvl="0" indent="-3810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Char char="●"/>
            </a:pPr>
            <a:r>
              <a:rPr lang="de-DE" sz="2400">
                <a:solidFill>
                  <a:srgbClr val="FFFFFF"/>
                </a:solidFill>
              </a:rPr>
              <a:t>Keep data independent from applications.</a:t>
            </a:r>
            <a:endParaRPr sz="2400">
              <a:solidFill>
                <a:srgbClr val="FFFFFF"/>
              </a:solidFill>
            </a:endParaRPr>
          </a:p>
          <a:p>
            <a:pPr marL="457200" lvl="0" indent="-3810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de-DE" sz="2400">
                <a:solidFill>
                  <a:srgbClr val="FFFFFF"/>
                </a:solidFill>
              </a:rPr>
              <a:t>(consistency) The same data has the same meaning across different applications</a:t>
            </a:r>
            <a:endParaRPr sz="24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g1251f78d74f_0_22"/>
          <p:cNvSpPr/>
          <p:nvPr/>
        </p:nvSpPr>
        <p:spPr>
          <a:xfrm rot="5400000">
            <a:off x="784762" y="-784761"/>
            <a:ext cx="746152" cy="2315675"/>
          </a:xfrm>
          <a:custGeom>
            <a:avLst/>
            <a:gdLst/>
            <a:ahLst/>
            <a:cxnLst/>
            <a:rect l="l" t="t" r="r" b="b"/>
            <a:pathLst>
              <a:path w="1085312" h="2315675" extrusionOk="0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rgbClr val="B2DAF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53" name="Google Shape;253;g1251f78d74f_0_22"/>
          <p:cNvSpPr/>
          <p:nvPr/>
        </p:nvSpPr>
        <p:spPr>
          <a:xfrm>
            <a:off x="9766006" y="5516668"/>
            <a:ext cx="2438970" cy="1341332"/>
          </a:xfrm>
          <a:custGeom>
            <a:avLst/>
            <a:gdLst/>
            <a:ahLst/>
            <a:cxnLst/>
            <a:rect l="l" t="t" r="r" b="b"/>
            <a:pathLst>
              <a:path w="2438970" h="1341332" extrusionOk="0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rgbClr val="D6BAE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254" name="Google Shape;254;g1251f78d74f_0_22"/>
          <p:cNvGrpSpPr/>
          <p:nvPr/>
        </p:nvGrpSpPr>
        <p:grpSpPr>
          <a:xfrm>
            <a:off x="10775529" y="5203874"/>
            <a:ext cx="885645" cy="802067"/>
            <a:chOff x="10948005" y="3272152"/>
            <a:chExt cx="868194" cy="786263"/>
          </a:xfrm>
        </p:grpSpPr>
        <p:sp>
          <p:nvSpPr>
            <p:cNvPr id="255" name="Google Shape;255;g1251f78d74f_0_22"/>
            <p:cNvSpPr/>
            <p:nvPr/>
          </p:nvSpPr>
          <p:spPr>
            <a:xfrm>
              <a:off x="11194317" y="3944888"/>
              <a:ext cx="128015" cy="113527"/>
            </a:xfrm>
            <a:custGeom>
              <a:avLst/>
              <a:gdLst/>
              <a:ahLst/>
              <a:cxnLst/>
              <a:rect l="l" t="t" r="r" b="b"/>
              <a:pathLst>
                <a:path w="453152" h="401867" extrusionOk="0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venir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56" name="Google Shape;256;g1251f78d74f_0_22"/>
            <p:cNvSpPr/>
            <p:nvPr/>
          </p:nvSpPr>
          <p:spPr>
            <a:xfrm>
              <a:off x="10953045" y="3808430"/>
              <a:ext cx="144423" cy="192761"/>
            </a:xfrm>
            <a:custGeom>
              <a:avLst/>
              <a:gdLst/>
              <a:ahLst/>
              <a:cxnLst/>
              <a:rect l="l" t="t" r="r" b="b"/>
              <a:pathLst>
                <a:path w="511232" h="682341" extrusionOk="0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venir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57" name="Google Shape;257;g1251f78d74f_0_22"/>
            <p:cNvSpPr/>
            <p:nvPr/>
          </p:nvSpPr>
          <p:spPr>
            <a:xfrm>
              <a:off x="11684524" y="3907536"/>
              <a:ext cx="131675" cy="92692"/>
            </a:xfrm>
            <a:custGeom>
              <a:avLst/>
              <a:gdLst/>
              <a:ahLst/>
              <a:cxnLst/>
              <a:rect l="l" t="t" r="r" b="b"/>
              <a:pathLst>
                <a:path w="466107" h="328114" extrusionOk="0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venir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58" name="Google Shape;258;g1251f78d74f_0_22"/>
            <p:cNvSpPr/>
            <p:nvPr/>
          </p:nvSpPr>
          <p:spPr>
            <a:xfrm>
              <a:off x="11142141" y="3272152"/>
              <a:ext cx="183781" cy="161599"/>
            </a:xfrm>
            <a:custGeom>
              <a:avLst/>
              <a:gdLst/>
              <a:ahLst/>
              <a:cxnLst/>
              <a:rect l="l" t="t" r="r" b="b"/>
              <a:pathLst>
                <a:path w="3341477" h="2938167" extrusionOk="0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59" name="Google Shape;259;g1251f78d74f_0_22"/>
            <p:cNvSpPr/>
            <p:nvPr/>
          </p:nvSpPr>
          <p:spPr>
            <a:xfrm>
              <a:off x="11602136" y="3379098"/>
              <a:ext cx="78611" cy="71841"/>
            </a:xfrm>
            <a:custGeom>
              <a:avLst/>
              <a:gdLst/>
              <a:ahLst/>
              <a:cxnLst/>
              <a:rect l="l" t="t" r="r" b="b"/>
              <a:pathLst>
                <a:path w="5240764" h="4789394" extrusionOk="0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60" name="Google Shape;260;g1251f78d74f_0_22"/>
            <p:cNvSpPr/>
            <p:nvPr/>
          </p:nvSpPr>
          <p:spPr>
            <a:xfrm>
              <a:off x="10948005" y="3504095"/>
              <a:ext cx="78611" cy="71841"/>
            </a:xfrm>
            <a:custGeom>
              <a:avLst/>
              <a:gdLst/>
              <a:ahLst/>
              <a:cxnLst/>
              <a:rect l="l" t="t" r="r" b="b"/>
              <a:pathLst>
                <a:path w="5240764" h="4789394" extrusionOk="0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61" name="Google Shape;261;g1251f78d74f_0_22"/>
            <p:cNvSpPr/>
            <p:nvPr/>
          </p:nvSpPr>
          <p:spPr>
            <a:xfrm>
              <a:off x="11343727" y="3666564"/>
              <a:ext cx="173589" cy="138546"/>
            </a:xfrm>
            <a:custGeom>
              <a:avLst/>
              <a:gdLst/>
              <a:ahLst/>
              <a:cxnLst/>
              <a:rect l="l" t="t" r="r" b="b"/>
              <a:pathLst>
                <a:path w="789043" h="629754" extrusionOk="0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  <p:cxnSp>
        <p:nvCxnSpPr>
          <p:cNvPr id="263" name="Google Shape;263;g1251f78d74f_0_22"/>
          <p:cNvCxnSpPr/>
          <p:nvPr/>
        </p:nvCxnSpPr>
        <p:spPr>
          <a:xfrm>
            <a:off x="608400" y="917297"/>
            <a:ext cx="109188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64" name="Google Shape;264;g1251f78d74f_0_22"/>
          <p:cNvSpPr txBox="1"/>
          <p:nvPr/>
        </p:nvSpPr>
        <p:spPr>
          <a:xfrm>
            <a:off x="540512" y="1052470"/>
            <a:ext cx="55656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eo"/>
              <a:buNone/>
            </a:pPr>
            <a:r>
              <a:rPr lang="de-DE" sz="3000" i="1">
                <a:solidFill>
                  <a:srgbClr val="FFFFFF"/>
                </a:solidFill>
                <a:latin typeface="Geo"/>
                <a:ea typeface="Geo"/>
                <a:cs typeface="Geo"/>
                <a:sym typeface="Geo"/>
              </a:rPr>
              <a:t>Vocabulary</a:t>
            </a:r>
            <a:r>
              <a:rPr lang="de-DE" sz="3000" b="0" i="1" u="none" strike="noStrike" cap="none">
                <a:solidFill>
                  <a:srgbClr val="FFFFFF"/>
                </a:solidFill>
                <a:latin typeface="Geo"/>
                <a:ea typeface="Geo"/>
                <a:cs typeface="Geo"/>
                <a:sym typeface="Geo"/>
              </a:rPr>
              <a:t> </a:t>
            </a:r>
            <a:endParaRPr sz="3000" b="0" i="1" u="none" strike="noStrike" cap="none">
              <a:solidFill>
                <a:srgbClr val="FFFFFF"/>
              </a:solidFill>
              <a:latin typeface="Geo"/>
              <a:ea typeface="Geo"/>
              <a:cs typeface="Geo"/>
              <a:sym typeface="Geo"/>
            </a:endParaRPr>
          </a:p>
        </p:txBody>
      </p:sp>
      <p:sp>
        <p:nvSpPr>
          <p:cNvPr id="265" name="Google Shape;265;g1251f78d74f_0_22"/>
          <p:cNvSpPr txBox="1"/>
          <p:nvPr/>
        </p:nvSpPr>
        <p:spPr>
          <a:xfrm>
            <a:off x="530134" y="3572670"/>
            <a:ext cx="9995100" cy="10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0" name="Google Shape;256;p4">
            <a:extLst>
              <a:ext uri="{FF2B5EF4-FFF2-40B4-BE49-F238E27FC236}">
                <a16:creationId xmlns:a16="http://schemas.microsoft.com/office/drawing/2014/main" id="{1F0A31E3-45CD-45FE-9B4E-8D77DBDEEAAE}"/>
              </a:ext>
            </a:extLst>
          </p:cNvPr>
          <p:cNvSpPr txBox="1"/>
          <p:nvPr/>
        </p:nvSpPr>
        <p:spPr>
          <a:xfrm>
            <a:off x="530352" y="711120"/>
            <a:ext cx="3883231" cy="246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000" dirty="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2. Solid-</a:t>
            </a:r>
            <a:r>
              <a:rPr lang="de-DE" sz="1000" dirty="0" err="1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specific</a:t>
            </a:r>
            <a:r>
              <a:rPr lang="de-DE" sz="1000" dirty="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 JavaScript Libraries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1251f78d74f_0_4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271" name="Google Shape;271;g1251f78d74f_0_43" descr="3D rendering of black cubes suspended in the air"/>
          <p:cNvPicPr preferRelativeResize="0"/>
          <p:nvPr/>
        </p:nvPicPr>
        <p:blipFill rotWithShape="1">
          <a:blip r:embed="rId3">
            <a:alphaModFix/>
          </a:blip>
          <a:srcRect t="10443" b="4305"/>
          <a:stretch/>
        </p:blipFill>
        <p:spPr>
          <a:xfrm>
            <a:off x="20" y="10"/>
            <a:ext cx="12188933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g1251f78d74f_0_43"/>
          <p:cNvSpPr/>
          <p:nvPr/>
        </p:nvSpPr>
        <p:spPr>
          <a:xfrm rot="-5400000">
            <a:off x="570150" y="-597455"/>
            <a:ext cx="6858000" cy="7998300"/>
          </a:xfrm>
          <a:prstGeom prst="rect">
            <a:avLst/>
          </a:prstGeom>
          <a:gradFill>
            <a:gsLst>
              <a:gs pos="0">
                <a:schemeClr val="dk1"/>
              </a:gs>
              <a:gs pos="100000">
                <a:srgbClr val="000000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73" name="Google Shape;273;g1251f78d74f_0_43"/>
          <p:cNvSpPr txBox="1">
            <a:spLocks noGrp="1"/>
          </p:cNvSpPr>
          <p:nvPr>
            <p:ph type="subTitle" idx="1"/>
          </p:nvPr>
        </p:nvSpPr>
        <p:spPr>
          <a:xfrm>
            <a:off x="530350" y="1590300"/>
            <a:ext cx="7211400" cy="49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>
              <a:solidFill>
                <a:srgbClr val="FFFFFF"/>
              </a:solidFill>
            </a:endParaRPr>
          </a:p>
          <a:p>
            <a:pPr marL="457200" lvl="0" indent="-3810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de-DE" sz="2400">
                <a:solidFill>
                  <a:srgbClr val="FFFFFF"/>
                </a:solidFill>
              </a:rPr>
              <a:t>Obelisks</a:t>
            </a:r>
            <a:endParaRPr sz="2400">
              <a:solidFill>
                <a:srgbClr val="FFFFFF"/>
              </a:solidFill>
            </a:endParaRPr>
          </a:p>
          <a:p>
            <a:pPr marL="914400" lvl="1" indent="-3810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</a:pPr>
            <a:r>
              <a:rPr lang="de-DE" sz="2400">
                <a:solidFill>
                  <a:srgbClr val="FFFFFF"/>
                </a:solidFill>
              </a:rPr>
              <a:t>An </a:t>
            </a:r>
            <a:r>
              <a:rPr lang="de-DE" sz="2400" u="sng">
                <a:solidFill>
                  <a:srgbClr val="FFFFFF"/>
                </a:solidFill>
              </a:rPr>
              <a:t>obelisk</a:t>
            </a:r>
            <a:r>
              <a:rPr lang="de-DE" sz="2400">
                <a:solidFill>
                  <a:srgbClr val="FFFFFF"/>
                </a:solidFill>
              </a:rPr>
              <a:t> is </a:t>
            </a:r>
            <a:r>
              <a:rPr lang="de-DE" sz="2400" u="sng">
                <a:solidFill>
                  <a:srgbClr val="FFFFFF"/>
                </a:solidFill>
              </a:rPr>
              <a:t>owned by </a:t>
            </a:r>
            <a:r>
              <a:rPr lang="de-DE" sz="2400">
                <a:solidFill>
                  <a:srgbClr val="FFFFFF"/>
                </a:solidFill>
              </a:rPr>
              <a:t>a </a:t>
            </a:r>
            <a:r>
              <a:rPr lang="de-DE" sz="2400" u="sng">
                <a:solidFill>
                  <a:srgbClr val="FFFFFF"/>
                </a:solidFill>
              </a:rPr>
              <a:t>person</a:t>
            </a:r>
            <a:endParaRPr sz="2400" u="sng">
              <a:solidFill>
                <a:srgbClr val="FFFFFF"/>
              </a:solidFill>
            </a:endParaRPr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</a:pPr>
            <a:r>
              <a:rPr lang="de-DE" sz="2400">
                <a:solidFill>
                  <a:schemeClr val="lt1"/>
                </a:solidFill>
              </a:rPr>
              <a:t>An </a:t>
            </a:r>
            <a:r>
              <a:rPr lang="de-DE" sz="2400" u="sng">
                <a:solidFill>
                  <a:schemeClr val="lt1"/>
                </a:solidFill>
              </a:rPr>
              <a:t>obelisk</a:t>
            </a:r>
            <a:r>
              <a:rPr lang="de-DE" sz="2400">
                <a:solidFill>
                  <a:schemeClr val="lt1"/>
                </a:solidFill>
              </a:rPr>
              <a:t> is </a:t>
            </a:r>
            <a:r>
              <a:rPr lang="de-DE" sz="2400" u="sng">
                <a:solidFill>
                  <a:schemeClr val="lt1"/>
                </a:solidFill>
              </a:rPr>
              <a:t>built by </a:t>
            </a:r>
            <a:r>
              <a:rPr lang="de-DE" sz="2400">
                <a:solidFill>
                  <a:schemeClr val="lt1"/>
                </a:solidFill>
              </a:rPr>
              <a:t>a </a:t>
            </a:r>
            <a:r>
              <a:rPr lang="de-DE" sz="2400" u="sng">
                <a:solidFill>
                  <a:schemeClr val="lt1"/>
                </a:solidFill>
              </a:rPr>
              <a:t>sculptor</a:t>
            </a:r>
            <a:endParaRPr sz="2400">
              <a:solidFill>
                <a:srgbClr val="FFFFFF"/>
              </a:solidFill>
            </a:endParaRPr>
          </a:p>
          <a:p>
            <a:pPr marL="914400" lvl="1" indent="-3810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</a:pPr>
            <a:r>
              <a:rPr lang="de-DE" sz="2400">
                <a:solidFill>
                  <a:srgbClr val="FFFFFF"/>
                </a:solidFill>
              </a:rPr>
              <a:t>An </a:t>
            </a:r>
            <a:r>
              <a:rPr lang="de-DE" sz="2400" u="sng">
                <a:solidFill>
                  <a:srgbClr val="FFFFFF"/>
                </a:solidFill>
              </a:rPr>
              <a:t>obelisk </a:t>
            </a:r>
            <a:r>
              <a:rPr lang="de-DE" sz="2400">
                <a:solidFill>
                  <a:srgbClr val="FFFFFF"/>
                </a:solidFill>
              </a:rPr>
              <a:t>has a </a:t>
            </a:r>
            <a:r>
              <a:rPr lang="de-DE" sz="2400" u="sng">
                <a:solidFill>
                  <a:srgbClr val="FFFFFF"/>
                </a:solidFill>
              </a:rPr>
              <a:t>height</a:t>
            </a:r>
            <a:endParaRPr sz="24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Google Shape;274;g1251f78d74f_0_43"/>
          <p:cNvSpPr/>
          <p:nvPr/>
        </p:nvSpPr>
        <p:spPr>
          <a:xfrm rot="5400000">
            <a:off x="784762" y="-784761"/>
            <a:ext cx="746152" cy="2315675"/>
          </a:xfrm>
          <a:custGeom>
            <a:avLst/>
            <a:gdLst/>
            <a:ahLst/>
            <a:cxnLst/>
            <a:rect l="l" t="t" r="r" b="b"/>
            <a:pathLst>
              <a:path w="1085312" h="2315675" extrusionOk="0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rgbClr val="B2DAF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75" name="Google Shape;275;g1251f78d74f_0_43"/>
          <p:cNvSpPr/>
          <p:nvPr/>
        </p:nvSpPr>
        <p:spPr>
          <a:xfrm>
            <a:off x="9766006" y="5516668"/>
            <a:ext cx="2438970" cy="1341332"/>
          </a:xfrm>
          <a:custGeom>
            <a:avLst/>
            <a:gdLst/>
            <a:ahLst/>
            <a:cxnLst/>
            <a:rect l="l" t="t" r="r" b="b"/>
            <a:pathLst>
              <a:path w="2438970" h="1341332" extrusionOk="0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rgbClr val="D6BAE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276" name="Google Shape;276;g1251f78d74f_0_43"/>
          <p:cNvGrpSpPr/>
          <p:nvPr/>
        </p:nvGrpSpPr>
        <p:grpSpPr>
          <a:xfrm>
            <a:off x="10775529" y="5203874"/>
            <a:ext cx="885645" cy="802067"/>
            <a:chOff x="10948005" y="3272152"/>
            <a:chExt cx="868194" cy="786263"/>
          </a:xfrm>
        </p:grpSpPr>
        <p:sp>
          <p:nvSpPr>
            <p:cNvPr id="277" name="Google Shape;277;g1251f78d74f_0_43"/>
            <p:cNvSpPr/>
            <p:nvPr/>
          </p:nvSpPr>
          <p:spPr>
            <a:xfrm>
              <a:off x="11194317" y="3944888"/>
              <a:ext cx="128015" cy="113527"/>
            </a:xfrm>
            <a:custGeom>
              <a:avLst/>
              <a:gdLst/>
              <a:ahLst/>
              <a:cxnLst/>
              <a:rect l="l" t="t" r="r" b="b"/>
              <a:pathLst>
                <a:path w="453152" h="401867" extrusionOk="0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venir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78" name="Google Shape;278;g1251f78d74f_0_43"/>
            <p:cNvSpPr/>
            <p:nvPr/>
          </p:nvSpPr>
          <p:spPr>
            <a:xfrm>
              <a:off x="10953045" y="3808430"/>
              <a:ext cx="144423" cy="192761"/>
            </a:xfrm>
            <a:custGeom>
              <a:avLst/>
              <a:gdLst/>
              <a:ahLst/>
              <a:cxnLst/>
              <a:rect l="l" t="t" r="r" b="b"/>
              <a:pathLst>
                <a:path w="511232" h="682341" extrusionOk="0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venir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79" name="Google Shape;279;g1251f78d74f_0_43"/>
            <p:cNvSpPr/>
            <p:nvPr/>
          </p:nvSpPr>
          <p:spPr>
            <a:xfrm>
              <a:off x="11684524" y="3907536"/>
              <a:ext cx="131675" cy="92692"/>
            </a:xfrm>
            <a:custGeom>
              <a:avLst/>
              <a:gdLst/>
              <a:ahLst/>
              <a:cxnLst/>
              <a:rect l="l" t="t" r="r" b="b"/>
              <a:pathLst>
                <a:path w="466107" h="328114" extrusionOk="0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venir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80" name="Google Shape;280;g1251f78d74f_0_43"/>
            <p:cNvSpPr/>
            <p:nvPr/>
          </p:nvSpPr>
          <p:spPr>
            <a:xfrm>
              <a:off x="11142141" y="3272152"/>
              <a:ext cx="183781" cy="161599"/>
            </a:xfrm>
            <a:custGeom>
              <a:avLst/>
              <a:gdLst/>
              <a:ahLst/>
              <a:cxnLst/>
              <a:rect l="l" t="t" r="r" b="b"/>
              <a:pathLst>
                <a:path w="3341477" h="2938167" extrusionOk="0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81" name="Google Shape;281;g1251f78d74f_0_43"/>
            <p:cNvSpPr/>
            <p:nvPr/>
          </p:nvSpPr>
          <p:spPr>
            <a:xfrm>
              <a:off x="11602136" y="3379098"/>
              <a:ext cx="78611" cy="71841"/>
            </a:xfrm>
            <a:custGeom>
              <a:avLst/>
              <a:gdLst/>
              <a:ahLst/>
              <a:cxnLst/>
              <a:rect l="l" t="t" r="r" b="b"/>
              <a:pathLst>
                <a:path w="5240764" h="4789394" extrusionOk="0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82" name="Google Shape;282;g1251f78d74f_0_43"/>
            <p:cNvSpPr/>
            <p:nvPr/>
          </p:nvSpPr>
          <p:spPr>
            <a:xfrm>
              <a:off x="10948005" y="3504095"/>
              <a:ext cx="78611" cy="71841"/>
            </a:xfrm>
            <a:custGeom>
              <a:avLst/>
              <a:gdLst/>
              <a:ahLst/>
              <a:cxnLst/>
              <a:rect l="l" t="t" r="r" b="b"/>
              <a:pathLst>
                <a:path w="5240764" h="4789394" extrusionOk="0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83" name="Google Shape;283;g1251f78d74f_0_43"/>
            <p:cNvSpPr/>
            <p:nvPr/>
          </p:nvSpPr>
          <p:spPr>
            <a:xfrm>
              <a:off x="11343727" y="3666564"/>
              <a:ext cx="173589" cy="138546"/>
            </a:xfrm>
            <a:custGeom>
              <a:avLst/>
              <a:gdLst/>
              <a:ahLst/>
              <a:cxnLst/>
              <a:rect l="l" t="t" r="r" b="b"/>
              <a:pathLst>
                <a:path w="789043" h="629754" extrusionOk="0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  <p:cxnSp>
        <p:nvCxnSpPr>
          <p:cNvPr id="285" name="Google Shape;285;g1251f78d74f_0_43"/>
          <p:cNvCxnSpPr/>
          <p:nvPr/>
        </p:nvCxnSpPr>
        <p:spPr>
          <a:xfrm>
            <a:off x="608400" y="917297"/>
            <a:ext cx="109188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86" name="Google Shape;286;g1251f78d74f_0_43"/>
          <p:cNvSpPr txBox="1"/>
          <p:nvPr/>
        </p:nvSpPr>
        <p:spPr>
          <a:xfrm>
            <a:off x="540500" y="1052473"/>
            <a:ext cx="5565600" cy="6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eo"/>
              <a:buNone/>
            </a:pPr>
            <a:r>
              <a:rPr lang="de-DE" sz="3000" i="1">
                <a:solidFill>
                  <a:srgbClr val="FFFFFF"/>
                </a:solidFill>
                <a:latin typeface="Geo"/>
                <a:ea typeface="Geo"/>
                <a:cs typeface="Geo"/>
                <a:sym typeface="Geo"/>
              </a:rPr>
              <a:t>Vocabulary</a:t>
            </a:r>
            <a:r>
              <a:rPr lang="de-DE" sz="3000" b="0" i="1" u="none" strike="noStrike" cap="none">
                <a:solidFill>
                  <a:srgbClr val="FFFFFF"/>
                </a:solidFill>
                <a:latin typeface="Geo"/>
                <a:ea typeface="Geo"/>
                <a:cs typeface="Geo"/>
                <a:sym typeface="Geo"/>
              </a:rPr>
              <a:t> </a:t>
            </a:r>
            <a:endParaRPr sz="3000" b="0" i="1" u="none" strike="noStrike" cap="none">
              <a:solidFill>
                <a:srgbClr val="FFFFFF"/>
              </a:solidFill>
              <a:latin typeface="Geo"/>
              <a:ea typeface="Geo"/>
              <a:cs typeface="Geo"/>
              <a:sym typeface="Geo"/>
            </a:endParaRPr>
          </a:p>
        </p:txBody>
      </p:sp>
      <p:pic>
        <p:nvPicPr>
          <p:cNvPr id="287" name="Google Shape;287;g1251f78d74f_0_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82650" y="1507475"/>
            <a:ext cx="1847850" cy="323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g1251f78d74f_0_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98300" y="1143000"/>
            <a:ext cx="3048000" cy="4572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56;p4">
            <a:extLst>
              <a:ext uri="{FF2B5EF4-FFF2-40B4-BE49-F238E27FC236}">
                <a16:creationId xmlns:a16="http://schemas.microsoft.com/office/drawing/2014/main" id="{B9B9E535-28E0-4532-8409-6552A6CBB8C5}"/>
              </a:ext>
            </a:extLst>
          </p:cNvPr>
          <p:cNvSpPr txBox="1"/>
          <p:nvPr/>
        </p:nvSpPr>
        <p:spPr>
          <a:xfrm>
            <a:off x="530352" y="711120"/>
            <a:ext cx="3883231" cy="246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000" dirty="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2. Solid-</a:t>
            </a:r>
            <a:r>
              <a:rPr lang="de-DE" sz="1000" dirty="0" err="1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specific</a:t>
            </a:r>
            <a:r>
              <a:rPr lang="de-DE" sz="1000" dirty="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 JavaScript Libraries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1251f78d74f_0_6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294" name="Google Shape;294;g1251f78d74f_0_69" descr="3D rendering of black cubes suspended in the air"/>
          <p:cNvPicPr preferRelativeResize="0"/>
          <p:nvPr/>
        </p:nvPicPr>
        <p:blipFill rotWithShape="1">
          <a:blip r:embed="rId3">
            <a:alphaModFix/>
          </a:blip>
          <a:srcRect t="10443" b="4305"/>
          <a:stretch/>
        </p:blipFill>
        <p:spPr>
          <a:xfrm>
            <a:off x="20" y="10"/>
            <a:ext cx="12188933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g1251f78d74f_0_69"/>
          <p:cNvSpPr/>
          <p:nvPr/>
        </p:nvSpPr>
        <p:spPr>
          <a:xfrm rot="-5400000">
            <a:off x="570150" y="-597455"/>
            <a:ext cx="6858000" cy="7998300"/>
          </a:xfrm>
          <a:prstGeom prst="rect">
            <a:avLst/>
          </a:prstGeom>
          <a:gradFill>
            <a:gsLst>
              <a:gs pos="0">
                <a:schemeClr val="dk1"/>
              </a:gs>
              <a:gs pos="100000">
                <a:srgbClr val="000000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96" name="Google Shape;296;g1251f78d74f_0_69"/>
          <p:cNvSpPr txBox="1">
            <a:spLocks noGrp="1"/>
          </p:cNvSpPr>
          <p:nvPr>
            <p:ph type="subTitle" idx="1"/>
          </p:nvPr>
        </p:nvSpPr>
        <p:spPr>
          <a:xfrm>
            <a:off x="530350" y="1590300"/>
            <a:ext cx="6170100" cy="49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>
              <a:solidFill>
                <a:srgbClr val="FFFFFF"/>
              </a:solidFill>
            </a:endParaRPr>
          </a:p>
          <a:p>
            <a:pPr marL="457200" lvl="0" indent="-3810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de-DE" sz="2400">
                <a:solidFill>
                  <a:srgbClr val="FFFFFF"/>
                </a:solidFill>
              </a:rPr>
              <a:t>Obelisks</a:t>
            </a:r>
            <a:endParaRPr sz="2400">
              <a:solidFill>
                <a:srgbClr val="FFFFFF"/>
              </a:solidFill>
            </a:endParaRPr>
          </a:p>
          <a:p>
            <a:pPr marL="914400" lvl="1" indent="-3810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</a:pPr>
            <a:r>
              <a:rPr lang="de-DE" sz="2400">
                <a:solidFill>
                  <a:srgbClr val="FFFFFF"/>
                </a:solidFill>
              </a:rPr>
              <a:t>An </a:t>
            </a:r>
            <a:r>
              <a:rPr lang="de-DE" sz="2400" u="sng">
                <a:solidFill>
                  <a:srgbClr val="FFFFFF"/>
                </a:solidFill>
              </a:rPr>
              <a:t>obelisk</a:t>
            </a:r>
            <a:r>
              <a:rPr lang="de-DE" sz="2400">
                <a:solidFill>
                  <a:srgbClr val="FFFFFF"/>
                </a:solidFill>
              </a:rPr>
              <a:t> is </a:t>
            </a:r>
            <a:r>
              <a:rPr lang="de-DE" sz="2400" u="sng">
                <a:solidFill>
                  <a:srgbClr val="FFFFFF"/>
                </a:solidFill>
              </a:rPr>
              <a:t>owned by </a:t>
            </a:r>
            <a:r>
              <a:rPr lang="de-DE" sz="2400">
                <a:solidFill>
                  <a:srgbClr val="FFFFFF"/>
                </a:solidFill>
              </a:rPr>
              <a:t>a </a:t>
            </a:r>
            <a:r>
              <a:rPr lang="de-DE" sz="2400" u="sng">
                <a:solidFill>
                  <a:srgbClr val="FFFFFF"/>
                </a:solidFill>
              </a:rPr>
              <a:t>person</a:t>
            </a:r>
            <a:endParaRPr sz="2400" u="sng">
              <a:solidFill>
                <a:srgbClr val="FFFFFF"/>
              </a:solidFill>
            </a:endParaRPr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</a:pPr>
            <a:r>
              <a:rPr lang="de-DE" sz="2400">
                <a:solidFill>
                  <a:schemeClr val="lt1"/>
                </a:solidFill>
              </a:rPr>
              <a:t>An </a:t>
            </a:r>
            <a:r>
              <a:rPr lang="de-DE" sz="2400" u="sng">
                <a:solidFill>
                  <a:schemeClr val="lt1"/>
                </a:solidFill>
              </a:rPr>
              <a:t>obelisk</a:t>
            </a:r>
            <a:r>
              <a:rPr lang="de-DE" sz="2400">
                <a:solidFill>
                  <a:schemeClr val="lt1"/>
                </a:solidFill>
              </a:rPr>
              <a:t> is </a:t>
            </a:r>
            <a:r>
              <a:rPr lang="de-DE" sz="2400" u="sng">
                <a:solidFill>
                  <a:schemeClr val="lt1"/>
                </a:solidFill>
              </a:rPr>
              <a:t>built by </a:t>
            </a:r>
            <a:r>
              <a:rPr lang="de-DE" sz="2400">
                <a:solidFill>
                  <a:schemeClr val="lt1"/>
                </a:solidFill>
              </a:rPr>
              <a:t>a </a:t>
            </a:r>
            <a:r>
              <a:rPr lang="de-DE" sz="2400" u="sng">
                <a:solidFill>
                  <a:schemeClr val="lt1"/>
                </a:solidFill>
              </a:rPr>
              <a:t>sculptor</a:t>
            </a:r>
            <a:endParaRPr sz="2400">
              <a:solidFill>
                <a:srgbClr val="FFFFFF"/>
              </a:solidFill>
            </a:endParaRPr>
          </a:p>
          <a:p>
            <a:pPr marL="914400" lvl="1" indent="-3810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</a:pPr>
            <a:r>
              <a:rPr lang="de-DE" sz="2400">
                <a:solidFill>
                  <a:srgbClr val="FFFFFF"/>
                </a:solidFill>
              </a:rPr>
              <a:t>An </a:t>
            </a:r>
            <a:r>
              <a:rPr lang="de-DE" sz="2400" u="sng">
                <a:solidFill>
                  <a:srgbClr val="FFFFFF"/>
                </a:solidFill>
              </a:rPr>
              <a:t>obelisk </a:t>
            </a:r>
            <a:r>
              <a:rPr lang="de-DE" sz="2400">
                <a:solidFill>
                  <a:srgbClr val="FFFFFF"/>
                </a:solidFill>
              </a:rPr>
              <a:t>has a </a:t>
            </a:r>
            <a:r>
              <a:rPr lang="de-DE" sz="2400" u="sng">
                <a:solidFill>
                  <a:srgbClr val="FFFFFF"/>
                </a:solidFill>
              </a:rPr>
              <a:t>height</a:t>
            </a:r>
            <a:endParaRPr sz="2400" u="sng">
              <a:solidFill>
                <a:srgbClr val="FFFFFF"/>
              </a:solidFill>
            </a:endParaRPr>
          </a:p>
          <a:p>
            <a:pPr marL="457200" lvl="0" indent="-3810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de-DE" sz="2400">
                <a:solidFill>
                  <a:srgbClr val="FFFFFF"/>
                </a:solidFill>
              </a:rPr>
              <a:t>Terms</a:t>
            </a:r>
            <a:endParaRPr sz="2400">
              <a:solidFill>
                <a:srgbClr val="FFFFFF"/>
              </a:solidFill>
            </a:endParaRPr>
          </a:p>
          <a:p>
            <a:pPr marL="914400" lvl="1" indent="-3810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</a:pPr>
            <a:r>
              <a:rPr lang="de-DE" sz="2400">
                <a:solidFill>
                  <a:srgbClr val="FFFFFF"/>
                </a:solidFill>
              </a:rPr>
              <a:t>Things (Classes): obelisk, person, and sculptor</a:t>
            </a:r>
            <a:endParaRPr sz="2400">
              <a:solidFill>
                <a:srgbClr val="FFFFFF"/>
              </a:solidFill>
            </a:endParaRPr>
          </a:p>
          <a:p>
            <a:pPr marL="914400" lvl="1" indent="-3810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</a:pPr>
            <a:r>
              <a:rPr lang="de-DE" sz="2400">
                <a:solidFill>
                  <a:srgbClr val="FFFFFF"/>
                </a:solidFill>
              </a:rPr>
              <a:t>Properties:Owned by, built by, and height</a:t>
            </a:r>
            <a:endParaRPr sz="24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" name="Google Shape;297;g1251f78d74f_0_69"/>
          <p:cNvSpPr/>
          <p:nvPr/>
        </p:nvSpPr>
        <p:spPr>
          <a:xfrm rot="5400000">
            <a:off x="784762" y="-784761"/>
            <a:ext cx="746152" cy="2315675"/>
          </a:xfrm>
          <a:custGeom>
            <a:avLst/>
            <a:gdLst/>
            <a:ahLst/>
            <a:cxnLst/>
            <a:rect l="l" t="t" r="r" b="b"/>
            <a:pathLst>
              <a:path w="1085312" h="2315675" extrusionOk="0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rgbClr val="B2DAF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98" name="Google Shape;298;g1251f78d74f_0_69"/>
          <p:cNvSpPr/>
          <p:nvPr/>
        </p:nvSpPr>
        <p:spPr>
          <a:xfrm>
            <a:off x="9766006" y="5516668"/>
            <a:ext cx="2438970" cy="1341332"/>
          </a:xfrm>
          <a:custGeom>
            <a:avLst/>
            <a:gdLst/>
            <a:ahLst/>
            <a:cxnLst/>
            <a:rect l="l" t="t" r="r" b="b"/>
            <a:pathLst>
              <a:path w="2438970" h="1341332" extrusionOk="0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rgbClr val="D6BAE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299" name="Google Shape;299;g1251f78d74f_0_69"/>
          <p:cNvGrpSpPr/>
          <p:nvPr/>
        </p:nvGrpSpPr>
        <p:grpSpPr>
          <a:xfrm>
            <a:off x="10775529" y="5203874"/>
            <a:ext cx="885645" cy="802067"/>
            <a:chOff x="10948005" y="3272152"/>
            <a:chExt cx="868194" cy="786263"/>
          </a:xfrm>
        </p:grpSpPr>
        <p:sp>
          <p:nvSpPr>
            <p:cNvPr id="300" name="Google Shape;300;g1251f78d74f_0_69"/>
            <p:cNvSpPr/>
            <p:nvPr/>
          </p:nvSpPr>
          <p:spPr>
            <a:xfrm>
              <a:off x="11194317" y="3944888"/>
              <a:ext cx="128015" cy="113527"/>
            </a:xfrm>
            <a:custGeom>
              <a:avLst/>
              <a:gdLst/>
              <a:ahLst/>
              <a:cxnLst/>
              <a:rect l="l" t="t" r="r" b="b"/>
              <a:pathLst>
                <a:path w="453152" h="401867" extrusionOk="0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venir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01" name="Google Shape;301;g1251f78d74f_0_69"/>
            <p:cNvSpPr/>
            <p:nvPr/>
          </p:nvSpPr>
          <p:spPr>
            <a:xfrm>
              <a:off x="10953045" y="3808430"/>
              <a:ext cx="144423" cy="192761"/>
            </a:xfrm>
            <a:custGeom>
              <a:avLst/>
              <a:gdLst/>
              <a:ahLst/>
              <a:cxnLst/>
              <a:rect l="l" t="t" r="r" b="b"/>
              <a:pathLst>
                <a:path w="511232" h="682341" extrusionOk="0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venir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02" name="Google Shape;302;g1251f78d74f_0_69"/>
            <p:cNvSpPr/>
            <p:nvPr/>
          </p:nvSpPr>
          <p:spPr>
            <a:xfrm>
              <a:off x="11684524" y="3907536"/>
              <a:ext cx="131675" cy="92692"/>
            </a:xfrm>
            <a:custGeom>
              <a:avLst/>
              <a:gdLst/>
              <a:ahLst/>
              <a:cxnLst/>
              <a:rect l="l" t="t" r="r" b="b"/>
              <a:pathLst>
                <a:path w="466107" h="328114" extrusionOk="0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venir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03" name="Google Shape;303;g1251f78d74f_0_69"/>
            <p:cNvSpPr/>
            <p:nvPr/>
          </p:nvSpPr>
          <p:spPr>
            <a:xfrm>
              <a:off x="11142141" y="3272152"/>
              <a:ext cx="183781" cy="161599"/>
            </a:xfrm>
            <a:custGeom>
              <a:avLst/>
              <a:gdLst/>
              <a:ahLst/>
              <a:cxnLst/>
              <a:rect l="l" t="t" r="r" b="b"/>
              <a:pathLst>
                <a:path w="3341477" h="2938167" extrusionOk="0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04" name="Google Shape;304;g1251f78d74f_0_69"/>
            <p:cNvSpPr/>
            <p:nvPr/>
          </p:nvSpPr>
          <p:spPr>
            <a:xfrm>
              <a:off x="11602136" y="3379098"/>
              <a:ext cx="78611" cy="71841"/>
            </a:xfrm>
            <a:custGeom>
              <a:avLst/>
              <a:gdLst/>
              <a:ahLst/>
              <a:cxnLst/>
              <a:rect l="l" t="t" r="r" b="b"/>
              <a:pathLst>
                <a:path w="5240764" h="4789394" extrusionOk="0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05" name="Google Shape;305;g1251f78d74f_0_69"/>
            <p:cNvSpPr/>
            <p:nvPr/>
          </p:nvSpPr>
          <p:spPr>
            <a:xfrm>
              <a:off x="10948005" y="3504095"/>
              <a:ext cx="78611" cy="71841"/>
            </a:xfrm>
            <a:custGeom>
              <a:avLst/>
              <a:gdLst/>
              <a:ahLst/>
              <a:cxnLst/>
              <a:rect l="l" t="t" r="r" b="b"/>
              <a:pathLst>
                <a:path w="5240764" h="4789394" extrusionOk="0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06" name="Google Shape;306;g1251f78d74f_0_69"/>
            <p:cNvSpPr/>
            <p:nvPr/>
          </p:nvSpPr>
          <p:spPr>
            <a:xfrm>
              <a:off x="11343727" y="3666564"/>
              <a:ext cx="173589" cy="138546"/>
            </a:xfrm>
            <a:custGeom>
              <a:avLst/>
              <a:gdLst/>
              <a:ahLst/>
              <a:cxnLst/>
              <a:rect l="l" t="t" r="r" b="b"/>
              <a:pathLst>
                <a:path w="789043" h="629754" extrusionOk="0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  <p:cxnSp>
        <p:nvCxnSpPr>
          <p:cNvPr id="308" name="Google Shape;308;g1251f78d74f_0_69"/>
          <p:cNvCxnSpPr/>
          <p:nvPr/>
        </p:nvCxnSpPr>
        <p:spPr>
          <a:xfrm>
            <a:off x="608400" y="917297"/>
            <a:ext cx="109188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09" name="Google Shape;309;g1251f78d74f_0_69"/>
          <p:cNvSpPr txBox="1"/>
          <p:nvPr/>
        </p:nvSpPr>
        <p:spPr>
          <a:xfrm>
            <a:off x="540500" y="1052473"/>
            <a:ext cx="5565600" cy="6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eo"/>
              <a:buNone/>
            </a:pPr>
            <a:r>
              <a:rPr lang="de-DE" sz="3000" i="1">
                <a:solidFill>
                  <a:srgbClr val="FFFFFF"/>
                </a:solidFill>
                <a:latin typeface="Geo"/>
                <a:ea typeface="Geo"/>
                <a:cs typeface="Geo"/>
                <a:sym typeface="Geo"/>
              </a:rPr>
              <a:t>Vocabulary</a:t>
            </a:r>
            <a:r>
              <a:rPr lang="de-DE" sz="3000" b="0" i="1" u="none" strike="noStrike" cap="none">
                <a:solidFill>
                  <a:srgbClr val="FFFFFF"/>
                </a:solidFill>
                <a:latin typeface="Geo"/>
                <a:ea typeface="Geo"/>
                <a:cs typeface="Geo"/>
                <a:sym typeface="Geo"/>
              </a:rPr>
              <a:t> </a:t>
            </a:r>
            <a:endParaRPr sz="3000" b="0" i="1" u="none" strike="noStrike" cap="none">
              <a:solidFill>
                <a:srgbClr val="FFFFFF"/>
              </a:solidFill>
              <a:latin typeface="Geo"/>
              <a:ea typeface="Geo"/>
              <a:cs typeface="Geo"/>
              <a:sym typeface="Geo"/>
            </a:endParaRPr>
          </a:p>
        </p:txBody>
      </p:sp>
      <p:pic>
        <p:nvPicPr>
          <p:cNvPr id="310" name="Google Shape;310;g1251f78d74f_0_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82650" y="1507475"/>
            <a:ext cx="1847850" cy="323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g1251f78d74f_0_6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06925" y="1905000"/>
            <a:ext cx="5524500" cy="304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56;p4">
            <a:extLst>
              <a:ext uri="{FF2B5EF4-FFF2-40B4-BE49-F238E27FC236}">
                <a16:creationId xmlns:a16="http://schemas.microsoft.com/office/drawing/2014/main" id="{88E94023-0D2D-49C8-B376-6896EA47747F}"/>
              </a:ext>
            </a:extLst>
          </p:cNvPr>
          <p:cNvSpPr txBox="1"/>
          <p:nvPr/>
        </p:nvSpPr>
        <p:spPr>
          <a:xfrm>
            <a:off x="530352" y="711120"/>
            <a:ext cx="3883231" cy="246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000" dirty="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2. Solid-</a:t>
            </a:r>
            <a:r>
              <a:rPr lang="de-DE" sz="1000" dirty="0" err="1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specific</a:t>
            </a:r>
            <a:r>
              <a:rPr lang="de-DE" sz="1000" dirty="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 JavaScript Libraries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1251f78d74f_0_11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317" name="Google Shape;317;g1251f78d74f_0_114" descr="3D rendering of black cubes suspended in the air"/>
          <p:cNvPicPr preferRelativeResize="0"/>
          <p:nvPr/>
        </p:nvPicPr>
        <p:blipFill rotWithShape="1">
          <a:blip r:embed="rId3">
            <a:alphaModFix/>
          </a:blip>
          <a:srcRect t="10443" b="4305"/>
          <a:stretch/>
        </p:blipFill>
        <p:spPr>
          <a:xfrm>
            <a:off x="20" y="10"/>
            <a:ext cx="12188933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g1251f78d74f_0_114"/>
          <p:cNvSpPr/>
          <p:nvPr/>
        </p:nvSpPr>
        <p:spPr>
          <a:xfrm rot="-5400000">
            <a:off x="570150" y="-597455"/>
            <a:ext cx="6858000" cy="7998300"/>
          </a:xfrm>
          <a:prstGeom prst="rect">
            <a:avLst/>
          </a:prstGeom>
          <a:gradFill>
            <a:gsLst>
              <a:gs pos="0">
                <a:schemeClr val="dk1"/>
              </a:gs>
              <a:gs pos="100000">
                <a:srgbClr val="000000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19" name="Google Shape;319;g1251f78d74f_0_114"/>
          <p:cNvSpPr txBox="1">
            <a:spLocks noGrp="1"/>
          </p:cNvSpPr>
          <p:nvPr>
            <p:ph type="subTitle" idx="1"/>
          </p:nvPr>
        </p:nvSpPr>
        <p:spPr>
          <a:xfrm>
            <a:off x="530350" y="1590300"/>
            <a:ext cx="6170100" cy="49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>
              <a:solidFill>
                <a:srgbClr val="FFFFFF"/>
              </a:solidFill>
            </a:endParaRPr>
          </a:p>
          <a:p>
            <a:pPr marL="457200" lvl="0" indent="-3810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de-DE" sz="2400">
                <a:solidFill>
                  <a:srgbClr val="FFFFFF"/>
                </a:solidFill>
              </a:rPr>
              <a:t>RDF (Resource Description Framework)</a:t>
            </a:r>
            <a:endParaRPr sz="2400">
              <a:solidFill>
                <a:srgbClr val="FFFFFF"/>
              </a:solidFill>
            </a:endParaRPr>
          </a:p>
          <a:p>
            <a:pPr marL="914400" lvl="1" indent="-3810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</a:pPr>
            <a:r>
              <a:rPr lang="de-DE" sz="2400">
                <a:solidFill>
                  <a:srgbClr val="FFFFFF"/>
                </a:solidFill>
              </a:rPr>
              <a:t>Build vocabularies to be used across web</a:t>
            </a:r>
            <a:endParaRPr sz="2400">
              <a:solidFill>
                <a:srgbClr val="FFFFFF"/>
              </a:solidFill>
            </a:endParaRPr>
          </a:p>
          <a:p>
            <a:pPr marL="914400" lvl="1" indent="-3810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</a:pPr>
            <a:r>
              <a:rPr lang="de-DE" sz="2400">
                <a:solidFill>
                  <a:srgbClr val="FFFFFF"/>
                </a:solidFill>
              </a:rPr>
              <a:t>Everything is identified by IRI (URI + internationalised characters set)</a:t>
            </a:r>
            <a:r>
              <a:rPr lang="de-DE" sz="1100" b="1">
                <a:latin typeface="Arial"/>
                <a:ea typeface="Arial"/>
                <a:cs typeface="Arial"/>
                <a:sym typeface="Arial"/>
              </a:rPr>
              <a:t>Resource Description Framework</a:t>
            </a:r>
            <a:endParaRPr sz="24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0" name="Google Shape;320;g1251f78d74f_0_114"/>
          <p:cNvSpPr/>
          <p:nvPr/>
        </p:nvSpPr>
        <p:spPr>
          <a:xfrm rot="5400000">
            <a:off x="784762" y="-784761"/>
            <a:ext cx="746152" cy="2315675"/>
          </a:xfrm>
          <a:custGeom>
            <a:avLst/>
            <a:gdLst/>
            <a:ahLst/>
            <a:cxnLst/>
            <a:rect l="l" t="t" r="r" b="b"/>
            <a:pathLst>
              <a:path w="1085312" h="2315675" extrusionOk="0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rgbClr val="B2DAF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21" name="Google Shape;321;g1251f78d74f_0_114"/>
          <p:cNvSpPr/>
          <p:nvPr/>
        </p:nvSpPr>
        <p:spPr>
          <a:xfrm>
            <a:off x="9766006" y="5516668"/>
            <a:ext cx="2438970" cy="1341332"/>
          </a:xfrm>
          <a:custGeom>
            <a:avLst/>
            <a:gdLst/>
            <a:ahLst/>
            <a:cxnLst/>
            <a:rect l="l" t="t" r="r" b="b"/>
            <a:pathLst>
              <a:path w="2438970" h="1341332" extrusionOk="0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rgbClr val="D6BAE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322" name="Google Shape;322;g1251f78d74f_0_114"/>
          <p:cNvGrpSpPr/>
          <p:nvPr/>
        </p:nvGrpSpPr>
        <p:grpSpPr>
          <a:xfrm>
            <a:off x="10775529" y="5203874"/>
            <a:ext cx="885645" cy="802067"/>
            <a:chOff x="10948005" y="3272152"/>
            <a:chExt cx="868194" cy="786263"/>
          </a:xfrm>
        </p:grpSpPr>
        <p:sp>
          <p:nvSpPr>
            <p:cNvPr id="323" name="Google Shape;323;g1251f78d74f_0_114"/>
            <p:cNvSpPr/>
            <p:nvPr/>
          </p:nvSpPr>
          <p:spPr>
            <a:xfrm>
              <a:off x="11194317" y="3944888"/>
              <a:ext cx="128015" cy="113527"/>
            </a:xfrm>
            <a:custGeom>
              <a:avLst/>
              <a:gdLst/>
              <a:ahLst/>
              <a:cxnLst/>
              <a:rect l="l" t="t" r="r" b="b"/>
              <a:pathLst>
                <a:path w="453152" h="401867" extrusionOk="0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venir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24" name="Google Shape;324;g1251f78d74f_0_114"/>
            <p:cNvSpPr/>
            <p:nvPr/>
          </p:nvSpPr>
          <p:spPr>
            <a:xfrm>
              <a:off x="10953045" y="3808430"/>
              <a:ext cx="144423" cy="192761"/>
            </a:xfrm>
            <a:custGeom>
              <a:avLst/>
              <a:gdLst/>
              <a:ahLst/>
              <a:cxnLst/>
              <a:rect l="l" t="t" r="r" b="b"/>
              <a:pathLst>
                <a:path w="511232" h="682341" extrusionOk="0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venir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25" name="Google Shape;325;g1251f78d74f_0_114"/>
            <p:cNvSpPr/>
            <p:nvPr/>
          </p:nvSpPr>
          <p:spPr>
            <a:xfrm>
              <a:off x="11684524" y="3907536"/>
              <a:ext cx="131675" cy="92692"/>
            </a:xfrm>
            <a:custGeom>
              <a:avLst/>
              <a:gdLst/>
              <a:ahLst/>
              <a:cxnLst/>
              <a:rect l="l" t="t" r="r" b="b"/>
              <a:pathLst>
                <a:path w="466107" h="328114" extrusionOk="0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venir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26" name="Google Shape;326;g1251f78d74f_0_114"/>
            <p:cNvSpPr/>
            <p:nvPr/>
          </p:nvSpPr>
          <p:spPr>
            <a:xfrm>
              <a:off x="11142141" y="3272152"/>
              <a:ext cx="183781" cy="161599"/>
            </a:xfrm>
            <a:custGeom>
              <a:avLst/>
              <a:gdLst/>
              <a:ahLst/>
              <a:cxnLst/>
              <a:rect l="l" t="t" r="r" b="b"/>
              <a:pathLst>
                <a:path w="3341477" h="2938167" extrusionOk="0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27" name="Google Shape;327;g1251f78d74f_0_114"/>
            <p:cNvSpPr/>
            <p:nvPr/>
          </p:nvSpPr>
          <p:spPr>
            <a:xfrm>
              <a:off x="11602136" y="3379098"/>
              <a:ext cx="78611" cy="71841"/>
            </a:xfrm>
            <a:custGeom>
              <a:avLst/>
              <a:gdLst/>
              <a:ahLst/>
              <a:cxnLst/>
              <a:rect l="l" t="t" r="r" b="b"/>
              <a:pathLst>
                <a:path w="5240764" h="4789394" extrusionOk="0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28" name="Google Shape;328;g1251f78d74f_0_114"/>
            <p:cNvSpPr/>
            <p:nvPr/>
          </p:nvSpPr>
          <p:spPr>
            <a:xfrm>
              <a:off x="10948005" y="3504095"/>
              <a:ext cx="78611" cy="71841"/>
            </a:xfrm>
            <a:custGeom>
              <a:avLst/>
              <a:gdLst/>
              <a:ahLst/>
              <a:cxnLst/>
              <a:rect l="l" t="t" r="r" b="b"/>
              <a:pathLst>
                <a:path w="5240764" h="4789394" extrusionOk="0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29" name="Google Shape;329;g1251f78d74f_0_114"/>
            <p:cNvSpPr/>
            <p:nvPr/>
          </p:nvSpPr>
          <p:spPr>
            <a:xfrm>
              <a:off x="11343727" y="3666564"/>
              <a:ext cx="173589" cy="138546"/>
            </a:xfrm>
            <a:custGeom>
              <a:avLst/>
              <a:gdLst/>
              <a:ahLst/>
              <a:cxnLst/>
              <a:rect l="l" t="t" r="r" b="b"/>
              <a:pathLst>
                <a:path w="789043" h="629754" extrusionOk="0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  <p:cxnSp>
        <p:nvCxnSpPr>
          <p:cNvPr id="331" name="Google Shape;331;g1251f78d74f_0_114"/>
          <p:cNvCxnSpPr/>
          <p:nvPr/>
        </p:nvCxnSpPr>
        <p:spPr>
          <a:xfrm>
            <a:off x="608400" y="917297"/>
            <a:ext cx="109188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32" name="Google Shape;332;g1251f78d74f_0_114"/>
          <p:cNvSpPr txBox="1"/>
          <p:nvPr/>
        </p:nvSpPr>
        <p:spPr>
          <a:xfrm>
            <a:off x="540500" y="1052473"/>
            <a:ext cx="5565600" cy="6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eo"/>
              <a:buNone/>
            </a:pPr>
            <a:r>
              <a:rPr lang="de-DE" sz="3000" i="1">
                <a:solidFill>
                  <a:srgbClr val="FFFFFF"/>
                </a:solidFill>
                <a:latin typeface="Geo"/>
                <a:ea typeface="Geo"/>
                <a:cs typeface="Geo"/>
                <a:sym typeface="Geo"/>
              </a:rPr>
              <a:t>Vocabulary</a:t>
            </a:r>
            <a:r>
              <a:rPr lang="de-DE" sz="3000" b="0" i="1" u="none" strike="noStrike" cap="none">
                <a:solidFill>
                  <a:srgbClr val="FFFFFF"/>
                </a:solidFill>
                <a:latin typeface="Geo"/>
                <a:ea typeface="Geo"/>
                <a:cs typeface="Geo"/>
                <a:sym typeface="Geo"/>
              </a:rPr>
              <a:t> </a:t>
            </a:r>
            <a:endParaRPr sz="3000" b="0" i="1" u="none" strike="noStrike" cap="none">
              <a:solidFill>
                <a:srgbClr val="FFFFFF"/>
              </a:solidFill>
              <a:latin typeface="Geo"/>
              <a:ea typeface="Geo"/>
              <a:cs typeface="Geo"/>
              <a:sym typeface="Geo"/>
            </a:endParaRPr>
          </a:p>
        </p:txBody>
      </p:sp>
      <p:pic>
        <p:nvPicPr>
          <p:cNvPr id="333" name="Google Shape;333;g1251f78d74f_0_1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82650" y="1507475"/>
            <a:ext cx="1847850" cy="323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" name="Google Shape;334;g1251f78d74f_0_1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06925" y="1905000"/>
            <a:ext cx="5524500" cy="304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56;p4">
            <a:extLst>
              <a:ext uri="{FF2B5EF4-FFF2-40B4-BE49-F238E27FC236}">
                <a16:creationId xmlns:a16="http://schemas.microsoft.com/office/drawing/2014/main" id="{60067803-DB61-4177-9D0A-EE1EA776CE4C}"/>
              </a:ext>
            </a:extLst>
          </p:cNvPr>
          <p:cNvSpPr txBox="1"/>
          <p:nvPr/>
        </p:nvSpPr>
        <p:spPr>
          <a:xfrm>
            <a:off x="530352" y="711120"/>
            <a:ext cx="3883231" cy="246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000" dirty="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2. Solid-</a:t>
            </a:r>
            <a:r>
              <a:rPr lang="de-DE" sz="1000" dirty="0" err="1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specific</a:t>
            </a:r>
            <a:r>
              <a:rPr lang="de-DE" sz="1000" dirty="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 JavaScript Libraries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84" name="Google Shape;184;p2" descr="3D rendering of black cubes suspended in the air"/>
          <p:cNvPicPr preferRelativeResize="0"/>
          <p:nvPr/>
        </p:nvPicPr>
        <p:blipFill rotWithShape="1">
          <a:blip r:embed="rId3">
            <a:alphaModFix/>
          </a:blip>
          <a:srcRect t="10442" r="-1" b="4308"/>
          <a:stretch/>
        </p:blipFill>
        <p:spPr>
          <a:xfrm>
            <a:off x="0" y="10"/>
            <a:ext cx="12188932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"/>
          <p:cNvSpPr/>
          <p:nvPr/>
        </p:nvSpPr>
        <p:spPr>
          <a:xfrm rot="-5400000">
            <a:off x="570186" y="-570186"/>
            <a:ext cx="6858000" cy="7998371"/>
          </a:xfrm>
          <a:prstGeom prst="rect">
            <a:avLst/>
          </a:prstGeom>
          <a:gradFill>
            <a:gsLst>
              <a:gs pos="0">
                <a:schemeClr val="dk1"/>
              </a:gs>
              <a:gs pos="100000">
                <a:srgbClr val="000000">
                  <a:alpha val="0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86" name="Google Shape;186;p2"/>
          <p:cNvSpPr txBox="1">
            <a:spLocks noGrp="1"/>
          </p:cNvSpPr>
          <p:nvPr>
            <p:ph type="ctrTitle"/>
          </p:nvPr>
        </p:nvSpPr>
        <p:spPr>
          <a:xfrm>
            <a:off x="530352" y="1049510"/>
            <a:ext cx="5565648" cy="2179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Geo"/>
              <a:buNone/>
            </a:pPr>
            <a:r>
              <a:rPr lang="de-DE" sz="4400" dirty="0">
                <a:solidFill>
                  <a:srgbClr val="FFFFFF"/>
                </a:solidFill>
              </a:rPr>
              <a:t>Summary</a:t>
            </a:r>
            <a:endParaRPr sz="4400" dirty="0">
              <a:solidFill>
                <a:srgbClr val="FFFFFF"/>
              </a:solidFill>
            </a:endParaRPr>
          </a:p>
        </p:txBody>
      </p:sp>
      <p:sp>
        <p:nvSpPr>
          <p:cNvPr id="187" name="Google Shape;187;p2"/>
          <p:cNvSpPr txBox="1">
            <a:spLocks noGrp="1"/>
          </p:cNvSpPr>
          <p:nvPr>
            <p:ph type="subTitle" idx="1"/>
          </p:nvPr>
        </p:nvSpPr>
        <p:spPr>
          <a:xfrm>
            <a:off x="530351" y="3624759"/>
            <a:ext cx="9994977" cy="2433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572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000"/>
              <a:buAutoNum type="arabicPeriod"/>
            </a:pPr>
            <a:r>
              <a:rPr lang="de-DE" dirty="0">
                <a:solidFill>
                  <a:srgbClr val="FFFFFF"/>
                </a:solidFill>
              </a:rPr>
              <a:t>Initial Technical Set-</a:t>
            </a:r>
            <a:r>
              <a:rPr lang="de-DE" dirty="0" err="1">
                <a:solidFill>
                  <a:srgbClr val="FFFFFF"/>
                </a:solidFill>
              </a:rPr>
              <a:t>up</a:t>
            </a:r>
            <a:r>
              <a:rPr lang="de-DE" dirty="0">
                <a:solidFill>
                  <a:srgbClr val="FFFFFF"/>
                </a:solidFill>
              </a:rPr>
              <a:t> of Solid Model</a:t>
            </a:r>
            <a:endParaRPr lang="de-DE" sz="2000" dirty="0">
              <a:solidFill>
                <a:srgbClr val="FFFFFF"/>
              </a:solidFill>
            </a:endParaRPr>
          </a:p>
          <a:p>
            <a:pPr marL="457200" lvl="0" indent="-4572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000"/>
              <a:buAutoNum type="arabicPeriod"/>
            </a:pPr>
            <a:r>
              <a:rPr lang="de-DE" sz="2000" dirty="0">
                <a:solidFill>
                  <a:srgbClr val="FFFFFF"/>
                </a:solidFill>
              </a:rPr>
              <a:t>Solid-</a:t>
            </a:r>
            <a:r>
              <a:rPr lang="de-DE" dirty="0" err="1">
                <a:solidFill>
                  <a:srgbClr val="FFFFFF"/>
                </a:solidFill>
              </a:rPr>
              <a:t>s</a:t>
            </a:r>
            <a:r>
              <a:rPr lang="de-DE" sz="2000" dirty="0" err="1">
                <a:solidFill>
                  <a:srgbClr val="FFFFFF"/>
                </a:solidFill>
              </a:rPr>
              <a:t>pecific</a:t>
            </a:r>
            <a:r>
              <a:rPr lang="de-DE" sz="2000" dirty="0">
                <a:solidFill>
                  <a:srgbClr val="FFFFFF"/>
                </a:solidFill>
              </a:rPr>
              <a:t> JavaScript Libraries</a:t>
            </a:r>
          </a:p>
        </p:txBody>
      </p:sp>
      <p:sp>
        <p:nvSpPr>
          <p:cNvPr id="188" name="Google Shape;188;p2"/>
          <p:cNvSpPr/>
          <p:nvPr/>
        </p:nvSpPr>
        <p:spPr>
          <a:xfrm rot="5400000">
            <a:off x="785350" y="-785349"/>
            <a:ext cx="744976" cy="2315675"/>
          </a:xfrm>
          <a:custGeom>
            <a:avLst/>
            <a:gdLst/>
            <a:ahLst/>
            <a:cxnLst/>
            <a:rect l="l" t="t" r="r" b="b"/>
            <a:pathLst>
              <a:path w="1085312" h="2315675" extrusionOk="0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rgbClr val="B2DAF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189" name="Google Shape;189;p2"/>
          <p:cNvGrpSpPr/>
          <p:nvPr/>
        </p:nvGrpSpPr>
        <p:grpSpPr>
          <a:xfrm>
            <a:off x="530225" y="3267662"/>
            <a:ext cx="972241" cy="45718"/>
            <a:chOff x="4886325" y="3371754"/>
            <a:chExt cx="2418492" cy="113728"/>
          </a:xfrm>
        </p:grpSpPr>
        <p:sp>
          <p:nvSpPr>
            <p:cNvPr id="190" name="Google Shape;190;p2"/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/>
              <a:ahLst/>
              <a:cxnLst/>
              <a:rect l="l" t="t" r="r" b="b"/>
              <a:pathLst>
                <a:path w="2418302" h="9525" extrusionOk="0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grpSp>
          <p:nvGrpSpPr>
            <p:cNvPr id="191" name="Google Shape;191;p2"/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</p:grpSpPr>
          <p:sp>
            <p:nvSpPr>
              <p:cNvPr id="192" name="Google Shape;192;p2"/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/>
                <a:ahLst/>
                <a:cxnLst/>
                <a:rect l="l" t="t" r="r" b="b"/>
                <a:pathLst>
                  <a:path w="32575" h="2906" extrusionOk="0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193" name="Google Shape;193;p2"/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/>
                <a:ahLst/>
                <a:cxnLst/>
                <a:rect l="l" t="t" r="r" b="b"/>
                <a:pathLst>
                  <a:path w="380" h="42" extrusionOk="0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194" name="Google Shape;194;p2"/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/>
                <a:ahLst/>
                <a:cxnLst/>
                <a:rect l="l" t="t" r="r" b="b"/>
                <a:pathLst>
                  <a:path w="10001" h="190" extrusionOk="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195" name="Google Shape;195;p2"/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/>
                <a:ahLst/>
                <a:cxnLst/>
                <a:rect l="l" t="t" r="r" b="b"/>
                <a:pathLst>
                  <a:path w="2418108" h="113728" extrusionOk="0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</p:grpSp>
      </p:grpSp>
      <p:sp>
        <p:nvSpPr>
          <p:cNvPr id="196" name="Google Shape;196;p2"/>
          <p:cNvSpPr/>
          <p:nvPr/>
        </p:nvSpPr>
        <p:spPr>
          <a:xfrm>
            <a:off x="9766006" y="5516668"/>
            <a:ext cx="2438970" cy="1341332"/>
          </a:xfrm>
          <a:custGeom>
            <a:avLst/>
            <a:gdLst/>
            <a:ahLst/>
            <a:cxnLst/>
            <a:rect l="l" t="t" r="r" b="b"/>
            <a:pathLst>
              <a:path w="2438970" h="1341332" extrusionOk="0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rgbClr val="D6BAE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197" name="Google Shape;197;p2"/>
          <p:cNvGrpSpPr/>
          <p:nvPr/>
        </p:nvGrpSpPr>
        <p:grpSpPr>
          <a:xfrm>
            <a:off x="10776050" y="5204025"/>
            <a:ext cx="886141" cy="802496"/>
            <a:chOff x="10948005" y="3272152"/>
            <a:chExt cx="868640" cy="786648"/>
          </a:xfrm>
        </p:grpSpPr>
        <p:sp>
          <p:nvSpPr>
            <p:cNvPr id="198" name="Google Shape;198;p2"/>
            <p:cNvSpPr/>
            <p:nvPr/>
          </p:nvSpPr>
          <p:spPr>
            <a:xfrm>
              <a:off x="11194317" y="3944888"/>
              <a:ext cx="128449" cy="113912"/>
            </a:xfrm>
            <a:custGeom>
              <a:avLst/>
              <a:gdLst/>
              <a:ahLst/>
              <a:cxnLst/>
              <a:rect l="l" t="t" r="r" b="b"/>
              <a:pathLst>
                <a:path w="453152" h="401867" extrusionOk="0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venir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10953045" y="3808430"/>
              <a:ext cx="144912" cy="193414"/>
            </a:xfrm>
            <a:custGeom>
              <a:avLst/>
              <a:gdLst/>
              <a:ahLst/>
              <a:cxnLst/>
              <a:rect l="l" t="t" r="r" b="b"/>
              <a:pathLst>
                <a:path w="511232" h="682341" extrusionOk="0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venir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11684524" y="3907536"/>
              <a:ext cx="132121" cy="93006"/>
            </a:xfrm>
            <a:custGeom>
              <a:avLst/>
              <a:gdLst/>
              <a:ahLst/>
              <a:cxnLst/>
              <a:rect l="l" t="t" r="r" b="b"/>
              <a:pathLst>
                <a:path w="466107" h="328114" extrusionOk="0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venir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11142141" y="3272152"/>
              <a:ext cx="180625" cy="158824"/>
            </a:xfrm>
            <a:custGeom>
              <a:avLst/>
              <a:gdLst/>
              <a:ahLst/>
              <a:cxnLst/>
              <a:rect l="l" t="t" r="r" b="b"/>
              <a:pathLst>
                <a:path w="3341477" h="2938167" extrusionOk="0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11602136" y="3379098"/>
              <a:ext cx="82388" cy="75292"/>
            </a:xfrm>
            <a:custGeom>
              <a:avLst/>
              <a:gdLst/>
              <a:ahLst/>
              <a:cxnLst/>
              <a:rect l="l" t="t" r="r" b="b"/>
              <a:pathLst>
                <a:path w="5240764" h="4789394" extrusionOk="0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10948005" y="3504095"/>
              <a:ext cx="82388" cy="75292"/>
            </a:xfrm>
            <a:custGeom>
              <a:avLst/>
              <a:gdLst/>
              <a:ahLst/>
              <a:cxnLst/>
              <a:rect l="l" t="t" r="r" b="b"/>
              <a:pathLst>
                <a:path w="5240764" h="4789394" extrusionOk="0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11343727" y="3666564"/>
              <a:ext cx="173527" cy="138496"/>
            </a:xfrm>
            <a:custGeom>
              <a:avLst/>
              <a:gdLst/>
              <a:ahLst/>
              <a:cxnLst/>
              <a:rect l="l" t="t" r="r" b="b"/>
              <a:pathLst>
                <a:path w="789043" h="629754" extrusionOk="0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1251f78d74f_0_13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340" name="Google Shape;340;g1251f78d74f_0_138" descr="3D rendering of black cubes suspended in the air"/>
          <p:cNvPicPr preferRelativeResize="0"/>
          <p:nvPr/>
        </p:nvPicPr>
        <p:blipFill rotWithShape="1">
          <a:blip r:embed="rId3">
            <a:alphaModFix/>
          </a:blip>
          <a:srcRect t="10443" b="4305"/>
          <a:stretch/>
        </p:blipFill>
        <p:spPr>
          <a:xfrm>
            <a:off x="20" y="10"/>
            <a:ext cx="12188933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341" name="Google Shape;341;g1251f78d74f_0_138"/>
          <p:cNvSpPr/>
          <p:nvPr/>
        </p:nvSpPr>
        <p:spPr>
          <a:xfrm rot="-5400000">
            <a:off x="570150" y="-597455"/>
            <a:ext cx="6858000" cy="7998300"/>
          </a:xfrm>
          <a:prstGeom prst="rect">
            <a:avLst/>
          </a:prstGeom>
          <a:gradFill>
            <a:gsLst>
              <a:gs pos="0">
                <a:schemeClr val="dk1"/>
              </a:gs>
              <a:gs pos="100000">
                <a:srgbClr val="000000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42" name="Google Shape;342;g1251f78d74f_0_138"/>
          <p:cNvSpPr txBox="1">
            <a:spLocks noGrp="1"/>
          </p:cNvSpPr>
          <p:nvPr>
            <p:ph type="subTitle" idx="1"/>
          </p:nvPr>
        </p:nvSpPr>
        <p:spPr>
          <a:xfrm>
            <a:off x="530350" y="1590300"/>
            <a:ext cx="10838700" cy="49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>
              <a:solidFill>
                <a:srgbClr val="FFFFFF"/>
              </a:solidFill>
            </a:endParaRPr>
          </a:p>
          <a:p>
            <a:pPr marL="457200" lvl="0" indent="-3810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de-DE" sz="2400">
                <a:solidFill>
                  <a:srgbClr val="FFFFFF"/>
                </a:solidFill>
              </a:rPr>
              <a:t>How does it work?</a:t>
            </a:r>
            <a:endParaRPr sz="2400">
              <a:solidFill>
                <a:srgbClr val="FFFFFF"/>
              </a:solidFill>
            </a:endParaRPr>
          </a:p>
          <a:p>
            <a:pPr marL="914400" lvl="1" indent="-3810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AutoNum type="alphaLcPeriod"/>
            </a:pPr>
            <a:r>
              <a:rPr lang="de-DE" sz="2400">
                <a:solidFill>
                  <a:srgbClr val="FFFFFF"/>
                </a:solidFill>
              </a:rPr>
              <a:t>Convert our terms to IRIs</a:t>
            </a:r>
            <a:endParaRPr sz="2400">
              <a:solidFill>
                <a:srgbClr val="FFFFFF"/>
              </a:solidFill>
            </a:endParaRPr>
          </a:p>
          <a:p>
            <a:pPr marL="13716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AutoNum type="arabicPeriod"/>
            </a:pPr>
            <a:r>
              <a:rPr lang="de-DE" sz="2400">
                <a:solidFill>
                  <a:srgbClr val="FFFFFF"/>
                </a:solidFill>
              </a:rPr>
              <a:t>An</a:t>
            </a:r>
            <a:r>
              <a:rPr lang="de-DE" sz="2400">
                <a:solidFill>
                  <a:srgbClr val="FFFFF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de-DE" sz="2400" u="sng">
                <a:solidFill>
                  <a:srgbClr val="FFFFFF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http://w3id.org/obelisk/Obelisk</a:t>
            </a:r>
            <a:r>
              <a:rPr lang="de-DE" sz="2400">
                <a:solidFill>
                  <a:srgbClr val="FFFFFF"/>
                </a:solidFill>
              </a:rPr>
              <a:t> is</a:t>
            </a:r>
            <a:r>
              <a:rPr lang="de-DE" sz="2400">
                <a:solidFill>
                  <a:srgbClr val="FFFFFF"/>
                </a:solidFill>
                <a:uFill>
                  <a:noFill/>
                </a:u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de-DE" sz="2400" u="sng">
                <a:solidFill>
                  <a:srgbClr val="FFFFFF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http://w3id.org/obelisk/ownedBy</a:t>
            </a:r>
            <a:r>
              <a:rPr lang="de-DE" sz="2400">
                <a:solidFill>
                  <a:srgbClr val="FFFFFF"/>
                </a:solidFill>
              </a:rPr>
              <a:t> a</a:t>
            </a:r>
            <a:r>
              <a:rPr lang="de-DE" sz="2400">
                <a:solidFill>
                  <a:srgbClr val="FFFFFF"/>
                </a:solidFill>
                <a:uFill>
                  <a:noFill/>
                </a:u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de-DE" sz="2400" u="sng">
                <a:solidFill>
                  <a:srgbClr val="FFFFFF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http://w3id.org/obelisk/Person</a:t>
            </a:r>
            <a:r>
              <a:rPr lang="de-DE" sz="2400" u="sng">
                <a:solidFill>
                  <a:srgbClr val="FFFFFF"/>
                </a:solidFill>
              </a:rPr>
              <a:t>.</a:t>
            </a:r>
            <a:endParaRPr sz="2400" u="sng">
              <a:solidFill>
                <a:srgbClr val="FFFFFF"/>
              </a:solidFill>
            </a:endParaRPr>
          </a:p>
          <a:p>
            <a:pPr marL="13716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AutoNum type="arabicPeriod"/>
            </a:pPr>
            <a:r>
              <a:rPr lang="de-DE" sz="2400">
                <a:solidFill>
                  <a:srgbClr val="FFFFFF"/>
                </a:solidFill>
              </a:rPr>
              <a:t>An</a:t>
            </a:r>
            <a:r>
              <a:rPr lang="de-DE" sz="2400">
                <a:solidFill>
                  <a:srgbClr val="FFFFF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de-DE" sz="2400" u="sng">
                <a:solidFill>
                  <a:srgbClr val="FFFFFF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http://w3id.org/obelisk/Obelisk</a:t>
            </a:r>
            <a:r>
              <a:rPr lang="de-DE" sz="2400">
                <a:solidFill>
                  <a:srgbClr val="FFFFFF"/>
                </a:solidFill>
              </a:rPr>
              <a:t> is</a:t>
            </a:r>
            <a:r>
              <a:rPr lang="de-DE" sz="2400">
                <a:solidFill>
                  <a:srgbClr val="FFFFFF"/>
                </a:solidFill>
                <a:uFill>
                  <a:noFill/>
                </a:u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de-DE" sz="2400" u="sng">
                <a:solidFill>
                  <a:srgbClr val="FFFFFF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http://w3id.org/obelisk/builtBy</a:t>
            </a:r>
            <a:r>
              <a:rPr lang="de-DE" sz="2400">
                <a:solidFill>
                  <a:srgbClr val="FFFFFF"/>
                </a:solidFill>
              </a:rPr>
              <a:t> a </a:t>
            </a:r>
            <a:r>
              <a:rPr lang="de-DE" sz="2400" u="sng">
                <a:solidFill>
                  <a:srgbClr val="FFFFFF"/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http://w3id.org/obelisk/Sculptor</a:t>
            </a:r>
            <a:r>
              <a:rPr lang="de-DE" sz="2400">
                <a:solidFill>
                  <a:srgbClr val="FFFFFF"/>
                </a:solidFill>
              </a:rPr>
              <a:t>.</a:t>
            </a:r>
            <a:endParaRPr sz="2400">
              <a:solidFill>
                <a:srgbClr val="FFFFFF"/>
              </a:solidFill>
            </a:endParaRPr>
          </a:p>
          <a:p>
            <a:pPr marL="13716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AutoNum type="arabicPeriod"/>
            </a:pPr>
            <a:r>
              <a:rPr lang="de-DE" sz="2400">
                <a:solidFill>
                  <a:srgbClr val="FFFFFF"/>
                </a:solidFill>
              </a:rPr>
              <a:t>An</a:t>
            </a:r>
            <a:r>
              <a:rPr lang="de-DE" sz="2400">
                <a:solidFill>
                  <a:srgbClr val="FFFFF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de-DE" sz="2400" u="sng">
                <a:solidFill>
                  <a:srgbClr val="FFFFFF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http://w3id.org/obelisk/Obelisk</a:t>
            </a:r>
            <a:r>
              <a:rPr lang="de-DE" sz="2400">
                <a:solidFill>
                  <a:srgbClr val="FFFFFF"/>
                </a:solidFill>
              </a:rPr>
              <a:t> has a</a:t>
            </a:r>
            <a:r>
              <a:rPr lang="de-DE" sz="2400">
                <a:solidFill>
                  <a:srgbClr val="FFFFFF"/>
                </a:solidFill>
                <a:uFill>
                  <a:noFill/>
                </a:uFill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de-DE" sz="2400" u="sng">
                <a:solidFill>
                  <a:srgbClr val="FFFFFF"/>
                </a:solidFill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http://w3id.org/obelisk/height</a:t>
            </a:r>
            <a:r>
              <a:rPr lang="de-DE" sz="2400">
                <a:solidFill>
                  <a:srgbClr val="FFFFFF"/>
                </a:solidFill>
              </a:rPr>
              <a:t>, which is a numerical value.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914400" lvl="0" indent="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</a:endParaRPr>
          </a:p>
        </p:txBody>
      </p:sp>
      <p:sp>
        <p:nvSpPr>
          <p:cNvPr id="343" name="Google Shape;343;g1251f78d74f_0_138"/>
          <p:cNvSpPr/>
          <p:nvPr/>
        </p:nvSpPr>
        <p:spPr>
          <a:xfrm rot="5400000">
            <a:off x="784762" y="-784761"/>
            <a:ext cx="746152" cy="2315675"/>
          </a:xfrm>
          <a:custGeom>
            <a:avLst/>
            <a:gdLst/>
            <a:ahLst/>
            <a:cxnLst/>
            <a:rect l="l" t="t" r="r" b="b"/>
            <a:pathLst>
              <a:path w="1085312" h="2315675" extrusionOk="0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rgbClr val="B2DAF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44" name="Google Shape;344;g1251f78d74f_0_138"/>
          <p:cNvSpPr/>
          <p:nvPr/>
        </p:nvSpPr>
        <p:spPr>
          <a:xfrm>
            <a:off x="9766006" y="5516668"/>
            <a:ext cx="2438970" cy="1341332"/>
          </a:xfrm>
          <a:custGeom>
            <a:avLst/>
            <a:gdLst/>
            <a:ahLst/>
            <a:cxnLst/>
            <a:rect l="l" t="t" r="r" b="b"/>
            <a:pathLst>
              <a:path w="2438970" h="1341332" extrusionOk="0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rgbClr val="D6BAE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345" name="Google Shape;345;g1251f78d74f_0_138"/>
          <p:cNvGrpSpPr/>
          <p:nvPr/>
        </p:nvGrpSpPr>
        <p:grpSpPr>
          <a:xfrm>
            <a:off x="10775529" y="5203874"/>
            <a:ext cx="885645" cy="802067"/>
            <a:chOff x="10948005" y="3272152"/>
            <a:chExt cx="868194" cy="786263"/>
          </a:xfrm>
        </p:grpSpPr>
        <p:sp>
          <p:nvSpPr>
            <p:cNvPr id="346" name="Google Shape;346;g1251f78d74f_0_138"/>
            <p:cNvSpPr/>
            <p:nvPr/>
          </p:nvSpPr>
          <p:spPr>
            <a:xfrm>
              <a:off x="11194317" y="3944888"/>
              <a:ext cx="128015" cy="113527"/>
            </a:xfrm>
            <a:custGeom>
              <a:avLst/>
              <a:gdLst/>
              <a:ahLst/>
              <a:cxnLst/>
              <a:rect l="l" t="t" r="r" b="b"/>
              <a:pathLst>
                <a:path w="453152" h="401867" extrusionOk="0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venir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47" name="Google Shape;347;g1251f78d74f_0_138"/>
            <p:cNvSpPr/>
            <p:nvPr/>
          </p:nvSpPr>
          <p:spPr>
            <a:xfrm>
              <a:off x="10953045" y="3808430"/>
              <a:ext cx="144423" cy="192761"/>
            </a:xfrm>
            <a:custGeom>
              <a:avLst/>
              <a:gdLst/>
              <a:ahLst/>
              <a:cxnLst/>
              <a:rect l="l" t="t" r="r" b="b"/>
              <a:pathLst>
                <a:path w="511232" h="682341" extrusionOk="0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venir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48" name="Google Shape;348;g1251f78d74f_0_138"/>
            <p:cNvSpPr/>
            <p:nvPr/>
          </p:nvSpPr>
          <p:spPr>
            <a:xfrm>
              <a:off x="11684524" y="3907536"/>
              <a:ext cx="131675" cy="92692"/>
            </a:xfrm>
            <a:custGeom>
              <a:avLst/>
              <a:gdLst/>
              <a:ahLst/>
              <a:cxnLst/>
              <a:rect l="l" t="t" r="r" b="b"/>
              <a:pathLst>
                <a:path w="466107" h="328114" extrusionOk="0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venir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49" name="Google Shape;349;g1251f78d74f_0_138"/>
            <p:cNvSpPr/>
            <p:nvPr/>
          </p:nvSpPr>
          <p:spPr>
            <a:xfrm>
              <a:off x="11142141" y="3272152"/>
              <a:ext cx="183781" cy="161599"/>
            </a:xfrm>
            <a:custGeom>
              <a:avLst/>
              <a:gdLst/>
              <a:ahLst/>
              <a:cxnLst/>
              <a:rect l="l" t="t" r="r" b="b"/>
              <a:pathLst>
                <a:path w="3341477" h="2938167" extrusionOk="0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50" name="Google Shape;350;g1251f78d74f_0_138"/>
            <p:cNvSpPr/>
            <p:nvPr/>
          </p:nvSpPr>
          <p:spPr>
            <a:xfrm>
              <a:off x="11602136" y="3379098"/>
              <a:ext cx="78611" cy="71841"/>
            </a:xfrm>
            <a:custGeom>
              <a:avLst/>
              <a:gdLst/>
              <a:ahLst/>
              <a:cxnLst/>
              <a:rect l="l" t="t" r="r" b="b"/>
              <a:pathLst>
                <a:path w="5240764" h="4789394" extrusionOk="0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51" name="Google Shape;351;g1251f78d74f_0_138"/>
            <p:cNvSpPr/>
            <p:nvPr/>
          </p:nvSpPr>
          <p:spPr>
            <a:xfrm>
              <a:off x="10948005" y="3504095"/>
              <a:ext cx="78611" cy="71841"/>
            </a:xfrm>
            <a:custGeom>
              <a:avLst/>
              <a:gdLst/>
              <a:ahLst/>
              <a:cxnLst/>
              <a:rect l="l" t="t" r="r" b="b"/>
              <a:pathLst>
                <a:path w="5240764" h="4789394" extrusionOk="0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52" name="Google Shape;352;g1251f78d74f_0_138"/>
            <p:cNvSpPr/>
            <p:nvPr/>
          </p:nvSpPr>
          <p:spPr>
            <a:xfrm>
              <a:off x="11343727" y="3666564"/>
              <a:ext cx="173589" cy="138546"/>
            </a:xfrm>
            <a:custGeom>
              <a:avLst/>
              <a:gdLst/>
              <a:ahLst/>
              <a:cxnLst/>
              <a:rect l="l" t="t" r="r" b="b"/>
              <a:pathLst>
                <a:path w="789043" h="629754" extrusionOk="0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  <p:cxnSp>
        <p:nvCxnSpPr>
          <p:cNvPr id="354" name="Google Shape;354;g1251f78d74f_0_138"/>
          <p:cNvCxnSpPr/>
          <p:nvPr/>
        </p:nvCxnSpPr>
        <p:spPr>
          <a:xfrm>
            <a:off x="608400" y="917297"/>
            <a:ext cx="109188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55" name="Google Shape;355;g1251f78d74f_0_138"/>
          <p:cNvSpPr txBox="1"/>
          <p:nvPr/>
        </p:nvSpPr>
        <p:spPr>
          <a:xfrm>
            <a:off x="540500" y="1052473"/>
            <a:ext cx="5565600" cy="6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eo"/>
              <a:buNone/>
            </a:pPr>
            <a:r>
              <a:rPr lang="de-DE" sz="3000" i="1">
                <a:solidFill>
                  <a:srgbClr val="FFFFFF"/>
                </a:solidFill>
                <a:latin typeface="Geo"/>
                <a:ea typeface="Geo"/>
                <a:cs typeface="Geo"/>
                <a:sym typeface="Geo"/>
              </a:rPr>
              <a:t>Vocabulary</a:t>
            </a:r>
            <a:r>
              <a:rPr lang="de-DE" sz="3000" b="0" i="1" u="none" strike="noStrike" cap="none">
                <a:solidFill>
                  <a:srgbClr val="FFFFFF"/>
                </a:solidFill>
                <a:latin typeface="Geo"/>
                <a:ea typeface="Geo"/>
                <a:cs typeface="Geo"/>
                <a:sym typeface="Geo"/>
              </a:rPr>
              <a:t> </a:t>
            </a:r>
            <a:endParaRPr sz="3000" b="0" i="1" u="none" strike="noStrike" cap="none">
              <a:solidFill>
                <a:srgbClr val="FFFFFF"/>
              </a:solidFill>
              <a:latin typeface="Geo"/>
              <a:ea typeface="Geo"/>
              <a:cs typeface="Geo"/>
              <a:sym typeface="Geo"/>
            </a:endParaRPr>
          </a:p>
        </p:txBody>
      </p:sp>
      <p:sp>
        <p:nvSpPr>
          <p:cNvPr id="19" name="Google Shape;256;p4">
            <a:extLst>
              <a:ext uri="{FF2B5EF4-FFF2-40B4-BE49-F238E27FC236}">
                <a16:creationId xmlns:a16="http://schemas.microsoft.com/office/drawing/2014/main" id="{CC8DCABC-DF31-4887-8E93-71601DD4B14E}"/>
              </a:ext>
            </a:extLst>
          </p:cNvPr>
          <p:cNvSpPr txBox="1"/>
          <p:nvPr/>
        </p:nvSpPr>
        <p:spPr>
          <a:xfrm>
            <a:off x="530352" y="711120"/>
            <a:ext cx="3883231" cy="246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000" dirty="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2. Solid-</a:t>
            </a:r>
            <a:r>
              <a:rPr lang="de-DE" sz="1000" dirty="0" err="1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specific</a:t>
            </a:r>
            <a:r>
              <a:rPr lang="de-DE" sz="1000" dirty="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 JavaScript Libraries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1251f78d74f_0_16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361" name="Google Shape;361;g1251f78d74f_0_161" descr="3D rendering of black cubes suspended in the air"/>
          <p:cNvPicPr preferRelativeResize="0"/>
          <p:nvPr/>
        </p:nvPicPr>
        <p:blipFill rotWithShape="1">
          <a:blip r:embed="rId3">
            <a:alphaModFix/>
          </a:blip>
          <a:srcRect t="10443" b="4305"/>
          <a:stretch/>
        </p:blipFill>
        <p:spPr>
          <a:xfrm>
            <a:off x="20" y="10"/>
            <a:ext cx="12188933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362" name="Google Shape;362;g1251f78d74f_0_161"/>
          <p:cNvSpPr/>
          <p:nvPr/>
        </p:nvSpPr>
        <p:spPr>
          <a:xfrm rot="-5400000">
            <a:off x="570150" y="-597455"/>
            <a:ext cx="6858000" cy="7998300"/>
          </a:xfrm>
          <a:prstGeom prst="rect">
            <a:avLst/>
          </a:prstGeom>
          <a:gradFill>
            <a:gsLst>
              <a:gs pos="0">
                <a:schemeClr val="dk1"/>
              </a:gs>
              <a:gs pos="100000">
                <a:srgbClr val="000000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63" name="Google Shape;363;g1251f78d74f_0_161"/>
          <p:cNvSpPr txBox="1">
            <a:spLocks noGrp="1"/>
          </p:cNvSpPr>
          <p:nvPr>
            <p:ph type="subTitle" idx="1"/>
          </p:nvPr>
        </p:nvSpPr>
        <p:spPr>
          <a:xfrm>
            <a:off x="530350" y="1590300"/>
            <a:ext cx="10838700" cy="49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>
              <a:solidFill>
                <a:srgbClr val="FFFFFF"/>
              </a:solidFill>
            </a:endParaRPr>
          </a:p>
          <a:p>
            <a:pPr marL="457200" lvl="0" indent="-3810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de-DE" sz="2400">
                <a:solidFill>
                  <a:srgbClr val="FFFFFF"/>
                </a:solidFill>
              </a:rPr>
              <a:t>How does it work?</a:t>
            </a:r>
            <a:endParaRPr sz="2400">
              <a:solidFill>
                <a:srgbClr val="FFFFFF"/>
              </a:solidFill>
            </a:endParaRPr>
          </a:p>
          <a:p>
            <a:pPr marL="914400" lvl="1" indent="-3810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AutoNum type="alphaLcPeriod"/>
            </a:pPr>
            <a:r>
              <a:rPr lang="de-DE" sz="2400">
                <a:solidFill>
                  <a:srgbClr val="FFFFFF"/>
                </a:solidFill>
              </a:rPr>
              <a:t>Convert our terms to IRIs</a:t>
            </a:r>
            <a:endParaRPr sz="2400">
              <a:solidFill>
                <a:srgbClr val="FFFFFF"/>
              </a:solidFill>
            </a:endParaRPr>
          </a:p>
          <a:p>
            <a:pPr marL="914400" lvl="1" indent="-3810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AutoNum type="alphaLcPeriod"/>
            </a:pPr>
            <a:r>
              <a:rPr lang="de-DE" sz="2400">
                <a:solidFill>
                  <a:srgbClr val="FFFFFF"/>
                </a:solidFill>
              </a:rPr>
              <a:t>For simplicity we use prefix </a:t>
            </a:r>
            <a:r>
              <a:rPr lang="de-DE" sz="2400" u="sng">
                <a:solidFill>
                  <a:srgbClr val="FFFFFF"/>
                </a:solidFill>
              </a:rPr>
              <a:t>obelisk</a:t>
            </a:r>
            <a:r>
              <a:rPr lang="de-DE" sz="2400">
                <a:solidFill>
                  <a:srgbClr val="FFFFFF"/>
                </a:solidFill>
              </a:rPr>
              <a:t> to denote </a:t>
            </a:r>
            <a:r>
              <a:rPr lang="de-DE" sz="2400" u="sng">
                <a:solidFill>
                  <a:schemeClr val="lt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ttp://w3id.org/obelisk/Obelisk</a:t>
            </a:r>
            <a:endParaRPr sz="2400">
              <a:solidFill>
                <a:srgbClr val="FFFFFF"/>
              </a:solidFill>
            </a:endParaRPr>
          </a:p>
          <a:p>
            <a:pPr marL="137160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■"/>
            </a:pPr>
            <a:r>
              <a:rPr lang="de-DE" sz="2400">
                <a:solidFill>
                  <a:schemeClr val="lt1"/>
                </a:solidFill>
              </a:rPr>
              <a:t>An</a:t>
            </a:r>
            <a:r>
              <a:rPr lang="de-DE" sz="2400">
                <a:solidFill>
                  <a:schemeClr val="lt1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de-DE" sz="2400" u="sng">
                <a:solidFill>
                  <a:schemeClr val="lt1"/>
                </a:solidFill>
              </a:rPr>
              <a:t>obelisk</a:t>
            </a:r>
            <a:r>
              <a:rPr lang="de-DE" sz="2400">
                <a:solidFill>
                  <a:schemeClr val="lt1"/>
                </a:solidFill>
              </a:rPr>
              <a:t> is</a:t>
            </a:r>
            <a:r>
              <a:rPr lang="de-DE" sz="2400">
                <a:solidFill>
                  <a:schemeClr val="lt1"/>
                </a:solidFill>
                <a:uFill>
                  <a:noFill/>
                </a:u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de-DE" sz="2400" u="sng">
                <a:solidFill>
                  <a:schemeClr val="lt1"/>
                </a:solidFill>
              </a:rPr>
              <a:t>obelisk</a:t>
            </a:r>
            <a:r>
              <a:rPr lang="de-DE" sz="2400">
                <a:solidFill>
                  <a:schemeClr val="lt1"/>
                </a:solidFill>
              </a:rPr>
              <a:t>:</a:t>
            </a:r>
            <a:r>
              <a:rPr lang="de-DE" sz="2400" u="sng">
                <a:solidFill>
                  <a:schemeClr val="lt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ownedBy</a:t>
            </a:r>
            <a:r>
              <a:rPr lang="de-DE" sz="2400">
                <a:solidFill>
                  <a:schemeClr val="lt1"/>
                </a:solidFill>
              </a:rPr>
              <a:t> a</a:t>
            </a:r>
            <a:r>
              <a:rPr lang="de-DE" sz="2400">
                <a:solidFill>
                  <a:schemeClr val="lt1"/>
                </a:solidFill>
                <a:uFill>
                  <a:noFill/>
                </a:u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de-DE" sz="2400" u="sng">
                <a:solidFill>
                  <a:schemeClr val="lt1"/>
                </a:solidFill>
              </a:rPr>
              <a:t>obelisk:</a:t>
            </a:r>
            <a:r>
              <a:rPr lang="de-DE" sz="2400" u="sng">
                <a:solidFill>
                  <a:schemeClr val="lt1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Person</a:t>
            </a:r>
            <a:r>
              <a:rPr lang="de-DE" sz="2400" u="sng">
                <a:solidFill>
                  <a:schemeClr val="lt1"/>
                </a:solidFill>
              </a:rPr>
              <a:t>.</a:t>
            </a:r>
            <a:endParaRPr sz="2400" u="sng">
              <a:solidFill>
                <a:schemeClr val="lt1"/>
              </a:solidFill>
            </a:endParaRPr>
          </a:p>
          <a:p>
            <a:pPr marL="137160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■"/>
            </a:pPr>
            <a:r>
              <a:rPr lang="de-DE" sz="2400">
                <a:solidFill>
                  <a:schemeClr val="lt1"/>
                </a:solidFill>
              </a:rPr>
              <a:t>An</a:t>
            </a:r>
            <a:r>
              <a:rPr lang="de-DE" sz="2400">
                <a:solidFill>
                  <a:schemeClr val="lt1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de-DE" sz="2400" u="sng">
                <a:solidFill>
                  <a:schemeClr val="lt1"/>
                </a:solidFill>
              </a:rPr>
              <a:t>obelisk</a:t>
            </a:r>
            <a:r>
              <a:rPr lang="de-DE" sz="2400">
                <a:solidFill>
                  <a:schemeClr val="lt1"/>
                </a:solidFill>
              </a:rPr>
              <a:t>  is</a:t>
            </a:r>
            <a:r>
              <a:rPr lang="de-DE" sz="2400">
                <a:solidFill>
                  <a:schemeClr val="lt1"/>
                </a:solidFill>
                <a:uFill>
                  <a:noFill/>
                </a:u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de-DE" sz="2400" u="sng">
                <a:solidFill>
                  <a:schemeClr val="lt1"/>
                </a:solidFill>
              </a:rPr>
              <a:t>obelisk</a:t>
            </a:r>
            <a:r>
              <a:rPr lang="de-DE" sz="2400">
                <a:solidFill>
                  <a:schemeClr val="lt1"/>
                </a:solidFill>
              </a:rPr>
              <a:t>:</a:t>
            </a:r>
            <a:r>
              <a:rPr lang="de-DE" sz="2400" u="sng">
                <a:solidFill>
                  <a:schemeClr val="lt1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builtBy</a:t>
            </a:r>
            <a:r>
              <a:rPr lang="de-DE" sz="2400">
                <a:solidFill>
                  <a:schemeClr val="lt1"/>
                </a:solidFill>
              </a:rPr>
              <a:t> a </a:t>
            </a:r>
            <a:r>
              <a:rPr lang="de-DE" sz="2400" u="sng">
                <a:solidFill>
                  <a:schemeClr val="lt1"/>
                </a:solidFill>
              </a:rPr>
              <a:t>obelisk</a:t>
            </a:r>
            <a:r>
              <a:rPr lang="de-DE" sz="2400">
                <a:solidFill>
                  <a:schemeClr val="lt1"/>
                </a:solidFill>
              </a:rPr>
              <a:t>:</a:t>
            </a:r>
            <a:r>
              <a:rPr lang="de-DE" sz="2400" u="sng">
                <a:solidFill>
                  <a:schemeClr val="lt1"/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Sculptor</a:t>
            </a:r>
            <a:r>
              <a:rPr lang="de-DE" sz="2400">
                <a:solidFill>
                  <a:schemeClr val="lt1"/>
                </a:solidFill>
              </a:rPr>
              <a:t>.</a:t>
            </a:r>
            <a:endParaRPr sz="2400">
              <a:solidFill>
                <a:schemeClr val="lt1"/>
              </a:solidFill>
            </a:endParaRPr>
          </a:p>
          <a:p>
            <a:pPr marL="137160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■"/>
            </a:pPr>
            <a:r>
              <a:rPr lang="de-DE" sz="2400">
                <a:solidFill>
                  <a:schemeClr val="lt1"/>
                </a:solidFill>
              </a:rPr>
              <a:t>An</a:t>
            </a:r>
            <a:r>
              <a:rPr lang="de-DE" sz="2400">
                <a:solidFill>
                  <a:schemeClr val="lt1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de-DE" sz="2400" u="sng">
                <a:solidFill>
                  <a:schemeClr val="lt1"/>
                </a:solidFill>
              </a:rPr>
              <a:t>obelisk</a:t>
            </a:r>
            <a:r>
              <a:rPr lang="de-DE" sz="2400">
                <a:solidFill>
                  <a:schemeClr val="lt1"/>
                </a:solidFill>
              </a:rPr>
              <a:t> has a</a:t>
            </a:r>
            <a:r>
              <a:rPr lang="de-DE" sz="2400">
                <a:solidFill>
                  <a:schemeClr val="lt1"/>
                </a:solidFill>
                <a:uFill>
                  <a:noFill/>
                </a:uFill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de-DE" sz="2400" u="sng">
                <a:solidFill>
                  <a:schemeClr val="lt1"/>
                </a:solidFill>
              </a:rPr>
              <a:t>obelisk</a:t>
            </a:r>
            <a:r>
              <a:rPr lang="de-DE" sz="2400">
                <a:solidFill>
                  <a:schemeClr val="lt1"/>
                </a:solidFill>
              </a:rPr>
              <a:t>:</a:t>
            </a:r>
            <a:r>
              <a:rPr lang="de-DE" sz="2400" u="sng">
                <a:solidFill>
                  <a:schemeClr val="lt1"/>
                </a:solidFill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height</a:t>
            </a:r>
            <a:r>
              <a:rPr lang="de-DE" sz="2400">
                <a:solidFill>
                  <a:schemeClr val="lt1"/>
                </a:solidFill>
              </a:rPr>
              <a:t>, which is a numerical value.</a:t>
            </a:r>
            <a:endParaRPr sz="2400">
              <a:solidFill>
                <a:srgbClr val="FFFFFF"/>
              </a:solidFill>
            </a:endParaRPr>
          </a:p>
          <a:p>
            <a:pPr marL="914400" lvl="0" indent="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</a:endParaRPr>
          </a:p>
        </p:txBody>
      </p:sp>
      <p:sp>
        <p:nvSpPr>
          <p:cNvPr id="364" name="Google Shape;364;g1251f78d74f_0_161"/>
          <p:cNvSpPr/>
          <p:nvPr/>
        </p:nvSpPr>
        <p:spPr>
          <a:xfrm rot="5400000">
            <a:off x="784762" y="-784761"/>
            <a:ext cx="746152" cy="2315675"/>
          </a:xfrm>
          <a:custGeom>
            <a:avLst/>
            <a:gdLst/>
            <a:ahLst/>
            <a:cxnLst/>
            <a:rect l="l" t="t" r="r" b="b"/>
            <a:pathLst>
              <a:path w="1085312" h="2315675" extrusionOk="0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rgbClr val="B2DAF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65" name="Google Shape;365;g1251f78d74f_0_161"/>
          <p:cNvSpPr/>
          <p:nvPr/>
        </p:nvSpPr>
        <p:spPr>
          <a:xfrm>
            <a:off x="9766006" y="5516668"/>
            <a:ext cx="2438970" cy="1341332"/>
          </a:xfrm>
          <a:custGeom>
            <a:avLst/>
            <a:gdLst/>
            <a:ahLst/>
            <a:cxnLst/>
            <a:rect l="l" t="t" r="r" b="b"/>
            <a:pathLst>
              <a:path w="2438970" h="1341332" extrusionOk="0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rgbClr val="D6BAE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366" name="Google Shape;366;g1251f78d74f_0_161"/>
          <p:cNvGrpSpPr/>
          <p:nvPr/>
        </p:nvGrpSpPr>
        <p:grpSpPr>
          <a:xfrm>
            <a:off x="10775529" y="5203874"/>
            <a:ext cx="885645" cy="802067"/>
            <a:chOff x="10948005" y="3272152"/>
            <a:chExt cx="868194" cy="786263"/>
          </a:xfrm>
        </p:grpSpPr>
        <p:sp>
          <p:nvSpPr>
            <p:cNvPr id="367" name="Google Shape;367;g1251f78d74f_0_161"/>
            <p:cNvSpPr/>
            <p:nvPr/>
          </p:nvSpPr>
          <p:spPr>
            <a:xfrm>
              <a:off x="11194317" y="3944888"/>
              <a:ext cx="128015" cy="113527"/>
            </a:xfrm>
            <a:custGeom>
              <a:avLst/>
              <a:gdLst/>
              <a:ahLst/>
              <a:cxnLst/>
              <a:rect l="l" t="t" r="r" b="b"/>
              <a:pathLst>
                <a:path w="453152" h="401867" extrusionOk="0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venir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68" name="Google Shape;368;g1251f78d74f_0_161"/>
            <p:cNvSpPr/>
            <p:nvPr/>
          </p:nvSpPr>
          <p:spPr>
            <a:xfrm>
              <a:off x="10953045" y="3808430"/>
              <a:ext cx="144423" cy="192761"/>
            </a:xfrm>
            <a:custGeom>
              <a:avLst/>
              <a:gdLst/>
              <a:ahLst/>
              <a:cxnLst/>
              <a:rect l="l" t="t" r="r" b="b"/>
              <a:pathLst>
                <a:path w="511232" h="682341" extrusionOk="0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venir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69" name="Google Shape;369;g1251f78d74f_0_161"/>
            <p:cNvSpPr/>
            <p:nvPr/>
          </p:nvSpPr>
          <p:spPr>
            <a:xfrm>
              <a:off x="11684524" y="3907536"/>
              <a:ext cx="131675" cy="92692"/>
            </a:xfrm>
            <a:custGeom>
              <a:avLst/>
              <a:gdLst/>
              <a:ahLst/>
              <a:cxnLst/>
              <a:rect l="l" t="t" r="r" b="b"/>
              <a:pathLst>
                <a:path w="466107" h="328114" extrusionOk="0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venir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70" name="Google Shape;370;g1251f78d74f_0_161"/>
            <p:cNvSpPr/>
            <p:nvPr/>
          </p:nvSpPr>
          <p:spPr>
            <a:xfrm>
              <a:off x="11142141" y="3272152"/>
              <a:ext cx="183781" cy="161599"/>
            </a:xfrm>
            <a:custGeom>
              <a:avLst/>
              <a:gdLst/>
              <a:ahLst/>
              <a:cxnLst/>
              <a:rect l="l" t="t" r="r" b="b"/>
              <a:pathLst>
                <a:path w="3341477" h="2938167" extrusionOk="0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71" name="Google Shape;371;g1251f78d74f_0_161"/>
            <p:cNvSpPr/>
            <p:nvPr/>
          </p:nvSpPr>
          <p:spPr>
            <a:xfrm>
              <a:off x="11602136" y="3379098"/>
              <a:ext cx="78611" cy="71841"/>
            </a:xfrm>
            <a:custGeom>
              <a:avLst/>
              <a:gdLst/>
              <a:ahLst/>
              <a:cxnLst/>
              <a:rect l="l" t="t" r="r" b="b"/>
              <a:pathLst>
                <a:path w="5240764" h="4789394" extrusionOk="0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72" name="Google Shape;372;g1251f78d74f_0_161"/>
            <p:cNvSpPr/>
            <p:nvPr/>
          </p:nvSpPr>
          <p:spPr>
            <a:xfrm>
              <a:off x="10948005" y="3504095"/>
              <a:ext cx="78611" cy="71841"/>
            </a:xfrm>
            <a:custGeom>
              <a:avLst/>
              <a:gdLst/>
              <a:ahLst/>
              <a:cxnLst/>
              <a:rect l="l" t="t" r="r" b="b"/>
              <a:pathLst>
                <a:path w="5240764" h="4789394" extrusionOk="0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73" name="Google Shape;373;g1251f78d74f_0_161"/>
            <p:cNvSpPr/>
            <p:nvPr/>
          </p:nvSpPr>
          <p:spPr>
            <a:xfrm>
              <a:off x="11343727" y="3666564"/>
              <a:ext cx="173589" cy="138546"/>
            </a:xfrm>
            <a:custGeom>
              <a:avLst/>
              <a:gdLst/>
              <a:ahLst/>
              <a:cxnLst/>
              <a:rect l="l" t="t" r="r" b="b"/>
              <a:pathLst>
                <a:path w="789043" h="629754" extrusionOk="0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  <p:cxnSp>
        <p:nvCxnSpPr>
          <p:cNvPr id="375" name="Google Shape;375;g1251f78d74f_0_161"/>
          <p:cNvCxnSpPr/>
          <p:nvPr/>
        </p:nvCxnSpPr>
        <p:spPr>
          <a:xfrm>
            <a:off x="608400" y="917297"/>
            <a:ext cx="109188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76" name="Google Shape;376;g1251f78d74f_0_161"/>
          <p:cNvSpPr txBox="1"/>
          <p:nvPr/>
        </p:nvSpPr>
        <p:spPr>
          <a:xfrm>
            <a:off x="540500" y="1052473"/>
            <a:ext cx="5565600" cy="6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eo"/>
              <a:buNone/>
            </a:pPr>
            <a:r>
              <a:rPr lang="de-DE" sz="3000" i="1">
                <a:solidFill>
                  <a:srgbClr val="FFFFFF"/>
                </a:solidFill>
                <a:latin typeface="Geo"/>
                <a:ea typeface="Geo"/>
                <a:cs typeface="Geo"/>
                <a:sym typeface="Geo"/>
              </a:rPr>
              <a:t>Vocabulary</a:t>
            </a:r>
            <a:r>
              <a:rPr lang="de-DE" sz="3000" b="0" i="1" u="none" strike="noStrike" cap="none">
                <a:solidFill>
                  <a:srgbClr val="FFFFFF"/>
                </a:solidFill>
                <a:latin typeface="Geo"/>
                <a:ea typeface="Geo"/>
                <a:cs typeface="Geo"/>
                <a:sym typeface="Geo"/>
              </a:rPr>
              <a:t> </a:t>
            </a:r>
            <a:endParaRPr sz="3000" b="0" i="1" u="none" strike="noStrike" cap="none">
              <a:solidFill>
                <a:srgbClr val="FFFFFF"/>
              </a:solidFill>
              <a:latin typeface="Geo"/>
              <a:ea typeface="Geo"/>
              <a:cs typeface="Geo"/>
              <a:sym typeface="Geo"/>
            </a:endParaRPr>
          </a:p>
        </p:txBody>
      </p:sp>
      <p:sp>
        <p:nvSpPr>
          <p:cNvPr id="19" name="Google Shape;256;p4">
            <a:extLst>
              <a:ext uri="{FF2B5EF4-FFF2-40B4-BE49-F238E27FC236}">
                <a16:creationId xmlns:a16="http://schemas.microsoft.com/office/drawing/2014/main" id="{13D4E61D-F00C-4450-933E-F676EF666FCA}"/>
              </a:ext>
            </a:extLst>
          </p:cNvPr>
          <p:cNvSpPr txBox="1"/>
          <p:nvPr/>
        </p:nvSpPr>
        <p:spPr>
          <a:xfrm>
            <a:off x="530352" y="711120"/>
            <a:ext cx="3883231" cy="246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000" dirty="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2. Solid-</a:t>
            </a:r>
            <a:r>
              <a:rPr lang="de-DE" sz="1000" dirty="0" err="1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specific</a:t>
            </a:r>
            <a:r>
              <a:rPr lang="de-DE" sz="1000" dirty="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 JavaScript Libraries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1251f78d74f_0_18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382" name="Google Shape;382;g1251f78d74f_0_181" descr="3D rendering of black cubes suspended in the air"/>
          <p:cNvPicPr preferRelativeResize="0"/>
          <p:nvPr/>
        </p:nvPicPr>
        <p:blipFill rotWithShape="1">
          <a:blip r:embed="rId3">
            <a:alphaModFix/>
          </a:blip>
          <a:srcRect t="10443" b="4305"/>
          <a:stretch/>
        </p:blipFill>
        <p:spPr>
          <a:xfrm>
            <a:off x="20" y="10"/>
            <a:ext cx="12188933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383" name="Google Shape;383;g1251f78d74f_0_181"/>
          <p:cNvSpPr/>
          <p:nvPr/>
        </p:nvSpPr>
        <p:spPr>
          <a:xfrm rot="-5400000">
            <a:off x="570150" y="-597455"/>
            <a:ext cx="6858000" cy="7998300"/>
          </a:xfrm>
          <a:prstGeom prst="rect">
            <a:avLst/>
          </a:prstGeom>
          <a:gradFill>
            <a:gsLst>
              <a:gs pos="0">
                <a:schemeClr val="dk1"/>
              </a:gs>
              <a:gs pos="100000">
                <a:srgbClr val="000000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84" name="Google Shape;384;g1251f78d74f_0_181"/>
          <p:cNvSpPr txBox="1">
            <a:spLocks noGrp="1"/>
          </p:cNvSpPr>
          <p:nvPr>
            <p:ph type="subTitle" idx="1"/>
          </p:nvPr>
        </p:nvSpPr>
        <p:spPr>
          <a:xfrm>
            <a:off x="530350" y="1590300"/>
            <a:ext cx="4862700" cy="49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>
              <a:solidFill>
                <a:srgbClr val="FFFFFF"/>
              </a:solidFill>
            </a:endParaRPr>
          </a:p>
          <a:p>
            <a:pPr marL="457200" lvl="0" indent="-3810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de-DE" sz="2400">
                <a:solidFill>
                  <a:srgbClr val="FFFFFF"/>
                </a:solidFill>
              </a:rPr>
              <a:t>Some famous vocabularies</a:t>
            </a:r>
            <a:endParaRPr sz="2400">
              <a:solidFill>
                <a:srgbClr val="FFFFFF"/>
              </a:solidFill>
            </a:endParaRPr>
          </a:p>
          <a:p>
            <a:pPr marL="914400" lvl="0" indent="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de-DE" sz="2400">
                <a:solidFill>
                  <a:srgbClr val="FFFFFF"/>
                </a:solidFill>
              </a:rPr>
              <a:t>rdf, rdfs</a:t>
            </a:r>
            <a:endParaRPr sz="24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</a:endParaRPr>
          </a:p>
          <a:p>
            <a:pPr marL="457200" lvl="0" indent="-3810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de-DE" sz="2400">
                <a:solidFill>
                  <a:srgbClr val="FFFFFF"/>
                </a:solidFill>
              </a:rPr>
              <a:t>Example</a:t>
            </a:r>
            <a:endParaRPr sz="2400">
              <a:solidFill>
                <a:srgbClr val="FFFFFF"/>
              </a:solidFill>
            </a:endParaRPr>
          </a:p>
          <a:p>
            <a:pPr marL="630000" lvl="2" indent="-3810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■"/>
            </a:pPr>
            <a:r>
              <a:rPr lang="de-DE" sz="2400" u="sng">
                <a:solidFill>
                  <a:srgbClr val="FFFFFF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belisk:Obelisk</a:t>
            </a:r>
            <a:r>
              <a:rPr lang="de-DE" sz="2400">
                <a:solidFill>
                  <a:srgbClr val="FFFFFF"/>
                </a:solidFill>
              </a:rPr>
              <a:t> </a:t>
            </a:r>
            <a:r>
              <a:rPr lang="de-DE" sz="2400" u="sng">
                <a:solidFill>
                  <a:srgbClr val="FFFFFF"/>
                </a:solidFill>
              </a:rPr>
              <a:t>is a</a:t>
            </a:r>
            <a:r>
              <a:rPr lang="de-DE" sz="2400">
                <a:solidFill>
                  <a:srgbClr val="FFFFFF"/>
                </a:solidFill>
              </a:rPr>
              <a:t> </a:t>
            </a:r>
            <a:r>
              <a:rPr lang="de-DE" sz="2400" u="sng">
                <a:solidFill>
                  <a:srgbClr val="FFFFFF"/>
                </a:solidFill>
              </a:rPr>
              <a:t>class</a:t>
            </a:r>
            <a:r>
              <a:rPr lang="de-DE" sz="2400">
                <a:solidFill>
                  <a:srgbClr val="FFFFFF"/>
                </a:solidFill>
              </a:rPr>
              <a:t>.</a:t>
            </a:r>
            <a:endParaRPr sz="2400">
              <a:solidFill>
                <a:srgbClr val="FFFFFF"/>
              </a:solidFill>
            </a:endParaRPr>
          </a:p>
          <a:p>
            <a:pPr marL="630000" lvl="2" indent="-3810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■"/>
            </a:pPr>
            <a:r>
              <a:rPr lang="de-DE" sz="2400" u="sng">
                <a:solidFill>
                  <a:srgbClr val="FFFFFF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belisk:ownedBy</a:t>
            </a:r>
            <a:r>
              <a:rPr lang="de-DE" sz="2400">
                <a:solidFill>
                  <a:srgbClr val="FFFFFF"/>
                </a:solidFill>
                <a:uFill>
                  <a:noFill/>
                </a:u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de-DE" sz="2400" u="sng">
                <a:solidFill>
                  <a:srgbClr val="FFFFFF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is a</a:t>
            </a:r>
            <a:r>
              <a:rPr lang="de-DE" sz="2400">
                <a:solidFill>
                  <a:srgbClr val="FFFFFF"/>
                </a:solidFill>
                <a:uFill>
                  <a:noFill/>
                </a:u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de-DE" sz="2400" u="sng">
                <a:solidFill>
                  <a:srgbClr val="FFFFFF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property</a:t>
            </a:r>
            <a:r>
              <a:rPr lang="de-DE" sz="2400">
                <a:solidFill>
                  <a:srgbClr val="FFFFFF"/>
                </a:solidFill>
              </a:rPr>
              <a:t>.</a:t>
            </a:r>
            <a:endParaRPr sz="24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</a:endParaRPr>
          </a:p>
          <a:p>
            <a:pPr marL="914400" lvl="0" indent="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</a:endParaRPr>
          </a:p>
        </p:txBody>
      </p:sp>
      <p:sp>
        <p:nvSpPr>
          <p:cNvPr id="385" name="Google Shape;385;g1251f78d74f_0_181"/>
          <p:cNvSpPr/>
          <p:nvPr/>
        </p:nvSpPr>
        <p:spPr>
          <a:xfrm rot="5400000">
            <a:off x="784762" y="-784761"/>
            <a:ext cx="746152" cy="2315675"/>
          </a:xfrm>
          <a:custGeom>
            <a:avLst/>
            <a:gdLst/>
            <a:ahLst/>
            <a:cxnLst/>
            <a:rect l="l" t="t" r="r" b="b"/>
            <a:pathLst>
              <a:path w="1085312" h="2315675" extrusionOk="0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rgbClr val="B2DAF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86" name="Google Shape;386;g1251f78d74f_0_181"/>
          <p:cNvSpPr/>
          <p:nvPr/>
        </p:nvSpPr>
        <p:spPr>
          <a:xfrm>
            <a:off x="9766006" y="5516668"/>
            <a:ext cx="2438970" cy="1341332"/>
          </a:xfrm>
          <a:custGeom>
            <a:avLst/>
            <a:gdLst/>
            <a:ahLst/>
            <a:cxnLst/>
            <a:rect l="l" t="t" r="r" b="b"/>
            <a:pathLst>
              <a:path w="2438970" h="1341332" extrusionOk="0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rgbClr val="D6BAE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387" name="Google Shape;387;g1251f78d74f_0_181"/>
          <p:cNvGrpSpPr/>
          <p:nvPr/>
        </p:nvGrpSpPr>
        <p:grpSpPr>
          <a:xfrm>
            <a:off x="10775529" y="5203874"/>
            <a:ext cx="885645" cy="802067"/>
            <a:chOff x="10948005" y="3272152"/>
            <a:chExt cx="868194" cy="786263"/>
          </a:xfrm>
        </p:grpSpPr>
        <p:sp>
          <p:nvSpPr>
            <p:cNvPr id="388" name="Google Shape;388;g1251f78d74f_0_181"/>
            <p:cNvSpPr/>
            <p:nvPr/>
          </p:nvSpPr>
          <p:spPr>
            <a:xfrm>
              <a:off x="11194317" y="3944888"/>
              <a:ext cx="128015" cy="113527"/>
            </a:xfrm>
            <a:custGeom>
              <a:avLst/>
              <a:gdLst/>
              <a:ahLst/>
              <a:cxnLst/>
              <a:rect l="l" t="t" r="r" b="b"/>
              <a:pathLst>
                <a:path w="453152" h="401867" extrusionOk="0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venir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89" name="Google Shape;389;g1251f78d74f_0_181"/>
            <p:cNvSpPr/>
            <p:nvPr/>
          </p:nvSpPr>
          <p:spPr>
            <a:xfrm>
              <a:off x="10953045" y="3808430"/>
              <a:ext cx="144423" cy="192761"/>
            </a:xfrm>
            <a:custGeom>
              <a:avLst/>
              <a:gdLst/>
              <a:ahLst/>
              <a:cxnLst/>
              <a:rect l="l" t="t" r="r" b="b"/>
              <a:pathLst>
                <a:path w="511232" h="682341" extrusionOk="0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venir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90" name="Google Shape;390;g1251f78d74f_0_181"/>
            <p:cNvSpPr/>
            <p:nvPr/>
          </p:nvSpPr>
          <p:spPr>
            <a:xfrm>
              <a:off x="11684524" y="3907536"/>
              <a:ext cx="131675" cy="92692"/>
            </a:xfrm>
            <a:custGeom>
              <a:avLst/>
              <a:gdLst/>
              <a:ahLst/>
              <a:cxnLst/>
              <a:rect l="l" t="t" r="r" b="b"/>
              <a:pathLst>
                <a:path w="466107" h="328114" extrusionOk="0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venir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91" name="Google Shape;391;g1251f78d74f_0_181"/>
            <p:cNvSpPr/>
            <p:nvPr/>
          </p:nvSpPr>
          <p:spPr>
            <a:xfrm>
              <a:off x="11142141" y="3272152"/>
              <a:ext cx="183781" cy="161599"/>
            </a:xfrm>
            <a:custGeom>
              <a:avLst/>
              <a:gdLst/>
              <a:ahLst/>
              <a:cxnLst/>
              <a:rect l="l" t="t" r="r" b="b"/>
              <a:pathLst>
                <a:path w="3341477" h="2938167" extrusionOk="0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92" name="Google Shape;392;g1251f78d74f_0_181"/>
            <p:cNvSpPr/>
            <p:nvPr/>
          </p:nvSpPr>
          <p:spPr>
            <a:xfrm>
              <a:off x="11602136" y="3379098"/>
              <a:ext cx="78611" cy="71841"/>
            </a:xfrm>
            <a:custGeom>
              <a:avLst/>
              <a:gdLst/>
              <a:ahLst/>
              <a:cxnLst/>
              <a:rect l="l" t="t" r="r" b="b"/>
              <a:pathLst>
                <a:path w="5240764" h="4789394" extrusionOk="0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93" name="Google Shape;393;g1251f78d74f_0_181"/>
            <p:cNvSpPr/>
            <p:nvPr/>
          </p:nvSpPr>
          <p:spPr>
            <a:xfrm>
              <a:off x="10948005" y="3504095"/>
              <a:ext cx="78611" cy="71841"/>
            </a:xfrm>
            <a:custGeom>
              <a:avLst/>
              <a:gdLst/>
              <a:ahLst/>
              <a:cxnLst/>
              <a:rect l="l" t="t" r="r" b="b"/>
              <a:pathLst>
                <a:path w="5240764" h="4789394" extrusionOk="0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94" name="Google Shape;394;g1251f78d74f_0_181"/>
            <p:cNvSpPr/>
            <p:nvPr/>
          </p:nvSpPr>
          <p:spPr>
            <a:xfrm>
              <a:off x="11343727" y="3666564"/>
              <a:ext cx="173589" cy="138546"/>
            </a:xfrm>
            <a:custGeom>
              <a:avLst/>
              <a:gdLst/>
              <a:ahLst/>
              <a:cxnLst/>
              <a:rect l="l" t="t" r="r" b="b"/>
              <a:pathLst>
                <a:path w="789043" h="629754" extrusionOk="0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  <p:cxnSp>
        <p:nvCxnSpPr>
          <p:cNvPr id="396" name="Google Shape;396;g1251f78d74f_0_181"/>
          <p:cNvCxnSpPr/>
          <p:nvPr/>
        </p:nvCxnSpPr>
        <p:spPr>
          <a:xfrm>
            <a:off x="608400" y="917297"/>
            <a:ext cx="109188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97" name="Google Shape;397;g1251f78d74f_0_181"/>
          <p:cNvSpPr txBox="1"/>
          <p:nvPr/>
        </p:nvSpPr>
        <p:spPr>
          <a:xfrm>
            <a:off x="540500" y="1052473"/>
            <a:ext cx="5565600" cy="6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eo"/>
              <a:buNone/>
            </a:pPr>
            <a:r>
              <a:rPr lang="de-DE" sz="3000" i="1">
                <a:solidFill>
                  <a:srgbClr val="FFFFFF"/>
                </a:solidFill>
                <a:latin typeface="Geo"/>
                <a:ea typeface="Geo"/>
                <a:cs typeface="Geo"/>
                <a:sym typeface="Geo"/>
              </a:rPr>
              <a:t>Vocabulary</a:t>
            </a:r>
            <a:r>
              <a:rPr lang="de-DE" sz="3000" b="0" i="1" u="none" strike="noStrike" cap="none">
                <a:solidFill>
                  <a:srgbClr val="FFFFFF"/>
                </a:solidFill>
                <a:latin typeface="Geo"/>
                <a:ea typeface="Geo"/>
                <a:cs typeface="Geo"/>
                <a:sym typeface="Geo"/>
              </a:rPr>
              <a:t> </a:t>
            </a:r>
            <a:endParaRPr sz="3000" b="0" i="1" u="none" strike="noStrike" cap="none">
              <a:solidFill>
                <a:srgbClr val="FFFFFF"/>
              </a:solidFill>
              <a:latin typeface="Geo"/>
              <a:ea typeface="Geo"/>
              <a:cs typeface="Geo"/>
              <a:sym typeface="Geo"/>
            </a:endParaRPr>
          </a:p>
        </p:txBody>
      </p:sp>
      <p:sp>
        <p:nvSpPr>
          <p:cNvPr id="398" name="Google Shape;398;g1251f78d74f_0_181"/>
          <p:cNvSpPr txBox="1">
            <a:spLocks noGrp="1"/>
          </p:cNvSpPr>
          <p:nvPr>
            <p:ph type="subTitle" idx="1"/>
          </p:nvPr>
        </p:nvSpPr>
        <p:spPr>
          <a:xfrm>
            <a:off x="5393050" y="1729875"/>
            <a:ext cx="6358200" cy="341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de-DE">
                <a:solidFill>
                  <a:srgbClr val="FFFFFF"/>
                </a:solidFill>
              </a:rPr>
              <a:t>@prefix obelisk: &lt;http://w3id.org/obelisk/&gt; .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de-DE">
                <a:solidFill>
                  <a:srgbClr val="FFFFFF"/>
                </a:solidFill>
              </a:rPr>
              <a:t>@prefix rdf: &lt;http://www.w3.org/1999/02/22-rdf-syntax-ns#&gt; .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de-DE">
                <a:solidFill>
                  <a:srgbClr val="FFFFFF"/>
                </a:solidFill>
              </a:rPr>
              <a:t>@prefix rdfs: &lt;http://www.w3.org/2000/01/rdf-schema#&gt; .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de-DE">
                <a:solidFill>
                  <a:srgbClr val="FFFFFF"/>
                </a:solidFill>
              </a:rPr>
              <a:t>obelisk:Obelisk rdf:type rdfs:Class .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de-DE">
                <a:solidFill>
                  <a:srgbClr val="FFFFFF"/>
                </a:solidFill>
              </a:rPr>
              <a:t>obelisk:ownedBy rdf:type rdf:Property .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399" name="Google Shape;399;g1251f78d74f_0_181"/>
          <p:cNvSpPr txBox="1">
            <a:spLocks noGrp="1"/>
          </p:cNvSpPr>
          <p:nvPr>
            <p:ph type="subTitle" idx="1"/>
          </p:nvPr>
        </p:nvSpPr>
        <p:spPr>
          <a:xfrm>
            <a:off x="6972400" y="5436525"/>
            <a:ext cx="3199500" cy="6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de-DE" sz="2400">
                <a:solidFill>
                  <a:srgbClr val="FFFFFF"/>
                </a:solidFill>
              </a:rPr>
              <a:t>XML snippet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21" name="Google Shape;256;p4">
            <a:extLst>
              <a:ext uri="{FF2B5EF4-FFF2-40B4-BE49-F238E27FC236}">
                <a16:creationId xmlns:a16="http://schemas.microsoft.com/office/drawing/2014/main" id="{8064FFDB-8FE9-4589-B835-8AAFBA168DB0}"/>
              </a:ext>
            </a:extLst>
          </p:cNvPr>
          <p:cNvSpPr txBox="1"/>
          <p:nvPr/>
        </p:nvSpPr>
        <p:spPr>
          <a:xfrm>
            <a:off x="530352" y="711120"/>
            <a:ext cx="3883231" cy="246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000" dirty="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2. Solid-</a:t>
            </a:r>
            <a:r>
              <a:rPr lang="de-DE" sz="1000" dirty="0" err="1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specific</a:t>
            </a:r>
            <a:r>
              <a:rPr lang="de-DE" sz="1000" dirty="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 JavaScript Libraries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1251f78d74f_0_21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405" name="Google Shape;405;g1251f78d74f_0_213" descr="3D rendering of black cubes suspended in the air"/>
          <p:cNvPicPr preferRelativeResize="0"/>
          <p:nvPr/>
        </p:nvPicPr>
        <p:blipFill rotWithShape="1">
          <a:blip r:embed="rId3">
            <a:alphaModFix/>
          </a:blip>
          <a:srcRect t="10443" b="4305"/>
          <a:stretch/>
        </p:blipFill>
        <p:spPr>
          <a:xfrm>
            <a:off x="20" y="10"/>
            <a:ext cx="12188933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406" name="Google Shape;406;g1251f78d74f_0_213"/>
          <p:cNvSpPr/>
          <p:nvPr/>
        </p:nvSpPr>
        <p:spPr>
          <a:xfrm rot="-5400000">
            <a:off x="570150" y="-597455"/>
            <a:ext cx="6858000" cy="7998300"/>
          </a:xfrm>
          <a:prstGeom prst="rect">
            <a:avLst/>
          </a:prstGeom>
          <a:gradFill>
            <a:gsLst>
              <a:gs pos="0">
                <a:schemeClr val="dk1"/>
              </a:gs>
              <a:gs pos="100000">
                <a:srgbClr val="000000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407" name="Google Shape;407;g1251f78d74f_0_213"/>
          <p:cNvSpPr txBox="1">
            <a:spLocks noGrp="1"/>
          </p:cNvSpPr>
          <p:nvPr>
            <p:ph type="subTitle" idx="1"/>
          </p:nvPr>
        </p:nvSpPr>
        <p:spPr>
          <a:xfrm>
            <a:off x="530350" y="1590300"/>
            <a:ext cx="4862700" cy="49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>
              <a:solidFill>
                <a:srgbClr val="FFFFFF"/>
              </a:solidFill>
            </a:endParaRPr>
          </a:p>
          <a:p>
            <a:pPr marL="457200" lvl="0" indent="-3810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de-DE" sz="2400">
                <a:solidFill>
                  <a:srgbClr val="FFFFFF"/>
                </a:solidFill>
              </a:rPr>
              <a:t>Use rdfs:label &amp; rdfs:comment for readability</a:t>
            </a:r>
            <a:endParaRPr sz="24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</a:endParaRPr>
          </a:p>
          <a:p>
            <a:pPr marL="457200" lvl="0" indent="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</a:endParaRPr>
          </a:p>
          <a:p>
            <a:pPr marL="914400" lvl="0" indent="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</a:endParaRPr>
          </a:p>
        </p:txBody>
      </p:sp>
      <p:sp>
        <p:nvSpPr>
          <p:cNvPr id="408" name="Google Shape;408;g1251f78d74f_0_213"/>
          <p:cNvSpPr/>
          <p:nvPr/>
        </p:nvSpPr>
        <p:spPr>
          <a:xfrm rot="5400000">
            <a:off x="784762" y="-784761"/>
            <a:ext cx="746152" cy="2315675"/>
          </a:xfrm>
          <a:custGeom>
            <a:avLst/>
            <a:gdLst/>
            <a:ahLst/>
            <a:cxnLst/>
            <a:rect l="l" t="t" r="r" b="b"/>
            <a:pathLst>
              <a:path w="1085312" h="2315675" extrusionOk="0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rgbClr val="B2DAF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409" name="Google Shape;409;g1251f78d74f_0_213"/>
          <p:cNvSpPr/>
          <p:nvPr/>
        </p:nvSpPr>
        <p:spPr>
          <a:xfrm>
            <a:off x="9766006" y="5516668"/>
            <a:ext cx="2438970" cy="1341332"/>
          </a:xfrm>
          <a:custGeom>
            <a:avLst/>
            <a:gdLst/>
            <a:ahLst/>
            <a:cxnLst/>
            <a:rect l="l" t="t" r="r" b="b"/>
            <a:pathLst>
              <a:path w="2438970" h="1341332" extrusionOk="0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rgbClr val="D6BAE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410" name="Google Shape;410;g1251f78d74f_0_213"/>
          <p:cNvGrpSpPr/>
          <p:nvPr/>
        </p:nvGrpSpPr>
        <p:grpSpPr>
          <a:xfrm>
            <a:off x="10775529" y="5203874"/>
            <a:ext cx="885645" cy="802067"/>
            <a:chOff x="10948005" y="3272152"/>
            <a:chExt cx="868194" cy="786263"/>
          </a:xfrm>
        </p:grpSpPr>
        <p:sp>
          <p:nvSpPr>
            <p:cNvPr id="411" name="Google Shape;411;g1251f78d74f_0_213"/>
            <p:cNvSpPr/>
            <p:nvPr/>
          </p:nvSpPr>
          <p:spPr>
            <a:xfrm>
              <a:off x="11194317" y="3944888"/>
              <a:ext cx="128015" cy="113527"/>
            </a:xfrm>
            <a:custGeom>
              <a:avLst/>
              <a:gdLst/>
              <a:ahLst/>
              <a:cxnLst/>
              <a:rect l="l" t="t" r="r" b="b"/>
              <a:pathLst>
                <a:path w="453152" h="401867" extrusionOk="0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venir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12" name="Google Shape;412;g1251f78d74f_0_213"/>
            <p:cNvSpPr/>
            <p:nvPr/>
          </p:nvSpPr>
          <p:spPr>
            <a:xfrm>
              <a:off x="10953045" y="3808430"/>
              <a:ext cx="144423" cy="192761"/>
            </a:xfrm>
            <a:custGeom>
              <a:avLst/>
              <a:gdLst/>
              <a:ahLst/>
              <a:cxnLst/>
              <a:rect l="l" t="t" r="r" b="b"/>
              <a:pathLst>
                <a:path w="511232" h="682341" extrusionOk="0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venir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13" name="Google Shape;413;g1251f78d74f_0_213"/>
            <p:cNvSpPr/>
            <p:nvPr/>
          </p:nvSpPr>
          <p:spPr>
            <a:xfrm>
              <a:off x="11684524" y="3907536"/>
              <a:ext cx="131675" cy="92692"/>
            </a:xfrm>
            <a:custGeom>
              <a:avLst/>
              <a:gdLst/>
              <a:ahLst/>
              <a:cxnLst/>
              <a:rect l="l" t="t" r="r" b="b"/>
              <a:pathLst>
                <a:path w="466107" h="328114" extrusionOk="0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venir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14" name="Google Shape;414;g1251f78d74f_0_213"/>
            <p:cNvSpPr/>
            <p:nvPr/>
          </p:nvSpPr>
          <p:spPr>
            <a:xfrm>
              <a:off x="11142141" y="3272152"/>
              <a:ext cx="183781" cy="161599"/>
            </a:xfrm>
            <a:custGeom>
              <a:avLst/>
              <a:gdLst/>
              <a:ahLst/>
              <a:cxnLst/>
              <a:rect l="l" t="t" r="r" b="b"/>
              <a:pathLst>
                <a:path w="3341477" h="2938167" extrusionOk="0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15" name="Google Shape;415;g1251f78d74f_0_213"/>
            <p:cNvSpPr/>
            <p:nvPr/>
          </p:nvSpPr>
          <p:spPr>
            <a:xfrm>
              <a:off x="11602136" y="3379098"/>
              <a:ext cx="78611" cy="71841"/>
            </a:xfrm>
            <a:custGeom>
              <a:avLst/>
              <a:gdLst/>
              <a:ahLst/>
              <a:cxnLst/>
              <a:rect l="l" t="t" r="r" b="b"/>
              <a:pathLst>
                <a:path w="5240764" h="4789394" extrusionOk="0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16" name="Google Shape;416;g1251f78d74f_0_213"/>
            <p:cNvSpPr/>
            <p:nvPr/>
          </p:nvSpPr>
          <p:spPr>
            <a:xfrm>
              <a:off x="10948005" y="3504095"/>
              <a:ext cx="78611" cy="71841"/>
            </a:xfrm>
            <a:custGeom>
              <a:avLst/>
              <a:gdLst/>
              <a:ahLst/>
              <a:cxnLst/>
              <a:rect l="l" t="t" r="r" b="b"/>
              <a:pathLst>
                <a:path w="5240764" h="4789394" extrusionOk="0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17" name="Google Shape;417;g1251f78d74f_0_213"/>
            <p:cNvSpPr/>
            <p:nvPr/>
          </p:nvSpPr>
          <p:spPr>
            <a:xfrm>
              <a:off x="11343727" y="3666564"/>
              <a:ext cx="173589" cy="138546"/>
            </a:xfrm>
            <a:custGeom>
              <a:avLst/>
              <a:gdLst/>
              <a:ahLst/>
              <a:cxnLst/>
              <a:rect l="l" t="t" r="r" b="b"/>
              <a:pathLst>
                <a:path w="789043" h="629754" extrusionOk="0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  <p:cxnSp>
        <p:nvCxnSpPr>
          <p:cNvPr id="419" name="Google Shape;419;g1251f78d74f_0_213"/>
          <p:cNvCxnSpPr/>
          <p:nvPr/>
        </p:nvCxnSpPr>
        <p:spPr>
          <a:xfrm>
            <a:off x="608400" y="917297"/>
            <a:ext cx="109188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20" name="Google Shape;420;g1251f78d74f_0_213"/>
          <p:cNvSpPr txBox="1"/>
          <p:nvPr/>
        </p:nvSpPr>
        <p:spPr>
          <a:xfrm>
            <a:off x="540500" y="1052473"/>
            <a:ext cx="5565600" cy="6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eo"/>
              <a:buNone/>
            </a:pPr>
            <a:r>
              <a:rPr lang="de-DE" sz="3000" i="1">
                <a:solidFill>
                  <a:srgbClr val="FFFFFF"/>
                </a:solidFill>
                <a:latin typeface="Geo"/>
                <a:ea typeface="Geo"/>
                <a:cs typeface="Geo"/>
                <a:sym typeface="Geo"/>
              </a:rPr>
              <a:t>Vocabulary</a:t>
            </a:r>
            <a:r>
              <a:rPr lang="de-DE" sz="3000" b="0" i="1" u="none" strike="noStrike" cap="none">
                <a:solidFill>
                  <a:srgbClr val="FFFFFF"/>
                </a:solidFill>
                <a:latin typeface="Geo"/>
                <a:ea typeface="Geo"/>
                <a:cs typeface="Geo"/>
                <a:sym typeface="Geo"/>
              </a:rPr>
              <a:t> </a:t>
            </a:r>
            <a:endParaRPr sz="3000" b="0" i="1" u="none" strike="noStrike" cap="none">
              <a:solidFill>
                <a:srgbClr val="FFFFFF"/>
              </a:solidFill>
              <a:latin typeface="Geo"/>
              <a:ea typeface="Geo"/>
              <a:cs typeface="Geo"/>
              <a:sym typeface="Geo"/>
            </a:endParaRPr>
          </a:p>
        </p:txBody>
      </p:sp>
      <p:sp>
        <p:nvSpPr>
          <p:cNvPr id="421" name="Google Shape;421;g1251f78d74f_0_213"/>
          <p:cNvSpPr txBox="1">
            <a:spLocks noGrp="1"/>
          </p:cNvSpPr>
          <p:nvPr>
            <p:ph type="subTitle" idx="1"/>
          </p:nvPr>
        </p:nvSpPr>
        <p:spPr>
          <a:xfrm>
            <a:off x="5393050" y="1729875"/>
            <a:ext cx="6358200" cy="434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de-DE">
                <a:solidFill>
                  <a:srgbClr val="FFFFFF"/>
                </a:solidFill>
              </a:rPr>
              <a:t>@prefix obelisk: &lt;http://w3id.org/obelisk/&gt; .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de-DE">
                <a:solidFill>
                  <a:srgbClr val="FFFFFF"/>
                </a:solidFill>
              </a:rPr>
              <a:t>@prefix rdf: &lt;http://www.w3.org/1999/02/22-rdf-syntax-ns#&gt; .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de-DE">
                <a:solidFill>
                  <a:srgbClr val="FFFFFF"/>
                </a:solidFill>
              </a:rPr>
              <a:t>@prefix rdfs: &lt;http://www.w3.org/2000/01/rdf-schema#&gt; .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de-DE">
                <a:solidFill>
                  <a:srgbClr val="FFFFFF"/>
                </a:solidFill>
              </a:rPr>
              <a:t>obelisk:Sculptor rdf:type rdfs:Class ;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de-DE">
                <a:solidFill>
                  <a:srgbClr val="FFFFFF"/>
                </a:solidFill>
              </a:rPr>
              <a:t>    rdfs:label "Sculptor" ;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de-DE">
                <a:solidFill>
                  <a:srgbClr val="FFFFFF"/>
                </a:solidFill>
              </a:rPr>
              <a:t>    rdfs:comment "An artist who sculpts obelisks." .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422" name="Google Shape;422;g1251f78d74f_0_213"/>
          <p:cNvSpPr txBox="1">
            <a:spLocks noGrp="1"/>
          </p:cNvSpPr>
          <p:nvPr>
            <p:ph type="subTitle" idx="1"/>
          </p:nvPr>
        </p:nvSpPr>
        <p:spPr>
          <a:xfrm>
            <a:off x="6972400" y="6153300"/>
            <a:ext cx="3199500" cy="6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de-DE" sz="2400">
                <a:solidFill>
                  <a:srgbClr val="FFFFFF"/>
                </a:solidFill>
              </a:rPr>
              <a:t>XML snippet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21" name="Google Shape;256;p4">
            <a:extLst>
              <a:ext uri="{FF2B5EF4-FFF2-40B4-BE49-F238E27FC236}">
                <a16:creationId xmlns:a16="http://schemas.microsoft.com/office/drawing/2014/main" id="{B8227863-9420-4E71-9DFD-C5F5D7226D4F}"/>
              </a:ext>
            </a:extLst>
          </p:cNvPr>
          <p:cNvSpPr txBox="1"/>
          <p:nvPr/>
        </p:nvSpPr>
        <p:spPr>
          <a:xfrm>
            <a:off x="530352" y="711120"/>
            <a:ext cx="3883231" cy="246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000" dirty="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2. Solid-</a:t>
            </a:r>
            <a:r>
              <a:rPr lang="de-DE" sz="1000" dirty="0" err="1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specific</a:t>
            </a:r>
            <a:r>
              <a:rPr lang="de-DE" sz="1000" dirty="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 JavaScript Libraries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210" name="Google Shape;210;p3" descr="3D rendering of black cubes suspended in the air"/>
          <p:cNvPicPr preferRelativeResize="0"/>
          <p:nvPr/>
        </p:nvPicPr>
        <p:blipFill rotWithShape="1">
          <a:blip r:embed="rId3">
            <a:alphaModFix/>
          </a:blip>
          <a:srcRect t="10442" r="-1" b="4308"/>
          <a:stretch/>
        </p:blipFill>
        <p:spPr>
          <a:xfrm>
            <a:off x="20" y="10"/>
            <a:ext cx="12188932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3"/>
          <p:cNvSpPr/>
          <p:nvPr/>
        </p:nvSpPr>
        <p:spPr>
          <a:xfrm rot="-5400000">
            <a:off x="570186" y="-570186"/>
            <a:ext cx="6858000" cy="7998371"/>
          </a:xfrm>
          <a:prstGeom prst="rect">
            <a:avLst/>
          </a:prstGeom>
          <a:gradFill>
            <a:gsLst>
              <a:gs pos="0">
                <a:schemeClr val="dk1"/>
              </a:gs>
              <a:gs pos="100000">
                <a:srgbClr val="000000">
                  <a:alpha val="0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12" name="Google Shape;212;p3"/>
          <p:cNvSpPr txBox="1">
            <a:spLocks noGrp="1"/>
          </p:cNvSpPr>
          <p:nvPr>
            <p:ph type="ctrTitle"/>
          </p:nvPr>
        </p:nvSpPr>
        <p:spPr>
          <a:xfrm>
            <a:off x="530352" y="1051200"/>
            <a:ext cx="7464000" cy="2179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FFFFFF"/>
              </a:buClr>
              <a:buSzPts val="4400"/>
            </a:pPr>
            <a:r>
              <a:rPr lang="de-DE" sz="4400" dirty="0">
                <a:solidFill>
                  <a:srgbClr val="FFFFFF"/>
                </a:solidFill>
              </a:rPr>
              <a:t>1. Initial Set-</a:t>
            </a:r>
            <a:r>
              <a:rPr lang="de-DE" sz="4400" dirty="0" err="1">
                <a:solidFill>
                  <a:srgbClr val="FFFFFF"/>
                </a:solidFill>
              </a:rPr>
              <a:t>up</a:t>
            </a:r>
            <a:r>
              <a:rPr lang="de-DE" sz="4400" dirty="0">
                <a:solidFill>
                  <a:srgbClr val="FFFFFF"/>
                </a:solidFill>
              </a:rPr>
              <a:t> of Solid Model</a:t>
            </a:r>
            <a:br>
              <a:rPr lang="de-DE" sz="4400" dirty="0">
                <a:solidFill>
                  <a:srgbClr val="FFFFFF"/>
                </a:solidFill>
              </a:rPr>
            </a:br>
            <a:endParaRPr sz="4400" dirty="0">
              <a:solidFill>
                <a:srgbClr val="FFFFFF"/>
              </a:solidFill>
            </a:endParaRPr>
          </a:p>
        </p:txBody>
      </p:sp>
      <p:sp>
        <p:nvSpPr>
          <p:cNvPr id="213" name="Google Shape;213;p3"/>
          <p:cNvSpPr/>
          <p:nvPr/>
        </p:nvSpPr>
        <p:spPr>
          <a:xfrm rot="5400000">
            <a:off x="785350" y="-785349"/>
            <a:ext cx="744976" cy="2315675"/>
          </a:xfrm>
          <a:custGeom>
            <a:avLst/>
            <a:gdLst/>
            <a:ahLst/>
            <a:cxnLst/>
            <a:rect l="l" t="t" r="r" b="b"/>
            <a:pathLst>
              <a:path w="1085312" h="2315675" extrusionOk="0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rgbClr val="B2DAF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214" name="Google Shape;214;p3"/>
          <p:cNvGrpSpPr/>
          <p:nvPr/>
        </p:nvGrpSpPr>
        <p:grpSpPr>
          <a:xfrm>
            <a:off x="530225" y="3267662"/>
            <a:ext cx="972241" cy="45718"/>
            <a:chOff x="4886325" y="3371754"/>
            <a:chExt cx="2418492" cy="113728"/>
          </a:xfrm>
        </p:grpSpPr>
        <p:sp>
          <p:nvSpPr>
            <p:cNvPr id="215" name="Google Shape;215;p3"/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/>
              <a:ahLst/>
              <a:cxnLst/>
              <a:rect l="l" t="t" r="r" b="b"/>
              <a:pathLst>
                <a:path w="2418302" h="9525" extrusionOk="0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grpSp>
          <p:nvGrpSpPr>
            <p:cNvPr id="216" name="Google Shape;216;p3"/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</p:grpSpPr>
          <p:sp>
            <p:nvSpPr>
              <p:cNvPr id="217" name="Google Shape;217;p3"/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/>
                <a:ahLst/>
                <a:cxnLst/>
                <a:rect l="l" t="t" r="r" b="b"/>
                <a:pathLst>
                  <a:path w="32575" h="2906" extrusionOk="0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218" name="Google Shape;218;p3"/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/>
                <a:ahLst/>
                <a:cxnLst/>
                <a:rect l="l" t="t" r="r" b="b"/>
                <a:pathLst>
                  <a:path w="380" h="42" extrusionOk="0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219" name="Google Shape;219;p3"/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/>
                <a:ahLst/>
                <a:cxnLst/>
                <a:rect l="l" t="t" r="r" b="b"/>
                <a:pathLst>
                  <a:path w="10001" h="190" extrusionOk="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220" name="Google Shape;220;p3"/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/>
                <a:ahLst/>
                <a:cxnLst/>
                <a:rect l="l" t="t" r="r" b="b"/>
                <a:pathLst>
                  <a:path w="2418108" h="113728" extrusionOk="0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</p:grpSp>
      </p:grpSp>
      <p:sp>
        <p:nvSpPr>
          <p:cNvPr id="221" name="Google Shape;221;p3"/>
          <p:cNvSpPr/>
          <p:nvPr/>
        </p:nvSpPr>
        <p:spPr>
          <a:xfrm>
            <a:off x="9766006" y="5516668"/>
            <a:ext cx="2438970" cy="1341332"/>
          </a:xfrm>
          <a:custGeom>
            <a:avLst/>
            <a:gdLst/>
            <a:ahLst/>
            <a:cxnLst/>
            <a:rect l="l" t="t" r="r" b="b"/>
            <a:pathLst>
              <a:path w="2438970" h="1341332" extrusionOk="0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rgbClr val="D6BAE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222" name="Google Shape;222;p3"/>
          <p:cNvGrpSpPr/>
          <p:nvPr/>
        </p:nvGrpSpPr>
        <p:grpSpPr>
          <a:xfrm>
            <a:off x="10776050" y="5204025"/>
            <a:ext cx="886141" cy="802496"/>
            <a:chOff x="10948005" y="3272152"/>
            <a:chExt cx="868640" cy="786648"/>
          </a:xfrm>
        </p:grpSpPr>
        <p:sp>
          <p:nvSpPr>
            <p:cNvPr id="223" name="Google Shape;223;p3"/>
            <p:cNvSpPr/>
            <p:nvPr/>
          </p:nvSpPr>
          <p:spPr>
            <a:xfrm>
              <a:off x="11194317" y="3944888"/>
              <a:ext cx="128449" cy="113912"/>
            </a:xfrm>
            <a:custGeom>
              <a:avLst/>
              <a:gdLst/>
              <a:ahLst/>
              <a:cxnLst/>
              <a:rect l="l" t="t" r="r" b="b"/>
              <a:pathLst>
                <a:path w="453152" h="401867" extrusionOk="0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venir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24" name="Google Shape;224;p3"/>
            <p:cNvSpPr/>
            <p:nvPr/>
          </p:nvSpPr>
          <p:spPr>
            <a:xfrm>
              <a:off x="10953045" y="3808430"/>
              <a:ext cx="144912" cy="193414"/>
            </a:xfrm>
            <a:custGeom>
              <a:avLst/>
              <a:gdLst/>
              <a:ahLst/>
              <a:cxnLst/>
              <a:rect l="l" t="t" r="r" b="b"/>
              <a:pathLst>
                <a:path w="511232" h="682341" extrusionOk="0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venir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25" name="Google Shape;225;p3"/>
            <p:cNvSpPr/>
            <p:nvPr/>
          </p:nvSpPr>
          <p:spPr>
            <a:xfrm>
              <a:off x="11684524" y="3907536"/>
              <a:ext cx="132121" cy="93006"/>
            </a:xfrm>
            <a:custGeom>
              <a:avLst/>
              <a:gdLst/>
              <a:ahLst/>
              <a:cxnLst/>
              <a:rect l="l" t="t" r="r" b="b"/>
              <a:pathLst>
                <a:path w="466107" h="328114" extrusionOk="0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venir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26" name="Google Shape;226;p3"/>
            <p:cNvSpPr/>
            <p:nvPr/>
          </p:nvSpPr>
          <p:spPr>
            <a:xfrm>
              <a:off x="11142141" y="3272152"/>
              <a:ext cx="180625" cy="158824"/>
            </a:xfrm>
            <a:custGeom>
              <a:avLst/>
              <a:gdLst/>
              <a:ahLst/>
              <a:cxnLst/>
              <a:rect l="l" t="t" r="r" b="b"/>
              <a:pathLst>
                <a:path w="3341477" h="2938167" extrusionOk="0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27" name="Google Shape;227;p3"/>
            <p:cNvSpPr/>
            <p:nvPr/>
          </p:nvSpPr>
          <p:spPr>
            <a:xfrm>
              <a:off x="11602136" y="3379098"/>
              <a:ext cx="82388" cy="75292"/>
            </a:xfrm>
            <a:custGeom>
              <a:avLst/>
              <a:gdLst/>
              <a:ahLst/>
              <a:cxnLst/>
              <a:rect l="l" t="t" r="r" b="b"/>
              <a:pathLst>
                <a:path w="5240764" h="4789394" extrusionOk="0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28" name="Google Shape;228;p3"/>
            <p:cNvSpPr/>
            <p:nvPr/>
          </p:nvSpPr>
          <p:spPr>
            <a:xfrm>
              <a:off x="10948005" y="3504095"/>
              <a:ext cx="82388" cy="75292"/>
            </a:xfrm>
            <a:custGeom>
              <a:avLst/>
              <a:gdLst/>
              <a:ahLst/>
              <a:cxnLst/>
              <a:rect l="l" t="t" r="r" b="b"/>
              <a:pathLst>
                <a:path w="5240764" h="4789394" extrusionOk="0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29" name="Google Shape;229;p3"/>
            <p:cNvSpPr/>
            <p:nvPr/>
          </p:nvSpPr>
          <p:spPr>
            <a:xfrm>
              <a:off x="11343727" y="3666564"/>
              <a:ext cx="173527" cy="138496"/>
            </a:xfrm>
            <a:custGeom>
              <a:avLst/>
              <a:gdLst/>
              <a:ahLst/>
              <a:cxnLst/>
              <a:rect l="l" t="t" r="r" b="b"/>
              <a:pathLst>
                <a:path w="789043" h="629754" extrusionOk="0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235" name="Google Shape;235;p4" descr="3D rendering of black cubes suspended in the air"/>
          <p:cNvPicPr preferRelativeResize="0"/>
          <p:nvPr/>
        </p:nvPicPr>
        <p:blipFill rotWithShape="1">
          <a:blip r:embed="rId3">
            <a:alphaModFix/>
          </a:blip>
          <a:srcRect t="10442" r="-1" b="4308"/>
          <a:stretch/>
        </p:blipFill>
        <p:spPr>
          <a:xfrm>
            <a:off x="0" y="0"/>
            <a:ext cx="12188932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4"/>
          <p:cNvSpPr/>
          <p:nvPr/>
        </p:nvSpPr>
        <p:spPr>
          <a:xfrm rot="-5400000">
            <a:off x="570186" y="-570186"/>
            <a:ext cx="6858000" cy="7998371"/>
          </a:xfrm>
          <a:prstGeom prst="rect">
            <a:avLst/>
          </a:prstGeom>
          <a:gradFill>
            <a:gsLst>
              <a:gs pos="0">
                <a:schemeClr val="dk1"/>
              </a:gs>
              <a:gs pos="100000">
                <a:srgbClr val="000000">
                  <a:alpha val="0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37" name="Google Shape;237;p4"/>
          <p:cNvSpPr/>
          <p:nvPr/>
        </p:nvSpPr>
        <p:spPr>
          <a:xfrm rot="5400000">
            <a:off x="785350" y="-785349"/>
            <a:ext cx="744976" cy="2315675"/>
          </a:xfrm>
          <a:custGeom>
            <a:avLst/>
            <a:gdLst/>
            <a:ahLst/>
            <a:cxnLst/>
            <a:rect l="l" t="t" r="r" b="b"/>
            <a:pathLst>
              <a:path w="1085312" h="2315675" extrusionOk="0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rgbClr val="B2DAF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238" name="Google Shape;238;p4"/>
          <p:cNvGrpSpPr/>
          <p:nvPr/>
        </p:nvGrpSpPr>
        <p:grpSpPr>
          <a:xfrm>
            <a:off x="530225" y="3267662"/>
            <a:ext cx="972241" cy="45718"/>
            <a:chOff x="4886325" y="3371754"/>
            <a:chExt cx="2418492" cy="113728"/>
          </a:xfrm>
        </p:grpSpPr>
        <p:sp>
          <p:nvSpPr>
            <p:cNvPr id="239" name="Google Shape;239;p4"/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/>
              <a:ahLst/>
              <a:cxnLst/>
              <a:rect l="l" t="t" r="r" b="b"/>
              <a:pathLst>
                <a:path w="2418302" h="9525" extrusionOk="0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grpSp>
          <p:nvGrpSpPr>
            <p:cNvPr id="240" name="Google Shape;240;p4"/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</p:grpSpPr>
          <p:sp>
            <p:nvSpPr>
              <p:cNvPr id="241" name="Google Shape;241;p4"/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/>
                <a:ahLst/>
                <a:cxnLst/>
                <a:rect l="l" t="t" r="r" b="b"/>
                <a:pathLst>
                  <a:path w="32575" h="2906" extrusionOk="0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242" name="Google Shape;242;p4"/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/>
                <a:ahLst/>
                <a:cxnLst/>
                <a:rect l="l" t="t" r="r" b="b"/>
                <a:pathLst>
                  <a:path w="380" h="42" extrusionOk="0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243" name="Google Shape;243;p4"/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/>
                <a:ahLst/>
                <a:cxnLst/>
                <a:rect l="l" t="t" r="r" b="b"/>
                <a:pathLst>
                  <a:path w="10001" h="190" extrusionOk="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244" name="Google Shape;244;p4"/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/>
                <a:ahLst/>
                <a:cxnLst/>
                <a:rect l="l" t="t" r="r" b="b"/>
                <a:pathLst>
                  <a:path w="2418108" h="113728" extrusionOk="0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</p:grpSp>
      </p:grpSp>
      <p:sp>
        <p:nvSpPr>
          <p:cNvPr id="245" name="Google Shape;245;p4"/>
          <p:cNvSpPr/>
          <p:nvPr/>
        </p:nvSpPr>
        <p:spPr>
          <a:xfrm>
            <a:off x="9766006" y="5516668"/>
            <a:ext cx="2438970" cy="1341332"/>
          </a:xfrm>
          <a:custGeom>
            <a:avLst/>
            <a:gdLst/>
            <a:ahLst/>
            <a:cxnLst/>
            <a:rect l="l" t="t" r="r" b="b"/>
            <a:pathLst>
              <a:path w="2438970" h="1341332" extrusionOk="0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rgbClr val="D6BAE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246" name="Google Shape;246;p4"/>
          <p:cNvGrpSpPr/>
          <p:nvPr/>
        </p:nvGrpSpPr>
        <p:grpSpPr>
          <a:xfrm>
            <a:off x="10776050" y="5204025"/>
            <a:ext cx="886141" cy="802496"/>
            <a:chOff x="10948005" y="3272152"/>
            <a:chExt cx="868640" cy="786648"/>
          </a:xfrm>
        </p:grpSpPr>
        <p:sp>
          <p:nvSpPr>
            <p:cNvPr id="247" name="Google Shape;247;p4"/>
            <p:cNvSpPr/>
            <p:nvPr/>
          </p:nvSpPr>
          <p:spPr>
            <a:xfrm>
              <a:off x="11194317" y="3944888"/>
              <a:ext cx="128449" cy="113912"/>
            </a:xfrm>
            <a:custGeom>
              <a:avLst/>
              <a:gdLst/>
              <a:ahLst/>
              <a:cxnLst/>
              <a:rect l="l" t="t" r="r" b="b"/>
              <a:pathLst>
                <a:path w="453152" h="401867" extrusionOk="0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venir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48" name="Google Shape;248;p4"/>
            <p:cNvSpPr/>
            <p:nvPr/>
          </p:nvSpPr>
          <p:spPr>
            <a:xfrm>
              <a:off x="10953045" y="3808430"/>
              <a:ext cx="144912" cy="193414"/>
            </a:xfrm>
            <a:custGeom>
              <a:avLst/>
              <a:gdLst/>
              <a:ahLst/>
              <a:cxnLst/>
              <a:rect l="l" t="t" r="r" b="b"/>
              <a:pathLst>
                <a:path w="511232" h="682341" extrusionOk="0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venir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49" name="Google Shape;249;p4"/>
            <p:cNvSpPr/>
            <p:nvPr/>
          </p:nvSpPr>
          <p:spPr>
            <a:xfrm>
              <a:off x="11684524" y="3907536"/>
              <a:ext cx="132121" cy="93006"/>
            </a:xfrm>
            <a:custGeom>
              <a:avLst/>
              <a:gdLst/>
              <a:ahLst/>
              <a:cxnLst/>
              <a:rect l="l" t="t" r="r" b="b"/>
              <a:pathLst>
                <a:path w="466107" h="328114" extrusionOk="0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venir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50" name="Google Shape;250;p4"/>
            <p:cNvSpPr/>
            <p:nvPr/>
          </p:nvSpPr>
          <p:spPr>
            <a:xfrm>
              <a:off x="11142141" y="3272152"/>
              <a:ext cx="180625" cy="158824"/>
            </a:xfrm>
            <a:custGeom>
              <a:avLst/>
              <a:gdLst/>
              <a:ahLst/>
              <a:cxnLst/>
              <a:rect l="l" t="t" r="r" b="b"/>
              <a:pathLst>
                <a:path w="3341477" h="2938167" extrusionOk="0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51" name="Google Shape;251;p4"/>
            <p:cNvSpPr/>
            <p:nvPr/>
          </p:nvSpPr>
          <p:spPr>
            <a:xfrm>
              <a:off x="11602136" y="3379098"/>
              <a:ext cx="82388" cy="75292"/>
            </a:xfrm>
            <a:custGeom>
              <a:avLst/>
              <a:gdLst/>
              <a:ahLst/>
              <a:cxnLst/>
              <a:rect l="l" t="t" r="r" b="b"/>
              <a:pathLst>
                <a:path w="5240764" h="4789394" extrusionOk="0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52" name="Google Shape;252;p4"/>
            <p:cNvSpPr/>
            <p:nvPr/>
          </p:nvSpPr>
          <p:spPr>
            <a:xfrm>
              <a:off x="10948005" y="3504095"/>
              <a:ext cx="82388" cy="75292"/>
            </a:xfrm>
            <a:custGeom>
              <a:avLst/>
              <a:gdLst/>
              <a:ahLst/>
              <a:cxnLst/>
              <a:rect l="l" t="t" r="r" b="b"/>
              <a:pathLst>
                <a:path w="5240764" h="4789394" extrusionOk="0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53" name="Google Shape;253;p4"/>
            <p:cNvSpPr/>
            <p:nvPr/>
          </p:nvSpPr>
          <p:spPr>
            <a:xfrm>
              <a:off x="11343727" y="3666564"/>
              <a:ext cx="173527" cy="138496"/>
            </a:xfrm>
            <a:custGeom>
              <a:avLst/>
              <a:gdLst/>
              <a:ahLst/>
              <a:cxnLst/>
              <a:rect l="l" t="t" r="r" b="b"/>
              <a:pathLst>
                <a:path w="789043" h="629754" extrusionOk="0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  <p:sp>
        <p:nvSpPr>
          <p:cNvPr id="255" name="Google Shape;255;p4"/>
          <p:cNvSpPr txBox="1"/>
          <p:nvPr/>
        </p:nvSpPr>
        <p:spPr>
          <a:xfrm>
            <a:off x="530352" y="3462766"/>
            <a:ext cx="5565648" cy="27811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71500" lvl="0" indent="-342900">
              <a:buClr>
                <a:srgbClr val="FFFFFF"/>
              </a:buClr>
              <a:buSzPts val="1800"/>
              <a:buFont typeface="+mj-lt"/>
              <a:buAutoNum type="arabicPeriod"/>
            </a:pPr>
            <a:r>
              <a:rPr lang="de-DE" sz="1800" dirty="0" err="1">
                <a:solidFill>
                  <a:srgbClr val="FFFFFF"/>
                </a:solidFill>
                <a:latin typeface="Avenir"/>
                <a:sym typeface="Avenir"/>
              </a:rPr>
              <a:t>Install</a:t>
            </a:r>
            <a:r>
              <a:rPr lang="de-DE" sz="1800" dirty="0">
                <a:solidFill>
                  <a:srgbClr val="FFFFFF"/>
                </a:solidFill>
                <a:latin typeface="Avenir"/>
                <a:sym typeface="Avenir"/>
              </a:rPr>
              <a:t> Node.js </a:t>
            </a:r>
            <a:r>
              <a:rPr lang="de-DE" sz="1800" dirty="0" err="1">
                <a:solidFill>
                  <a:srgbClr val="FFFFFF"/>
                </a:solidFill>
                <a:latin typeface="Avenir"/>
                <a:sym typeface="Avenir"/>
              </a:rPr>
              <a:t>which</a:t>
            </a:r>
            <a:r>
              <a:rPr lang="de-DE" sz="1800" dirty="0">
                <a:solidFill>
                  <a:srgbClr val="FFFFFF"/>
                </a:solidFill>
                <a:latin typeface="Avenir"/>
                <a:sym typeface="Avenir"/>
              </a:rPr>
              <a:t> </a:t>
            </a:r>
            <a:r>
              <a:rPr lang="de-DE" sz="1800" dirty="0" err="1">
                <a:solidFill>
                  <a:srgbClr val="FFFFFF"/>
                </a:solidFill>
                <a:latin typeface="Avenir"/>
                <a:sym typeface="Avenir"/>
              </a:rPr>
              <a:t>includes</a:t>
            </a:r>
            <a:r>
              <a:rPr lang="de-DE" sz="1800" dirty="0">
                <a:solidFill>
                  <a:srgbClr val="FFFFFF"/>
                </a:solidFill>
                <a:latin typeface="Avenir"/>
                <a:sym typeface="Avenir"/>
              </a:rPr>
              <a:t> </a:t>
            </a:r>
            <a:r>
              <a:rPr lang="de-DE" sz="1800" dirty="0" err="1">
                <a:solidFill>
                  <a:srgbClr val="FFFFFF"/>
                </a:solidFill>
                <a:latin typeface="Avenir"/>
                <a:sym typeface="Avenir"/>
              </a:rPr>
              <a:t>the</a:t>
            </a:r>
            <a:r>
              <a:rPr lang="de-DE" sz="1800" dirty="0">
                <a:solidFill>
                  <a:srgbClr val="FFFFFF"/>
                </a:solidFill>
                <a:latin typeface="Avenir"/>
                <a:sym typeface="Avenir"/>
              </a:rPr>
              <a:t> </a:t>
            </a:r>
            <a:r>
              <a:rPr lang="de-DE" sz="1800" dirty="0" err="1">
                <a:solidFill>
                  <a:srgbClr val="FFFFFF"/>
                </a:solidFill>
                <a:latin typeface="Avenir"/>
                <a:sym typeface="Avenir"/>
              </a:rPr>
              <a:t>library</a:t>
            </a:r>
            <a:r>
              <a:rPr lang="de-DE" sz="1800" dirty="0">
                <a:solidFill>
                  <a:srgbClr val="FFFFFF"/>
                </a:solidFill>
                <a:latin typeface="Avenir"/>
                <a:sym typeface="Avenir"/>
              </a:rPr>
              <a:t> </a:t>
            </a:r>
            <a:r>
              <a:rPr lang="de-DE" sz="1800" dirty="0" err="1">
                <a:solidFill>
                  <a:srgbClr val="FFFFFF"/>
                </a:solidFill>
                <a:latin typeface="Avenir"/>
                <a:sym typeface="Avenir"/>
              </a:rPr>
              <a:t>npm</a:t>
            </a:r>
            <a:r>
              <a:rPr lang="de-DE" sz="1800" dirty="0">
                <a:solidFill>
                  <a:srgbClr val="FFFFFF"/>
                </a:solidFill>
                <a:latin typeface="Avenir"/>
                <a:sym typeface="Avenir"/>
              </a:rPr>
              <a:t> and </a:t>
            </a:r>
            <a:r>
              <a:rPr lang="de-DE" sz="1800" dirty="0" err="1">
                <a:solidFill>
                  <a:srgbClr val="FFFFFF"/>
                </a:solidFill>
                <a:latin typeface="Avenir"/>
                <a:sym typeface="Avenir"/>
              </a:rPr>
              <a:t>Parcel</a:t>
            </a:r>
            <a:endParaRPr lang="de-DE" sz="1800" dirty="0">
              <a:solidFill>
                <a:srgbClr val="FFFFFF"/>
              </a:solidFill>
              <a:latin typeface="Avenir"/>
              <a:sym typeface="Avenir"/>
            </a:endParaRPr>
          </a:p>
          <a:p>
            <a:pPr marL="571500" indent="-342900">
              <a:buClr>
                <a:srgbClr val="FFFFFF"/>
              </a:buClr>
              <a:buSzPts val="1800"/>
              <a:buFont typeface="+mj-lt"/>
              <a:buAutoNum type="arabicPeriod"/>
            </a:pPr>
            <a:r>
              <a:rPr lang="de-DE" sz="1800" dirty="0">
                <a:solidFill>
                  <a:srgbClr val="FFFFFF"/>
                </a:solidFill>
                <a:latin typeface="Avenir"/>
                <a:sym typeface="Avenir"/>
              </a:rPr>
              <a:t>Create Pod and </a:t>
            </a:r>
            <a:r>
              <a:rPr lang="de-DE" sz="1800" dirty="0" err="1">
                <a:solidFill>
                  <a:srgbClr val="FFFFFF"/>
                </a:solidFill>
                <a:latin typeface="Avenir"/>
                <a:sym typeface="Avenir"/>
              </a:rPr>
              <a:t>WebID</a:t>
            </a:r>
            <a:r>
              <a:rPr lang="de-DE" sz="1800" dirty="0">
                <a:solidFill>
                  <a:srgbClr val="FFFFFF"/>
                </a:solidFill>
                <a:latin typeface="Avenir"/>
                <a:sym typeface="Avenir"/>
              </a:rPr>
              <a:t>, </a:t>
            </a:r>
            <a:r>
              <a:rPr lang="de-DE" sz="1800" dirty="0" err="1">
                <a:solidFill>
                  <a:srgbClr val="FFFFFF"/>
                </a:solidFill>
                <a:latin typeface="Avenir"/>
                <a:sym typeface="Avenir"/>
              </a:rPr>
              <a:t>this</a:t>
            </a:r>
            <a:r>
              <a:rPr lang="de-DE" sz="1800" dirty="0">
                <a:solidFill>
                  <a:srgbClr val="FFFFFF"/>
                </a:solidFill>
                <a:latin typeface="Avenir"/>
                <a:sym typeface="Avenir"/>
              </a:rPr>
              <a:t> </a:t>
            </a:r>
            <a:r>
              <a:rPr lang="de-DE" sz="1800" dirty="0" err="1">
                <a:solidFill>
                  <a:srgbClr val="FFFFFF"/>
                </a:solidFill>
                <a:latin typeface="Avenir"/>
                <a:sym typeface="Avenir"/>
              </a:rPr>
              <a:t>either</a:t>
            </a:r>
            <a:r>
              <a:rPr lang="de-DE" sz="1800" dirty="0">
                <a:solidFill>
                  <a:srgbClr val="FFFFFF"/>
                </a:solidFill>
                <a:latin typeface="Avenir"/>
                <a:sym typeface="Avenir"/>
              </a:rPr>
              <a:t> on an own </a:t>
            </a:r>
            <a:r>
              <a:rPr lang="de-DE" sz="1800" dirty="0" err="1">
                <a:solidFill>
                  <a:srgbClr val="FFFFFF"/>
                </a:solidFill>
                <a:latin typeface="Avenir"/>
                <a:sym typeface="Avenir"/>
              </a:rPr>
              <a:t>server</a:t>
            </a:r>
            <a:r>
              <a:rPr lang="de-DE" sz="1800" dirty="0">
                <a:solidFill>
                  <a:srgbClr val="FFFFFF"/>
                </a:solidFill>
                <a:latin typeface="Avenir"/>
                <a:sym typeface="Avenir"/>
              </a:rPr>
              <a:t> </a:t>
            </a:r>
            <a:r>
              <a:rPr lang="de-DE" sz="1800" dirty="0" err="1">
                <a:solidFill>
                  <a:srgbClr val="FFFFFF"/>
                </a:solidFill>
                <a:latin typeface="Avenir"/>
                <a:sym typeface="Avenir"/>
              </a:rPr>
              <a:t>or</a:t>
            </a:r>
            <a:r>
              <a:rPr lang="de-DE" sz="1800" dirty="0">
                <a:solidFill>
                  <a:srgbClr val="FFFFFF"/>
                </a:solidFill>
                <a:latin typeface="Avenir"/>
                <a:sym typeface="Avenir"/>
              </a:rPr>
              <a:t> </a:t>
            </a:r>
            <a:r>
              <a:rPr lang="de-DE" sz="1800" dirty="0" err="1">
                <a:solidFill>
                  <a:srgbClr val="FFFFFF"/>
                </a:solidFill>
                <a:latin typeface="Avenir"/>
                <a:sym typeface="Avenir"/>
              </a:rPr>
              <a:t>through</a:t>
            </a:r>
            <a:r>
              <a:rPr lang="de-DE" sz="1800" dirty="0">
                <a:solidFill>
                  <a:srgbClr val="FFFFFF"/>
                </a:solidFill>
                <a:latin typeface="Avenir"/>
                <a:sym typeface="Avenir"/>
              </a:rPr>
              <a:t> a </a:t>
            </a:r>
            <a:r>
              <a:rPr lang="de-DE" sz="1800" dirty="0" err="1">
                <a:solidFill>
                  <a:srgbClr val="FFFFFF"/>
                </a:solidFill>
                <a:latin typeface="Avenir"/>
                <a:sym typeface="Avenir"/>
              </a:rPr>
              <a:t>provider</a:t>
            </a:r>
            <a:endParaRPr lang="de-DE" sz="1800" dirty="0">
              <a:solidFill>
                <a:srgbClr val="FFFFFF"/>
              </a:solidFill>
              <a:latin typeface="Avenir"/>
              <a:sym typeface="Avenir"/>
            </a:endParaRPr>
          </a:p>
          <a:p>
            <a:pPr marL="571500" indent="-342900">
              <a:buClr>
                <a:srgbClr val="FFFFFF"/>
              </a:buClr>
              <a:buSzPts val="1800"/>
              <a:buFont typeface="+mj-lt"/>
              <a:buAutoNum type="arabicPeriod"/>
            </a:pPr>
            <a:r>
              <a:rPr lang="de-DE" sz="1800" dirty="0">
                <a:solidFill>
                  <a:srgbClr val="FFFFFF"/>
                </a:solidFill>
                <a:latin typeface="Avenir"/>
                <a:sym typeface="Avenir"/>
              </a:rPr>
              <a:t>While </a:t>
            </a:r>
            <a:r>
              <a:rPr lang="de-DE" sz="1800" dirty="0" err="1">
                <a:solidFill>
                  <a:srgbClr val="FFFFFF"/>
                </a:solidFill>
                <a:latin typeface="Avenir"/>
                <a:sym typeface="Avenir"/>
              </a:rPr>
              <a:t>using</a:t>
            </a:r>
            <a:r>
              <a:rPr lang="de-DE" sz="1800" dirty="0">
                <a:solidFill>
                  <a:srgbClr val="FFFFFF"/>
                </a:solidFill>
                <a:latin typeface="Avenir"/>
                <a:sym typeface="Avenir"/>
              </a:rPr>
              <a:t> a </a:t>
            </a:r>
            <a:r>
              <a:rPr lang="de-DE" sz="1800" dirty="0" err="1">
                <a:solidFill>
                  <a:srgbClr val="FFFFFF"/>
                </a:solidFill>
                <a:latin typeface="Avenir"/>
                <a:sym typeface="Avenir"/>
              </a:rPr>
              <a:t>provider</a:t>
            </a:r>
            <a:r>
              <a:rPr lang="de-DE" sz="1800" dirty="0">
                <a:solidFill>
                  <a:srgbClr val="FFFFFF"/>
                </a:solidFill>
                <a:latin typeface="Avenir"/>
                <a:sym typeface="Avenir"/>
              </a:rPr>
              <a:t> </a:t>
            </a:r>
            <a:r>
              <a:rPr lang="de-DE" sz="1800" dirty="0" err="1">
                <a:solidFill>
                  <a:srgbClr val="FFFFFF"/>
                </a:solidFill>
                <a:latin typeface="Avenir"/>
                <a:sym typeface="Avenir"/>
              </a:rPr>
              <a:t>one</a:t>
            </a:r>
            <a:r>
              <a:rPr lang="de-DE" sz="1800" dirty="0">
                <a:solidFill>
                  <a:srgbClr val="FFFFFF"/>
                </a:solidFill>
                <a:latin typeface="Avenir"/>
                <a:sym typeface="Avenir"/>
              </a:rPr>
              <a:t> </a:t>
            </a:r>
            <a:r>
              <a:rPr lang="de-DE" sz="1800" dirty="0" err="1">
                <a:solidFill>
                  <a:srgbClr val="FFFFFF"/>
                </a:solidFill>
                <a:latin typeface="Avenir"/>
                <a:sym typeface="Avenir"/>
              </a:rPr>
              <a:t>needs</a:t>
            </a:r>
            <a:r>
              <a:rPr lang="de-DE" sz="1800" dirty="0">
                <a:solidFill>
                  <a:srgbClr val="FFFFFF"/>
                </a:solidFill>
                <a:latin typeface="Avenir"/>
                <a:sym typeface="Avenir"/>
              </a:rPr>
              <a:t> </a:t>
            </a:r>
            <a:r>
              <a:rPr lang="de-DE" sz="1800" dirty="0" err="1">
                <a:solidFill>
                  <a:srgbClr val="FFFFFF"/>
                </a:solidFill>
                <a:latin typeface="Avenir"/>
                <a:sym typeface="Avenir"/>
              </a:rPr>
              <a:t>to</a:t>
            </a:r>
            <a:r>
              <a:rPr lang="de-DE" sz="1800" dirty="0">
                <a:solidFill>
                  <a:srgbClr val="FFFFFF"/>
                </a:solidFill>
                <a:latin typeface="Avenir"/>
                <a:sym typeface="Avenir"/>
              </a:rPr>
              <a:t> </a:t>
            </a:r>
            <a:r>
              <a:rPr lang="de-DE" sz="1800" dirty="0" err="1">
                <a:solidFill>
                  <a:srgbClr val="FFFFFF"/>
                </a:solidFill>
                <a:latin typeface="Avenir"/>
                <a:sym typeface="Avenir"/>
              </a:rPr>
              <a:t>register</a:t>
            </a:r>
            <a:r>
              <a:rPr lang="de-DE" sz="1800" dirty="0">
                <a:solidFill>
                  <a:srgbClr val="FFFFFF"/>
                </a:solidFill>
                <a:latin typeface="Avenir"/>
                <a:sym typeface="Avenir"/>
              </a:rPr>
              <a:t> </a:t>
            </a:r>
            <a:r>
              <a:rPr lang="de-DE" sz="1800" dirty="0" err="1">
                <a:solidFill>
                  <a:srgbClr val="FFFFFF"/>
                </a:solidFill>
                <a:latin typeface="Avenir"/>
                <a:sym typeface="Avenir"/>
              </a:rPr>
              <a:t>to</a:t>
            </a:r>
            <a:r>
              <a:rPr lang="de-DE" sz="1800" dirty="0">
                <a:solidFill>
                  <a:srgbClr val="FFFFFF"/>
                </a:solidFill>
                <a:latin typeface="Avenir"/>
                <a:sym typeface="Avenir"/>
              </a:rPr>
              <a:t> </a:t>
            </a:r>
            <a:r>
              <a:rPr lang="de-DE" sz="1800" dirty="0" err="1">
                <a:solidFill>
                  <a:srgbClr val="FFFFFF"/>
                </a:solidFill>
                <a:latin typeface="Avenir"/>
                <a:sym typeface="Avenir"/>
              </a:rPr>
              <a:t>it‘s</a:t>
            </a:r>
            <a:r>
              <a:rPr lang="de-DE" sz="1800" dirty="0">
                <a:solidFill>
                  <a:srgbClr val="FFFFFF"/>
                </a:solidFill>
                <a:latin typeface="Avenir"/>
                <a:sym typeface="Avenir"/>
              </a:rPr>
              <a:t> </a:t>
            </a:r>
            <a:r>
              <a:rPr lang="de-DE" sz="1800" dirty="0" err="1">
                <a:solidFill>
                  <a:srgbClr val="FFFFFF"/>
                </a:solidFill>
                <a:latin typeface="Avenir"/>
                <a:sym typeface="Avenir"/>
              </a:rPr>
              <a:t>server</a:t>
            </a:r>
            <a:r>
              <a:rPr lang="de-DE" sz="1800" dirty="0">
                <a:solidFill>
                  <a:srgbClr val="FFFFFF"/>
                </a:solidFill>
                <a:latin typeface="Avenir"/>
                <a:sym typeface="Avenir"/>
              </a:rPr>
              <a:t> and </a:t>
            </a:r>
            <a:r>
              <a:rPr lang="de-DE" sz="1800" dirty="0" err="1">
                <a:solidFill>
                  <a:srgbClr val="FFFFFF"/>
                </a:solidFill>
                <a:latin typeface="Avenir"/>
                <a:sym typeface="Avenir"/>
              </a:rPr>
              <a:t>create</a:t>
            </a:r>
            <a:r>
              <a:rPr lang="de-DE" sz="1800" dirty="0">
                <a:solidFill>
                  <a:srgbClr val="FFFFFF"/>
                </a:solidFill>
                <a:latin typeface="Avenir"/>
                <a:sym typeface="Avenir"/>
              </a:rPr>
              <a:t> a Pod </a:t>
            </a:r>
            <a:r>
              <a:rPr lang="de-DE" sz="1800" dirty="0" err="1">
                <a:solidFill>
                  <a:srgbClr val="FFFFFF"/>
                </a:solidFill>
                <a:latin typeface="Avenir"/>
                <a:sym typeface="Avenir"/>
              </a:rPr>
              <a:t>as</a:t>
            </a:r>
            <a:r>
              <a:rPr lang="de-DE" sz="1800" dirty="0">
                <a:solidFill>
                  <a:srgbClr val="FFFFFF"/>
                </a:solidFill>
                <a:latin typeface="Avenir"/>
                <a:sym typeface="Avenir"/>
              </a:rPr>
              <a:t> </a:t>
            </a:r>
            <a:r>
              <a:rPr lang="de-DE" sz="1800" dirty="0" err="1">
                <a:solidFill>
                  <a:srgbClr val="FFFFFF"/>
                </a:solidFill>
                <a:latin typeface="Avenir"/>
                <a:sym typeface="Avenir"/>
              </a:rPr>
              <a:t>well</a:t>
            </a:r>
            <a:r>
              <a:rPr lang="de-DE" sz="1800" dirty="0">
                <a:solidFill>
                  <a:srgbClr val="FFFFFF"/>
                </a:solidFill>
                <a:latin typeface="Avenir"/>
                <a:sym typeface="Avenir"/>
              </a:rPr>
              <a:t> </a:t>
            </a:r>
            <a:r>
              <a:rPr lang="de-DE" sz="1800" dirty="0" err="1">
                <a:solidFill>
                  <a:srgbClr val="FFFFFF"/>
                </a:solidFill>
                <a:latin typeface="Avenir"/>
                <a:sym typeface="Avenir"/>
              </a:rPr>
              <a:t>as</a:t>
            </a:r>
            <a:r>
              <a:rPr lang="de-DE" sz="1800" dirty="0">
                <a:solidFill>
                  <a:srgbClr val="FFFFFF"/>
                </a:solidFill>
                <a:latin typeface="Avenir"/>
                <a:sym typeface="Avenir"/>
              </a:rPr>
              <a:t> a </a:t>
            </a:r>
            <a:r>
              <a:rPr lang="de-DE" sz="1800" dirty="0" err="1">
                <a:solidFill>
                  <a:srgbClr val="FFFFFF"/>
                </a:solidFill>
                <a:latin typeface="Avenir"/>
                <a:sym typeface="Avenir"/>
              </a:rPr>
              <a:t>WebID</a:t>
            </a:r>
            <a:endParaRPr lang="de-DE" sz="1800" dirty="0">
              <a:solidFill>
                <a:srgbClr val="FFFFFF"/>
              </a:solidFill>
              <a:latin typeface="Avenir"/>
              <a:sym typeface="Avenir"/>
            </a:endParaRPr>
          </a:p>
          <a:p>
            <a:pPr marL="457200" marR="0" lvl="0" indent="-4572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AutoNum type="arabicPeriod"/>
            </a:pPr>
            <a:endParaRPr sz="2000" i="0" dirty="0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56" name="Google Shape;256;p4"/>
          <p:cNvSpPr txBox="1"/>
          <p:nvPr/>
        </p:nvSpPr>
        <p:spPr>
          <a:xfrm>
            <a:off x="530352" y="711120"/>
            <a:ext cx="3883231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000" dirty="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1. </a:t>
            </a:r>
            <a:r>
              <a:rPr lang="en-GB" sz="1000" dirty="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Initial Set-up of Solid Model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de-DE" sz="1000" dirty="0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257" name="Google Shape;257;p4"/>
          <p:cNvCxnSpPr/>
          <p:nvPr/>
        </p:nvCxnSpPr>
        <p:spPr>
          <a:xfrm>
            <a:off x="607375" y="917297"/>
            <a:ext cx="10920033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7" name="Google Shape;598;p11">
            <a:extLst>
              <a:ext uri="{FF2B5EF4-FFF2-40B4-BE49-F238E27FC236}">
                <a16:creationId xmlns:a16="http://schemas.microsoft.com/office/drawing/2014/main" id="{9197FB95-7515-4676-ACBA-75580BBC69D5}"/>
              </a:ext>
            </a:extLst>
          </p:cNvPr>
          <p:cNvSpPr txBox="1"/>
          <p:nvPr/>
        </p:nvSpPr>
        <p:spPr>
          <a:xfrm>
            <a:off x="530352" y="1051200"/>
            <a:ext cx="5565648" cy="1235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eo"/>
              <a:buNone/>
            </a:pPr>
            <a:r>
              <a:rPr lang="de-DE" sz="3000" i="1" dirty="0" err="1">
                <a:solidFill>
                  <a:srgbClr val="FFFFFF"/>
                </a:solidFill>
                <a:latin typeface="Geo"/>
                <a:ea typeface="Geo"/>
                <a:cs typeface="Geo"/>
                <a:sym typeface="Geo"/>
              </a:rPr>
              <a:t>Prerequisites</a:t>
            </a:r>
            <a:r>
              <a:rPr lang="de-DE" sz="3000" i="1" dirty="0">
                <a:solidFill>
                  <a:srgbClr val="FFFFFF"/>
                </a:solidFill>
                <a:latin typeface="Geo"/>
                <a:ea typeface="Geo"/>
                <a:cs typeface="Geo"/>
                <a:sym typeface="Geo"/>
              </a:rPr>
              <a:t> </a:t>
            </a:r>
            <a:endParaRPr sz="3000" i="1" dirty="0">
              <a:solidFill>
                <a:srgbClr val="FFFFFF"/>
              </a:solidFill>
              <a:latin typeface="Geo"/>
              <a:ea typeface="Geo"/>
              <a:cs typeface="Geo"/>
              <a:sym typeface="Geo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603E325-F464-4195-9281-EC886EC9EC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1405" y="1054362"/>
            <a:ext cx="4403979" cy="225455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1E0422D-2F1C-4314-9820-5E63F1A267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81405" y="3617078"/>
            <a:ext cx="4402800" cy="244365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235" name="Google Shape;235;p4" descr="3D rendering of black cubes suspended in the air"/>
          <p:cNvPicPr preferRelativeResize="0"/>
          <p:nvPr/>
        </p:nvPicPr>
        <p:blipFill rotWithShape="1">
          <a:blip r:embed="rId3">
            <a:alphaModFix/>
          </a:blip>
          <a:srcRect t="10442" r="-1" b="4308"/>
          <a:stretch/>
        </p:blipFill>
        <p:spPr>
          <a:xfrm>
            <a:off x="0" y="0"/>
            <a:ext cx="12188932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4"/>
          <p:cNvSpPr/>
          <p:nvPr/>
        </p:nvSpPr>
        <p:spPr>
          <a:xfrm rot="-5400000">
            <a:off x="570186" y="-570186"/>
            <a:ext cx="6858000" cy="7998371"/>
          </a:xfrm>
          <a:prstGeom prst="rect">
            <a:avLst/>
          </a:prstGeom>
          <a:gradFill>
            <a:gsLst>
              <a:gs pos="0">
                <a:schemeClr val="dk1"/>
              </a:gs>
              <a:gs pos="100000">
                <a:srgbClr val="000000">
                  <a:alpha val="0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37" name="Google Shape;237;p4"/>
          <p:cNvSpPr/>
          <p:nvPr/>
        </p:nvSpPr>
        <p:spPr>
          <a:xfrm rot="5400000">
            <a:off x="785350" y="-785349"/>
            <a:ext cx="744976" cy="2315675"/>
          </a:xfrm>
          <a:custGeom>
            <a:avLst/>
            <a:gdLst/>
            <a:ahLst/>
            <a:cxnLst/>
            <a:rect l="l" t="t" r="r" b="b"/>
            <a:pathLst>
              <a:path w="1085312" h="2315675" extrusionOk="0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rgbClr val="B2DAF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238" name="Google Shape;238;p4"/>
          <p:cNvGrpSpPr/>
          <p:nvPr/>
        </p:nvGrpSpPr>
        <p:grpSpPr>
          <a:xfrm>
            <a:off x="530225" y="3267662"/>
            <a:ext cx="972241" cy="45718"/>
            <a:chOff x="4886325" y="3371754"/>
            <a:chExt cx="2418492" cy="113728"/>
          </a:xfrm>
        </p:grpSpPr>
        <p:sp>
          <p:nvSpPr>
            <p:cNvPr id="239" name="Google Shape;239;p4"/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/>
              <a:ahLst/>
              <a:cxnLst/>
              <a:rect l="l" t="t" r="r" b="b"/>
              <a:pathLst>
                <a:path w="2418302" h="9525" extrusionOk="0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grpSp>
          <p:nvGrpSpPr>
            <p:cNvPr id="240" name="Google Shape;240;p4"/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</p:grpSpPr>
          <p:sp>
            <p:nvSpPr>
              <p:cNvPr id="241" name="Google Shape;241;p4"/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/>
                <a:ahLst/>
                <a:cxnLst/>
                <a:rect l="l" t="t" r="r" b="b"/>
                <a:pathLst>
                  <a:path w="32575" h="2906" extrusionOk="0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242" name="Google Shape;242;p4"/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/>
                <a:ahLst/>
                <a:cxnLst/>
                <a:rect l="l" t="t" r="r" b="b"/>
                <a:pathLst>
                  <a:path w="380" h="42" extrusionOk="0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243" name="Google Shape;243;p4"/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/>
                <a:ahLst/>
                <a:cxnLst/>
                <a:rect l="l" t="t" r="r" b="b"/>
                <a:pathLst>
                  <a:path w="10001" h="190" extrusionOk="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244" name="Google Shape;244;p4"/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/>
                <a:ahLst/>
                <a:cxnLst/>
                <a:rect l="l" t="t" r="r" b="b"/>
                <a:pathLst>
                  <a:path w="2418108" h="113728" extrusionOk="0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</p:grpSp>
      </p:grpSp>
      <p:sp>
        <p:nvSpPr>
          <p:cNvPr id="245" name="Google Shape;245;p4"/>
          <p:cNvSpPr/>
          <p:nvPr/>
        </p:nvSpPr>
        <p:spPr>
          <a:xfrm>
            <a:off x="9766006" y="5516668"/>
            <a:ext cx="2438970" cy="1341332"/>
          </a:xfrm>
          <a:custGeom>
            <a:avLst/>
            <a:gdLst/>
            <a:ahLst/>
            <a:cxnLst/>
            <a:rect l="l" t="t" r="r" b="b"/>
            <a:pathLst>
              <a:path w="2438970" h="1341332" extrusionOk="0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rgbClr val="D6BAE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246" name="Google Shape;246;p4"/>
          <p:cNvGrpSpPr/>
          <p:nvPr/>
        </p:nvGrpSpPr>
        <p:grpSpPr>
          <a:xfrm>
            <a:off x="10776050" y="5204025"/>
            <a:ext cx="886141" cy="802496"/>
            <a:chOff x="10948005" y="3272152"/>
            <a:chExt cx="868640" cy="786648"/>
          </a:xfrm>
        </p:grpSpPr>
        <p:sp>
          <p:nvSpPr>
            <p:cNvPr id="247" name="Google Shape;247;p4"/>
            <p:cNvSpPr/>
            <p:nvPr/>
          </p:nvSpPr>
          <p:spPr>
            <a:xfrm>
              <a:off x="11194317" y="3944888"/>
              <a:ext cx="128449" cy="113912"/>
            </a:xfrm>
            <a:custGeom>
              <a:avLst/>
              <a:gdLst/>
              <a:ahLst/>
              <a:cxnLst/>
              <a:rect l="l" t="t" r="r" b="b"/>
              <a:pathLst>
                <a:path w="453152" h="401867" extrusionOk="0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venir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48" name="Google Shape;248;p4"/>
            <p:cNvSpPr/>
            <p:nvPr/>
          </p:nvSpPr>
          <p:spPr>
            <a:xfrm>
              <a:off x="10953045" y="3808430"/>
              <a:ext cx="144912" cy="193414"/>
            </a:xfrm>
            <a:custGeom>
              <a:avLst/>
              <a:gdLst/>
              <a:ahLst/>
              <a:cxnLst/>
              <a:rect l="l" t="t" r="r" b="b"/>
              <a:pathLst>
                <a:path w="511232" h="682341" extrusionOk="0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venir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49" name="Google Shape;249;p4"/>
            <p:cNvSpPr/>
            <p:nvPr/>
          </p:nvSpPr>
          <p:spPr>
            <a:xfrm>
              <a:off x="11684524" y="3907536"/>
              <a:ext cx="132121" cy="93006"/>
            </a:xfrm>
            <a:custGeom>
              <a:avLst/>
              <a:gdLst/>
              <a:ahLst/>
              <a:cxnLst/>
              <a:rect l="l" t="t" r="r" b="b"/>
              <a:pathLst>
                <a:path w="466107" h="328114" extrusionOk="0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venir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50" name="Google Shape;250;p4"/>
            <p:cNvSpPr/>
            <p:nvPr/>
          </p:nvSpPr>
          <p:spPr>
            <a:xfrm>
              <a:off x="11142141" y="3272152"/>
              <a:ext cx="180625" cy="158824"/>
            </a:xfrm>
            <a:custGeom>
              <a:avLst/>
              <a:gdLst/>
              <a:ahLst/>
              <a:cxnLst/>
              <a:rect l="l" t="t" r="r" b="b"/>
              <a:pathLst>
                <a:path w="3341477" h="2938167" extrusionOk="0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51" name="Google Shape;251;p4"/>
            <p:cNvSpPr/>
            <p:nvPr/>
          </p:nvSpPr>
          <p:spPr>
            <a:xfrm>
              <a:off x="11602136" y="3379098"/>
              <a:ext cx="82388" cy="75292"/>
            </a:xfrm>
            <a:custGeom>
              <a:avLst/>
              <a:gdLst/>
              <a:ahLst/>
              <a:cxnLst/>
              <a:rect l="l" t="t" r="r" b="b"/>
              <a:pathLst>
                <a:path w="5240764" h="4789394" extrusionOk="0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52" name="Google Shape;252;p4"/>
            <p:cNvSpPr/>
            <p:nvPr/>
          </p:nvSpPr>
          <p:spPr>
            <a:xfrm>
              <a:off x="10948005" y="3504095"/>
              <a:ext cx="82388" cy="75292"/>
            </a:xfrm>
            <a:custGeom>
              <a:avLst/>
              <a:gdLst/>
              <a:ahLst/>
              <a:cxnLst/>
              <a:rect l="l" t="t" r="r" b="b"/>
              <a:pathLst>
                <a:path w="5240764" h="4789394" extrusionOk="0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53" name="Google Shape;253;p4"/>
            <p:cNvSpPr/>
            <p:nvPr/>
          </p:nvSpPr>
          <p:spPr>
            <a:xfrm>
              <a:off x="11343727" y="3666564"/>
              <a:ext cx="173527" cy="138496"/>
            </a:xfrm>
            <a:custGeom>
              <a:avLst/>
              <a:gdLst/>
              <a:ahLst/>
              <a:cxnLst/>
              <a:rect l="l" t="t" r="r" b="b"/>
              <a:pathLst>
                <a:path w="789043" h="629754" extrusionOk="0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  <p:sp>
        <p:nvSpPr>
          <p:cNvPr id="255" name="Google Shape;255;p4"/>
          <p:cNvSpPr txBox="1"/>
          <p:nvPr/>
        </p:nvSpPr>
        <p:spPr>
          <a:xfrm>
            <a:off x="530352" y="3462766"/>
            <a:ext cx="5565648" cy="27811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71500" lvl="0" indent="-342900">
              <a:buClr>
                <a:srgbClr val="FFFFFF"/>
              </a:buClr>
              <a:buSzPts val="1800"/>
              <a:buFont typeface="+mj-lt"/>
              <a:buAutoNum type="arabicPeriod"/>
            </a:pPr>
            <a:r>
              <a:rPr lang="de-DE" sz="1800" dirty="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Initialize </a:t>
            </a:r>
            <a:r>
              <a:rPr lang="de-DE" sz="1800" dirty="0" err="1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the</a:t>
            </a:r>
            <a:r>
              <a:rPr lang="de-DE" sz="1800" dirty="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 </a:t>
            </a:r>
            <a:r>
              <a:rPr lang="de-DE" sz="1800" dirty="0" err="1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application</a:t>
            </a:r>
            <a:r>
              <a:rPr lang="de-DE" sz="1800" dirty="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 in </a:t>
            </a:r>
            <a:r>
              <a:rPr lang="de-DE" sz="1800" dirty="0" err="1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directory</a:t>
            </a:r>
            <a:endParaRPr lang="de-DE" sz="1800" dirty="0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571500" lvl="0" indent="-342900">
              <a:buClr>
                <a:srgbClr val="FFFFFF"/>
              </a:buClr>
              <a:buSzPts val="1800"/>
              <a:buFont typeface="+mj-lt"/>
              <a:buAutoNum type="arabicPeriod"/>
            </a:pPr>
            <a:r>
              <a:rPr lang="de-DE" sz="1800" i="0" dirty="0" err="1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Install</a:t>
            </a:r>
            <a:r>
              <a:rPr lang="de-DE" sz="1800" i="0" dirty="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 Client Libraries in Terminal</a:t>
            </a:r>
          </a:p>
          <a:p>
            <a:pPr marL="571500" lvl="0" indent="-342900">
              <a:buClr>
                <a:srgbClr val="FFFFFF"/>
              </a:buClr>
              <a:buSzPts val="1800"/>
              <a:buFont typeface="+mj-lt"/>
              <a:buAutoNum type="arabicPeriod"/>
            </a:pPr>
            <a:r>
              <a:rPr lang="de-DE" sz="1800" i="0" dirty="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Create </a:t>
            </a:r>
            <a:r>
              <a:rPr lang="de-DE" sz="1800" i="0" dirty="0" err="1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Application</a:t>
            </a:r>
            <a:r>
              <a:rPr lang="de-DE" sz="1800" dirty="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 (</a:t>
            </a:r>
            <a:r>
              <a:rPr lang="de-DE" sz="1800" dirty="0" err="1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creation</a:t>
            </a:r>
            <a:r>
              <a:rPr lang="de-DE" sz="1800" dirty="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 of ~.</a:t>
            </a:r>
            <a:r>
              <a:rPr lang="de-DE" sz="1800" dirty="0" err="1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css</a:t>
            </a:r>
            <a:r>
              <a:rPr lang="de-DE" sz="1800" dirty="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-, ~.</a:t>
            </a:r>
            <a:r>
              <a:rPr lang="de-DE" sz="1800" dirty="0" err="1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html</a:t>
            </a:r>
            <a:r>
              <a:rPr lang="de-DE" sz="1800" dirty="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, and ~.</a:t>
            </a:r>
            <a:r>
              <a:rPr lang="de-DE" sz="1800" dirty="0" err="1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js</a:t>
            </a:r>
            <a:r>
              <a:rPr lang="de-DE" sz="1800" dirty="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-files)</a:t>
            </a:r>
          </a:p>
          <a:p>
            <a:pPr marL="571500" lvl="0" indent="-342900">
              <a:buClr>
                <a:srgbClr val="FFFFFF"/>
              </a:buClr>
              <a:buSzPts val="1800"/>
              <a:buFont typeface="+mj-lt"/>
              <a:buAutoNum type="arabicPeriod"/>
            </a:pPr>
            <a:r>
              <a:rPr lang="de-DE" sz="1800" i="0" dirty="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Run </a:t>
            </a:r>
            <a:r>
              <a:rPr lang="de-DE" sz="1800" i="0" dirty="0" err="1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Application</a:t>
            </a:r>
            <a:r>
              <a:rPr lang="de-DE" sz="1800" i="0" dirty="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, open „localhost:1234“ in </a:t>
            </a:r>
            <a:r>
              <a:rPr lang="de-DE" sz="1800" i="0" dirty="0" err="1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the</a:t>
            </a:r>
            <a:r>
              <a:rPr lang="de-DE" sz="1800" i="0" dirty="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 </a:t>
            </a:r>
            <a:r>
              <a:rPr lang="de-DE" sz="1800" i="0" dirty="0" err="1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browser</a:t>
            </a:r>
            <a:endParaRPr lang="de-DE" sz="1800" i="0" dirty="0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571500" lvl="0" indent="-342900">
              <a:buClr>
                <a:srgbClr val="FFFFFF"/>
              </a:buClr>
              <a:buSzPts val="1800"/>
              <a:buFont typeface="+mj-lt"/>
              <a:buAutoNum type="arabicPeriod"/>
            </a:pPr>
            <a:r>
              <a:rPr lang="de-DE" sz="1800" dirty="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A</a:t>
            </a:r>
            <a:r>
              <a:rPr lang="de-DE" sz="1800" i="0" dirty="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ble </a:t>
            </a:r>
            <a:r>
              <a:rPr lang="de-DE" sz="1800" i="0" dirty="0" err="1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to</a:t>
            </a:r>
            <a:r>
              <a:rPr lang="de-DE" sz="1800" i="0" dirty="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 log in </a:t>
            </a:r>
            <a:r>
              <a:rPr lang="de-DE" sz="1800" i="0" dirty="0" err="1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to</a:t>
            </a:r>
            <a:r>
              <a:rPr lang="de-DE" sz="1800" i="0" dirty="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 </a:t>
            </a:r>
            <a:r>
              <a:rPr lang="de-DE" sz="1800" i="0" dirty="0" err="1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your</a:t>
            </a:r>
            <a:r>
              <a:rPr lang="de-DE" sz="1800" i="0" dirty="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 </a:t>
            </a:r>
            <a:r>
              <a:rPr lang="de-DE" sz="1800" i="0" dirty="0" err="1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pod</a:t>
            </a:r>
            <a:r>
              <a:rPr lang="de-DE" sz="1800" i="0" dirty="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 and </a:t>
            </a:r>
            <a:r>
              <a:rPr lang="de-DE" sz="1800" i="0" dirty="0" err="1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fill</a:t>
            </a:r>
            <a:r>
              <a:rPr lang="de-DE" sz="1800" i="0" dirty="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 </a:t>
            </a:r>
            <a:r>
              <a:rPr lang="de-DE" sz="1800" i="0" dirty="0" err="1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your</a:t>
            </a:r>
            <a:r>
              <a:rPr lang="de-DE" sz="1800" i="0" dirty="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 </a:t>
            </a:r>
            <a:r>
              <a:rPr lang="de-DE" sz="1800" i="0" dirty="0" err="1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server</a:t>
            </a:r>
            <a:r>
              <a:rPr lang="de-DE" sz="1800" i="0" dirty="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 </a:t>
            </a:r>
            <a:r>
              <a:rPr lang="de-DE" sz="1800" i="0" dirty="0" err="1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with</a:t>
            </a:r>
            <a:r>
              <a:rPr lang="de-DE" sz="1800" i="0" dirty="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 personal </a:t>
            </a:r>
            <a:r>
              <a:rPr lang="de-DE" sz="1800" i="0" dirty="0" err="1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data</a:t>
            </a:r>
            <a:endParaRPr lang="de-DE" sz="1800" i="0" dirty="0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571500" lvl="0" indent="-342900">
              <a:buClr>
                <a:srgbClr val="FFFFFF"/>
              </a:buClr>
              <a:buSzPts val="1800"/>
              <a:buFont typeface="+mj-lt"/>
              <a:buAutoNum type="arabicPeriod"/>
            </a:pPr>
            <a:r>
              <a:rPr lang="de-DE" sz="1800" i="0" dirty="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Possible </a:t>
            </a:r>
            <a:r>
              <a:rPr lang="de-DE" sz="1800" i="0" dirty="0" err="1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to</a:t>
            </a:r>
            <a:r>
              <a:rPr lang="de-DE" sz="1800" i="0" dirty="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 </a:t>
            </a:r>
            <a:r>
              <a:rPr lang="de-DE" sz="1800" i="0" dirty="0" err="1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read</a:t>
            </a:r>
            <a:r>
              <a:rPr lang="de-DE" sz="1800" i="0" dirty="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 </a:t>
            </a:r>
            <a:r>
              <a:rPr lang="de-DE" sz="1800" i="0" dirty="0" err="1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public</a:t>
            </a:r>
            <a:r>
              <a:rPr lang="de-DE" sz="1800" i="0" dirty="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 </a:t>
            </a:r>
            <a:r>
              <a:rPr lang="de-DE" sz="1800" i="0" dirty="0" err="1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profile</a:t>
            </a:r>
            <a:r>
              <a:rPr lang="de-DE" sz="1800" i="0" dirty="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 of </a:t>
            </a:r>
            <a:r>
              <a:rPr lang="de-DE" sz="1800" i="0" dirty="0" err="1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anyone</a:t>
            </a:r>
            <a:r>
              <a:rPr lang="de-DE" sz="1800" i="0" dirty="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 </a:t>
            </a:r>
            <a:r>
              <a:rPr lang="de-DE" sz="1800" i="0" dirty="0" err="1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else</a:t>
            </a:r>
            <a:r>
              <a:rPr lang="de-DE" sz="1800" i="0" dirty="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 </a:t>
            </a:r>
            <a:r>
              <a:rPr lang="de-DE" sz="1800" i="0" dirty="0" err="1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with</a:t>
            </a:r>
            <a:r>
              <a:rPr lang="de-DE" sz="1800" i="0" dirty="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 a Solid Pod </a:t>
            </a:r>
            <a:r>
              <a:rPr lang="de-DE" sz="1800" i="0" dirty="0" err="1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through</a:t>
            </a:r>
            <a:r>
              <a:rPr lang="de-DE" sz="1800" i="0" dirty="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 </a:t>
            </a:r>
            <a:r>
              <a:rPr lang="de-DE" sz="1800" i="0" dirty="0" err="1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WebID</a:t>
            </a:r>
            <a:endParaRPr lang="de-DE" sz="1800" i="0" dirty="0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56" name="Google Shape;256;p4"/>
          <p:cNvSpPr txBox="1"/>
          <p:nvPr/>
        </p:nvSpPr>
        <p:spPr>
          <a:xfrm>
            <a:off x="530352" y="711120"/>
            <a:ext cx="3883231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000" dirty="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1. </a:t>
            </a:r>
            <a:r>
              <a:rPr lang="en-GB" sz="1000" dirty="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Initial Set-up of Solid Model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de-DE" sz="1000" dirty="0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257" name="Google Shape;257;p4"/>
          <p:cNvCxnSpPr/>
          <p:nvPr/>
        </p:nvCxnSpPr>
        <p:spPr>
          <a:xfrm>
            <a:off x="607375" y="917297"/>
            <a:ext cx="10920033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7" name="Google Shape;598;p11">
            <a:extLst>
              <a:ext uri="{FF2B5EF4-FFF2-40B4-BE49-F238E27FC236}">
                <a16:creationId xmlns:a16="http://schemas.microsoft.com/office/drawing/2014/main" id="{9197FB95-7515-4676-ACBA-75580BBC69D5}"/>
              </a:ext>
            </a:extLst>
          </p:cNvPr>
          <p:cNvSpPr txBox="1"/>
          <p:nvPr/>
        </p:nvSpPr>
        <p:spPr>
          <a:xfrm>
            <a:off x="530352" y="1051200"/>
            <a:ext cx="5565648" cy="1235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eo"/>
              <a:buNone/>
            </a:pPr>
            <a:r>
              <a:rPr lang="de-DE" sz="3000" i="1" dirty="0" err="1">
                <a:solidFill>
                  <a:srgbClr val="FFFFFF"/>
                </a:solidFill>
                <a:latin typeface="Geo"/>
                <a:ea typeface="Geo"/>
                <a:cs typeface="Geo"/>
                <a:sym typeface="Geo"/>
              </a:rPr>
              <a:t>Build</a:t>
            </a:r>
            <a:r>
              <a:rPr lang="de-DE" sz="3000" i="1" dirty="0">
                <a:solidFill>
                  <a:srgbClr val="FFFFFF"/>
                </a:solidFill>
                <a:latin typeface="Geo"/>
                <a:ea typeface="Geo"/>
                <a:cs typeface="Geo"/>
                <a:sym typeface="Geo"/>
              </a:rPr>
              <a:t> </a:t>
            </a:r>
            <a:r>
              <a:rPr lang="de-DE" sz="3000" i="1" dirty="0" err="1">
                <a:solidFill>
                  <a:srgbClr val="FFFFFF"/>
                </a:solidFill>
                <a:latin typeface="Geo"/>
                <a:ea typeface="Geo"/>
                <a:cs typeface="Geo"/>
                <a:sym typeface="Geo"/>
              </a:rPr>
              <a:t>the</a:t>
            </a:r>
            <a:r>
              <a:rPr lang="de-DE" sz="3000" i="1" dirty="0">
                <a:solidFill>
                  <a:srgbClr val="FFFFFF"/>
                </a:solidFill>
                <a:latin typeface="Geo"/>
                <a:ea typeface="Geo"/>
                <a:cs typeface="Geo"/>
                <a:sym typeface="Geo"/>
              </a:rPr>
              <a:t> </a:t>
            </a:r>
            <a:r>
              <a:rPr lang="de-DE" sz="3000" i="1" dirty="0" err="1">
                <a:solidFill>
                  <a:srgbClr val="FFFFFF"/>
                </a:solidFill>
                <a:latin typeface="Geo"/>
                <a:ea typeface="Geo"/>
                <a:cs typeface="Geo"/>
                <a:sym typeface="Geo"/>
              </a:rPr>
              <a:t>Application</a:t>
            </a:r>
            <a:r>
              <a:rPr lang="de-DE" sz="3000" i="1" dirty="0">
                <a:solidFill>
                  <a:srgbClr val="FFFFFF"/>
                </a:solidFill>
                <a:latin typeface="Geo"/>
                <a:ea typeface="Geo"/>
                <a:cs typeface="Geo"/>
                <a:sym typeface="Geo"/>
              </a:rPr>
              <a:t> </a:t>
            </a:r>
            <a:endParaRPr sz="3000" i="1" dirty="0">
              <a:solidFill>
                <a:srgbClr val="FFFFFF"/>
              </a:solidFill>
              <a:latin typeface="Geo"/>
              <a:ea typeface="Geo"/>
              <a:cs typeface="Geo"/>
              <a:sym typeface="Geo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785DA2-CA39-4A4A-B97D-0D3A77F451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0869" y="1744291"/>
            <a:ext cx="5304515" cy="2806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45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210" name="Google Shape;210;p3" descr="3D rendering of black cubes suspended in the air"/>
          <p:cNvPicPr preferRelativeResize="0"/>
          <p:nvPr/>
        </p:nvPicPr>
        <p:blipFill rotWithShape="1">
          <a:blip r:embed="rId3">
            <a:alphaModFix/>
          </a:blip>
          <a:srcRect t="10442" r="-1" b="4308"/>
          <a:stretch/>
        </p:blipFill>
        <p:spPr>
          <a:xfrm>
            <a:off x="20" y="10"/>
            <a:ext cx="12188932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3"/>
          <p:cNvSpPr/>
          <p:nvPr/>
        </p:nvSpPr>
        <p:spPr>
          <a:xfrm rot="-5400000">
            <a:off x="570186" y="-570186"/>
            <a:ext cx="6858000" cy="7998371"/>
          </a:xfrm>
          <a:prstGeom prst="rect">
            <a:avLst/>
          </a:prstGeom>
          <a:gradFill>
            <a:gsLst>
              <a:gs pos="0">
                <a:schemeClr val="dk1"/>
              </a:gs>
              <a:gs pos="100000">
                <a:srgbClr val="000000">
                  <a:alpha val="0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12" name="Google Shape;212;p3"/>
          <p:cNvSpPr txBox="1">
            <a:spLocks noGrp="1"/>
          </p:cNvSpPr>
          <p:nvPr>
            <p:ph type="ctrTitle"/>
          </p:nvPr>
        </p:nvSpPr>
        <p:spPr>
          <a:xfrm>
            <a:off x="530351" y="1051200"/>
            <a:ext cx="9106943" cy="2179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FFFFFF"/>
              </a:buClr>
              <a:buSzPts val="4400"/>
            </a:pPr>
            <a:r>
              <a:rPr lang="de-DE" sz="4400" dirty="0">
                <a:solidFill>
                  <a:srgbClr val="FFFFFF"/>
                </a:solidFill>
              </a:rPr>
              <a:t>2. Solid-</a:t>
            </a:r>
            <a:r>
              <a:rPr lang="de-DE" sz="4400" dirty="0" err="1">
                <a:solidFill>
                  <a:srgbClr val="FFFFFF"/>
                </a:solidFill>
              </a:rPr>
              <a:t>specific</a:t>
            </a:r>
            <a:r>
              <a:rPr lang="de-DE" sz="4400" dirty="0">
                <a:solidFill>
                  <a:srgbClr val="FFFFFF"/>
                </a:solidFill>
              </a:rPr>
              <a:t> JavaScript Libraries</a:t>
            </a:r>
            <a:br>
              <a:rPr lang="de-DE" sz="4400" dirty="0">
                <a:solidFill>
                  <a:srgbClr val="FFFFFF"/>
                </a:solidFill>
              </a:rPr>
            </a:br>
            <a:br>
              <a:rPr lang="de-DE" sz="4400" dirty="0">
                <a:solidFill>
                  <a:srgbClr val="FFFFFF"/>
                </a:solidFill>
              </a:rPr>
            </a:br>
            <a:endParaRPr sz="4400" dirty="0">
              <a:solidFill>
                <a:srgbClr val="FFFFFF"/>
              </a:solidFill>
            </a:endParaRPr>
          </a:p>
        </p:txBody>
      </p:sp>
      <p:sp>
        <p:nvSpPr>
          <p:cNvPr id="213" name="Google Shape;213;p3"/>
          <p:cNvSpPr/>
          <p:nvPr/>
        </p:nvSpPr>
        <p:spPr>
          <a:xfrm rot="5400000">
            <a:off x="785350" y="-785349"/>
            <a:ext cx="744976" cy="2315675"/>
          </a:xfrm>
          <a:custGeom>
            <a:avLst/>
            <a:gdLst/>
            <a:ahLst/>
            <a:cxnLst/>
            <a:rect l="l" t="t" r="r" b="b"/>
            <a:pathLst>
              <a:path w="1085312" h="2315675" extrusionOk="0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rgbClr val="B2DAF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214" name="Google Shape;214;p3"/>
          <p:cNvGrpSpPr/>
          <p:nvPr/>
        </p:nvGrpSpPr>
        <p:grpSpPr>
          <a:xfrm>
            <a:off x="530225" y="3267662"/>
            <a:ext cx="972241" cy="45718"/>
            <a:chOff x="4886325" y="3371754"/>
            <a:chExt cx="2418492" cy="113728"/>
          </a:xfrm>
        </p:grpSpPr>
        <p:sp>
          <p:nvSpPr>
            <p:cNvPr id="215" name="Google Shape;215;p3"/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/>
              <a:ahLst/>
              <a:cxnLst/>
              <a:rect l="l" t="t" r="r" b="b"/>
              <a:pathLst>
                <a:path w="2418302" h="9525" extrusionOk="0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grpSp>
          <p:nvGrpSpPr>
            <p:cNvPr id="216" name="Google Shape;216;p3"/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</p:grpSpPr>
          <p:sp>
            <p:nvSpPr>
              <p:cNvPr id="217" name="Google Shape;217;p3"/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/>
                <a:ahLst/>
                <a:cxnLst/>
                <a:rect l="l" t="t" r="r" b="b"/>
                <a:pathLst>
                  <a:path w="32575" h="2906" extrusionOk="0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218" name="Google Shape;218;p3"/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/>
                <a:ahLst/>
                <a:cxnLst/>
                <a:rect l="l" t="t" r="r" b="b"/>
                <a:pathLst>
                  <a:path w="380" h="42" extrusionOk="0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219" name="Google Shape;219;p3"/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/>
                <a:ahLst/>
                <a:cxnLst/>
                <a:rect l="l" t="t" r="r" b="b"/>
                <a:pathLst>
                  <a:path w="10001" h="190" extrusionOk="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220" name="Google Shape;220;p3"/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/>
                <a:ahLst/>
                <a:cxnLst/>
                <a:rect l="l" t="t" r="r" b="b"/>
                <a:pathLst>
                  <a:path w="2418108" h="113728" extrusionOk="0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</p:grpSp>
      </p:grpSp>
      <p:sp>
        <p:nvSpPr>
          <p:cNvPr id="221" name="Google Shape;221;p3"/>
          <p:cNvSpPr/>
          <p:nvPr/>
        </p:nvSpPr>
        <p:spPr>
          <a:xfrm>
            <a:off x="9766006" y="5516668"/>
            <a:ext cx="2438970" cy="1341332"/>
          </a:xfrm>
          <a:custGeom>
            <a:avLst/>
            <a:gdLst/>
            <a:ahLst/>
            <a:cxnLst/>
            <a:rect l="l" t="t" r="r" b="b"/>
            <a:pathLst>
              <a:path w="2438970" h="1341332" extrusionOk="0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rgbClr val="D6BAE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222" name="Google Shape;222;p3"/>
          <p:cNvGrpSpPr/>
          <p:nvPr/>
        </p:nvGrpSpPr>
        <p:grpSpPr>
          <a:xfrm>
            <a:off x="10776050" y="5204025"/>
            <a:ext cx="886141" cy="802496"/>
            <a:chOff x="10948005" y="3272152"/>
            <a:chExt cx="868640" cy="786648"/>
          </a:xfrm>
        </p:grpSpPr>
        <p:sp>
          <p:nvSpPr>
            <p:cNvPr id="223" name="Google Shape;223;p3"/>
            <p:cNvSpPr/>
            <p:nvPr/>
          </p:nvSpPr>
          <p:spPr>
            <a:xfrm>
              <a:off x="11194317" y="3944888"/>
              <a:ext cx="128449" cy="113912"/>
            </a:xfrm>
            <a:custGeom>
              <a:avLst/>
              <a:gdLst/>
              <a:ahLst/>
              <a:cxnLst/>
              <a:rect l="l" t="t" r="r" b="b"/>
              <a:pathLst>
                <a:path w="453152" h="401867" extrusionOk="0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venir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24" name="Google Shape;224;p3"/>
            <p:cNvSpPr/>
            <p:nvPr/>
          </p:nvSpPr>
          <p:spPr>
            <a:xfrm>
              <a:off x="10953045" y="3808430"/>
              <a:ext cx="144912" cy="193414"/>
            </a:xfrm>
            <a:custGeom>
              <a:avLst/>
              <a:gdLst/>
              <a:ahLst/>
              <a:cxnLst/>
              <a:rect l="l" t="t" r="r" b="b"/>
              <a:pathLst>
                <a:path w="511232" h="682341" extrusionOk="0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venir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25" name="Google Shape;225;p3"/>
            <p:cNvSpPr/>
            <p:nvPr/>
          </p:nvSpPr>
          <p:spPr>
            <a:xfrm>
              <a:off x="11684524" y="3907536"/>
              <a:ext cx="132121" cy="93006"/>
            </a:xfrm>
            <a:custGeom>
              <a:avLst/>
              <a:gdLst/>
              <a:ahLst/>
              <a:cxnLst/>
              <a:rect l="l" t="t" r="r" b="b"/>
              <a:pathLst>
                <a:path w="466107" h="328114" extrusionOk="0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venir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26" name="Google Shape;226;p3"/>
            <p:cNvSpPr/>
            <p:nvPr/>
          </p:nvSpPr>
          <p:spPr>
            <a:xfrm>
              <a:off x="11142141" y="3272152"/>
              <a:ext cx="180625" cy="158824"/>
            </a:xfrm>
            <a:custGeom>
              <a:avLst/>
              <a:gdLst/>
              <a:ahLst/>
              <a:cxnLst/>
              <a:rect l="l" t="t" r="r" b="b"/>
              <a:pathLst>
                <a:path w="3341477" h="2938167" extrusionOk="0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27" name="Google Shape;227;p3"/>
            <p:cNvSpPr/>
            <p:nvPr/>
          </p:nvSpPr>
          <p:spPr>
            <a:xfrm>
              <a:off x="11602136" y="3379098"/>
              <a:ext cx="82388" cy="75292"/>
            </a:xfrm>
            <a:custGeom>
              <a:avLst/>
              <a:gdLst/>
              <a:ahLst/>
              <a:cxnLst/>
              <a:rect l="l" t="t" r="r" b="b"/>
              <a:pathLst>
                <a:path w="5240764" h="4789394" extrusionOk="0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28" name="Google Shape;228;p3"/>
            <p:cNvSpPr/>
            <p:nvPr/>
          </p:nvSpPr>
          <p:spPr>
            <a:xfrm>
              <a:off x="10948005" y="3504095"/>
              <a:ext cx="82388" cy="75292"/>
            </a:xfrm>
            <a:custGeom>
              <a:avLst/>
              <a:gdLst/>
              <a:ahLst/>
              <a:cxnLst/>
              <a:rect l="l" t="t" r="r" b="b"/>
              <a:pathLst>
                <a:path w="5240764" h="4789394" extrusionOk="0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29" name="Google Shape;229;p3"/>
            <p:cNvSpPr/>
            <p:nvPr/>
          </p:nvSpPr>
          <p:spPr>
            <a:xfrm>
              <a:off x="11343727" y="3666564"/>
              <a:ext cx="173527" cy="138496"/>
            </a:xfrm>
            <a:custGeom>
              <a:avLst/>
              <a:gdLst/>
              <a:ahLst/>
              <a:cxnLst/>
              <a:rect l="l" t="t" r="r" b="b"/>
              <a:pathLst>
                <a:path w="789043" h="629754" extrusionOk="0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22801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58" name="Google Shape;158;p1" descr="3D rendering of black cubes suspended in the air"/>
          <p:cNvPicPr preferRelativeResize="0"/>
          <p:nvPr/>
        </p:nvPicPr>
        <p:blipFill rotWithShape="1">
          <a:blip r:embed="rId3">
            <a:alphaModFix/>
          </a:blip>
          <a:srcRect t="10442" r="-1" b="4307"/>
          <a:stretch/>
        </p:blipFill>
        <p:spPr>
          <a:xfrm>
            <a:off x="20" y="10"/>
            <a:ext cx="12188932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1"/>
          <p:cNvSpPr/>
          <p:nvPr/>
        </p:nvSpPr>
        <p:spPr>
          <a:xfrm rot="-5400000">
            <a:off x="570186" y="-570186"/>
            <a:ext cx="6858000" cy="7998371"/>
          </a:xfrm>
          <a:prstGeom prst="rect">
            <a:avLst/>
          </a:prstGeom>
          <a:gradFill>
            <a:gsLst>
              <a:gs pos="0">
                <a:schemeClr val="dk1"/>
              </a:gs>
              <a:gs pos="100000">
                <a:srgbClr val="000000">
                  <a:alpha val="0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61" name="Google Shape;161;p1"/>
          <p:cNvSpPr/>
          <p:nvPr/>
        </p:nvSpPr>
        <p:spPr>
          <a:xfrm rot="5400000">
            <a:off x="785350" y="-785349"/>
            <a:ext cx="744976" cy="2315675"/>
          </a:xfrm>
          <a:custGeom>
            <a:avLst/>
            <a:gdLst/>
            <a:ahLst/>
            <a:cxnLst/>
            <a:rect l="l" t="t" r="r" b="b"/>
            <a:pathLst>
              <a:path w="1085312" h="2315675" extrusionOk="0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rgbClr val="B2DAF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62" name="Google Shape;162;p1"/>
          <p:cNvSpPr/>
          <p:nvPr/>
        </p:nvSpPr>
        <p:spPr>
          <a:xfrm>
            <a:off x="9766006" y="5516668"/>
            <a:ext cx="2438970" cy="1341332"/>
          </a:xfrm>
          <a:custGeom>
            <a:avLst/>
            <a:gdLst/>
            <a:ahLst/>
            <a:cxnLst/>
            <a:rect l="l" t="t" r="r" b="b"/>
            <a:pathLst>
              <a:path w="2438970" h="1341332" extrusionOk="0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rgbClr val="D6BAE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163" name="Google Shape;163;p1"/>
          <p:cNvGrpSpPr/>
          <p:nvPr/>
        </p:nvGrpSpPr>
        <p:grpSpPr>
          <a:xfrm>
            <a:off x="10776050" y="5204025"/>
            <a:ext cx="886141" cy="802496"/>
            <a:chOff x="10948005" y="3272152"/>
            <a:chExt cx="868640" cy="786648"/>
          </a:xfrm>
        </p:grpSpPr>
        <p:sp>
          <p:nvSpPr>
            <p:cNvPr id="164" name="Google Shape;164;p1"/>
            <p:cNvSpPr/>
            <p:nvPr/>
          </p:nvSpPr>
          <p:spPr>
            <a:xfrm>
              <a:off x="11194317" y="3944888"/>
              <a:ext cx="128449" cy="113912"/>
            </a:xfrm>
            <a:custGeom>
              <a:avLst/>
              <a:gdLst/>
              <a:ahLst/>
              <a:cxnLst/>
              <a:rect l="l" t="t" r="r" b="b"/>
              <a:pathLst>
                <a:path w="453152" h="401867" extrusionOk="0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venir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65" name="Google Shape;165;p1"/>
            <p:cNvSpPr/>
            <p:nvPr/>
          </p:nvSpPr>
          <p:spPr>
            <a:xfrm>
              <a:off x="10953045" y="3808430"/>
              <a:ext cx="144912" cy="193414"/>
            </a:xfrm>
            <a:custGeom>
              <a:avLst/>
              <a:gdLst/>
              <a:ahLst/>
              <a:cxnLst/>
              <a:rect l="l" t="t" r="r" b="b"/>
              <a:pathLst>
                <a:path w="511232" h="682341" extrusionOk="0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venir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66" name="Google Shape;166;p1"/>
            <p:cNvSpPr/>
            <p:nvPr/>
          </p:nvSpPr>
          <p:spPr>
            <a:xfrm>
              <a:off x="11684524" y="3907536"/>
              <a:ext cx="132121" cy="93006"/>
            </a:xfrm>
            <a:custGeom>
              <a:avLst/>
              <a:gdLst/>
              <a:ahLst/>
              <a:cxnLst/>
              <a:rect l="l" t="t" r="r" b="b"/>
              <a:pathLst>
                <a:path w="466107" h="328114" extrusionOk="0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venir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67" name="Google Shape;167;p1"/>
            <p:cNvSpPr/>
            <p:nvPr/>
          </p:nvSpPr>
          <p:spPr>
            <a:xfrm>
              <a:off x="11142141" y="3272152"/>
              <a:ext cx="180625" cy="158824"/>
            </a:xfrm>
            <a:custGeom>
              <a:avLst/>
              <a:gdLst/>
              <a:ahLst/>
              <a:cxnLst/>
              <a:rect l="l" t="t" r="r" b="b"/>
              <a:pathLst>
                <a:path w="3341477" h="2938167" extrusionOk="0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68" name="Google Shape;168;p1"/>
            <p:cNvSpPr/>
            <p:nvPr/>
          </p:nvSpPr>
          <p:spPr>
            <a:xfrm>
              <a:off x="11602136" y="3379098"/>
              <a:ext cx="82388" cy="75292"/>
            </a:xfrm>
            <a:custGeom>
              <a:avLst/>
              <a:gdLst/>
              <a:ahLst/>
              <a:cxnLst/>
              <a:rect l="l" t="t" r="r" b="b"/>
              <a:pathLst>
                <a:path w="5240764" h="4789394" extrusionOk="0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69" name="Google Shape;169;p1"/>
            <p:cNvSpPr/>
            <p:nvPr/>
          </p:nvSpPr>
          <p:spPr>
            <a:xfrm>
              <a:off x="10948005" y="3504095"/>
              <a:ext cx="82388" cy="75292"/>
            </a:xfrm>
            <a:custGeom>
              <a:avLst/>
              <a:gdLst/>
              <a:ahLst/>
              <a:cxnLst/>
              <a:rect l="l" t="t" r="r" b="b"/>
              <a:pathLst>
                <a:path w="5240764" h="4789394" extrusionOk="0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70" name="Google Shape;170;p1"/>
            <p:cNvSpPr/>
            <p:nvPr/>
          </p:nvSpPr>
          <p:spPr>
            <a:xfrm>
              <a:off x="11343727" y="3666564"/>
              <a:ext cx="173527" cy="138496"/>
            </a:xfrm>
            <a:custGeom>
              <a:avLst/>
              <a:gdLst/>
              <a:ahLst/>
              <a:cxnLst/>
              <a:rect l="l" t="t" r="r" b="b"/>
              <a:pathLst>
                <a:path w="789043" h="629754" extrusionOk="0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  <p:cxnSp>
        <p:nvCxnSpPr>
          <p:cNvPr id="172" name="Google Shape;172;p1"/>
          <p:cNvCxnSpPr/>
          <p:nvPr/>
        </p:nvCxnSpPr>
        <p:spPr>
          <a:xfrm>
            <a:off x="608400" y="917297"/>
            <a:ext cx="109188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4" name="Google Shape;174;p1"/>
          <p:cNvSpPr txBox="1"/>
          <p:nvPr/>
        </p:nvSpPr>
        <p:spPr>
          <a:xfrm>
            <a:off x="540294" y="3530760"/>
            <a:ext cx="9994977" cy="1001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75" name="Google Shape;175;p1"/>
          <p:cNvSpPr txBox="1"/>
          <p:nvPr/>
        </p:nvSpPr>
        <p:spPr>
          <a:xfrm>
            <a:off x="530352" y="3787200"/>
            <a:ext cx="9994977" cy="643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de-DE" sz="1800" b="0" i="0" u="none" strike="noStrike" cap="non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	</a:t>
            </a:r>
            <a:endParaRPr sz="1800" b="0" i="0" u="none" strike="noStrike" cap="none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D69790-1F2F-4C39-A086-80BD34753E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4" name="Google Shape;173;p1">
            <a:extLst>
              <a:ext uri="{FF2B5EF4-FFF2-40B4-BE49-F238E27FC236}">
                <a16:creationId xmlns:a16="http://schemas.microsoft.com/office/drawing/2014/main" id="{94042ECA-8DD1-4ED1-8CE4-447866C2DAAB}"/>
              </a:ext>
            </a:extLst>
          </p:cNvPr>
          <p:cNvSpPr txBox="1"/>
          <p:nvPr/>
        </p:nvSpPr>
        <p:spPr>
          <a:xfrm>
            <a:off x="530352" y="1053106"/>
            <a:ext cx="5623868" cy="7814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eo"/>
              <a:buNone/>
            </a:pPr>
            <a:r>
              <a:rPr lang="de-DE" sz="3000" b="0" i="1" u="none" strike="noStrike" cap="none" dirty="0">
                <a:solidFill>
                  <a:srgbClr val="FFFFFF"/>
                </a:solidFill>
                <a:latin typeface="Geo"/>
                <a:ea typeface="Geo"/>
                <a:cs typeface="Geo"/>
                <a:sym typeface="Geo"/>
              </a:rPr>
              <a:t>Solid </a:t>
            </a:r>
            <a:r>
              <a:rPr lang="de-DE" sz="3000" i="1" dirty="0">
                <a:solidFill>
                  <a:srgbClr val="FFFFFF"/>
                </a:solidFill>
                <a:latin typeface="Geo"/>
                <a:ea typeface="Geo"/>
                <a:cs typeface="Geo"/>
                <a:sym typeface="Geo"/>
              </a:rPr>
              <a:t>Authentication</a:t>
            </a:r>
            <a:endParaRPr sz="3000" b="0" i="1" u="none" strike="noStrike" cap="none" dirty="0">
              <a:solidFill>
                <a:srgbClr val="FFFFFF"/>
              </a:solidFill>
              <a:latin typeface="Geo"/>
              <a:ea typeface="Geo"/>
              <a:cs typeface="Geo"/>
              <a:sym typeface="Geo"/>
            </a:endParaRPr>
          </a:p>
        </p:txBody>
      </p:sp>
      <p:sp>
        <p:nvSpPr>
          <p:cNvPr id="25" name="Google Shape;256;p4">
            <a:extLst>
              <a:ext uri="{FF2B5EF4-FFF2-40B4-BE49-F238E27FC236}">
                <a16:creationId xmlns:a16="http://schemas.microsoft.com/office/drawing/2014/main" id="{A90B7289-5955-457F-A53D-69C651F83842}"/>
              </a:ext>
            </a:extLst>
          </p:cNvPr>
          <p:cNvSpPr txBox="1"/>
          <p:nvPr/>
        </p:nvSpPr>
        <p:spPr>
          <a:xfrm>
            <a:off x="530352" y="711120"/>
            <a:ext cx="3883231" cy="246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000" dirty="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2. Solid-</a:t>
            </a:r>
            <a:r>
              <a:rPr lang="de-DE" sz="1000" dirty="0" err="1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specific</a:t>
            </a:r>
            <a:r>
              <a:rPr lang="de-DE" sz="1000" dirty="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 JavaScript Libraries</a:t>
            </a:r>
          </a:p>
        </p:txBody>
      </p:sp>
      <p:sp>
        <p:nvSpPr>
          <p:cNvPr id="23" name="Google Shape;160;p1">
            <a:extLst>
              <a:ext uri="{FF2B5EF4-FFF2-40B4-BE49-F238E27FC236}">
                <a16:creationId xmlns:a16="http://schemas.microsoft.com/office/drawing/2014/main" id="{F8E10312-55A8-48D7-83AB-FC472CA4621D}"/>
              </a:ext>
            </a:extLst>
          </p:cNvPr>
          <p:cNvSpPr txBox="1">
            <a:spLocks/>
          </p:cNvSpPr>
          <p:nvPr/>
        </p:nvSpPr>
        <p:spPr>
          <a:xfrm>
            <a:off x="530225" y="2026920"/>
            <a:ext cx="9994900" cy="4407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42900" algn="ctr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228600" algn="ctr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17500" algn="ctr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228600" algn="ctr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marL="0" indent="0"/>
            <a:r>
              <a:rPr lang="en-US" b="1">
                <a:solidFill>
                  <a:schemeClr val="bg1"/>
                </a:solidFill>
              </a:rPr>
              <a:t>solid-client-authn</a:t>
            </a:r>
          </a:p>
          <a:p>
            <a:pPr marL="0" indent="0"/>
            <a:r>
              <a:rPr lang="en-US">
                <a:solidFill>
                  <a:schemeClr val="bg1"/>
                </a:solidFill>
              </a:rPr>
              <a:t>It is a suite of libraries to manage the authentication required to access protected resources on Solid servers. The libraries share a common API and include different modules for different deployment environments:</a:t>
            </a:r>
          </a:p>
          <a:p>
            <a:pPr marL="0" indent="0"/>
            <a:r>
              <a:rPr lang="en-US" b="1">
                <a:solidFill>
                  <a:schemeClr val="bg1"/>
                </a:solidFill>
              </a:rPr>
              <a:t>solid-client-authn-browser -</a:t>
            </a:r>
            <a:r>
              <a:rPr lang="en-US">
                <a:solidFill>
                  <a:schemeClr val="bg1"/>
                </a:solidFill>
              </a:rPr>
              <a:t> can be used to authenticate a solid session in the browser.</a:t>
            </a:r>
          </a:p>
          <a:p>
            <a:pPr marL="0" indent="0"/>
            <a:r>
              <a:rPr lang="en-US" b="1">
                <a:solidFill>
                  <a:schemeClr val="bg1"/>
                </a:solidFill>
              </a:rPr>
              <a:t>solid-client-authn-node</a:t>
            </a:r>
            <a:r>
              <a:rPr lang="en-US">
                <a:solidFill>
                  <a:schemeClr val="bg1"/>
                </a:solidFill>
              </a:rPr>
              <a:t> - can be used to build server-side and console-based apps, authentication does not need a browser.</a:t>
            </a:r>
          </a:p>
          <a:p>
            <a:pPr marL="0" indent="0"/>
            <a:r>
              <a:rPr lang="en-US" b="1">
                <a:solidFill>
                  <a:schemeClr val="bg1"/>
                </a:solidFill>
              </a:rPr>
              <a:t>Solid-Node-Client</a:t>
            </a:r>
            <a:r>
              <a:rPr lang="en-US">
                <a:solidFill>
                  <a:schemeClr val="bg1"/>
                </a:solidFill>
              </a:rPr>
              <a:t> - Solid access to Pods, local file systems, and other backends via nodejs. Includes authentication workflow.</a:t>
            </a:r>
          </a:p>
          <a:p>
            <a:pPr marL="0" indent="0"/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4925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58" name="Google Shape;158;p1" descr="3D rendering of black cubes suspended in the air"/>
          <p:cNvPicPr preferRelativeResize="0"/>
          <p:nvPr/>
        </p:nvPicPr>
        <p:blipFill rotWithShape="1">
          <a:blip r:embed="rId3">
            <a:alphaModFix/>
          </a:blip>
          <a:srcRect t="10442" r="-1" b="4307"/>
          <a:stretch/>
        </p:blipFill>
        <p:spPr>
          <a:xfrm>
            <a:off x="20" y="10"/>
            <a:ext cx="12188932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1"/>
          <p:cNvSpPr/>
          <p:nvPr/>
        </p:nvSpPr>
        <p:spPr>
          <a:xfrm rot="-5400000">
            <a:off x="570186" y="-570186"/>
            <a:ext cx="6858000" cy="7998371"/>
          </a:xfrm>
          <a:prstGeom prst="rect">
            <a:avLst/>
          </a:prstGeom>
          <a:gradFill>
            <a:gsLst>
              <a:gs pos="0">
                <a:schemeClr val="dk1"/>
              </a:gs>
              <a:gs pos="100000">
                <a:srgbClr val="000000">
                  <a:alpha val="0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61" name="Google Shape;161;p1"/>
          <p:cNvSpPr/>
          <p:nvPr/>
        </p:nvSpPr>
        <p:spPr>
          <a:xfrm rot="5400000">
            <a:off x="785350" y="-785349"/>
            <a:ext cx="744976" cy="2315675"/>
          </a:xfrm>
          <a:custGeom>
            <a:avLst/>
            <a:gdLst/>
            <a:ahLst/>
            <a:cxnLst/>
            <a:rect l="l" t="t" r="r" b="b"/>
            <a:pathLst>
              <a:path w="1085312" h="2315675" extrusionOk="0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rgbClr val="B2DAF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62" name="Google Shape;162;p1"/>
          <p:cNvSpPr/>
          <p:nvPr/>
        </p:nvSpPr>
        <p:spPr>
          <a:xfrm>
            <a:off x="9766006" y="5516668"/>
            <a:ext cx="2438970" cy="1341332"/>
          </a:xfrm>
          <a:custGeom>
            <a:avLst/>
            <a:gdLst/>
            <a:ahLst/>
            <a:cxnLst/>
            <a:rect l="l" t="t" r="r" b="b"/>
            <a:pathLst>
              <a:path w="2438970" h="1341332" extrusionOk="0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rgbClr val="D6BAE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163" name="Google Shape;163;p1"/>
          <p:cNvGrpSpPr/>
          <p:nvPr/>
        </p:nvGrpSpPr>
        <p:grpSpPr>
          <a:xfrm>
            <a:off x="10776050" y="5204025"/>
            <a:ext cx="886141" cy="802496"/>
            <a:chOff x="10948005" y="3272152"/>
            <a:chExt cx="868640" cy="786648"/>
          </a:xfrm>
        </p:grpSpPr>
        <p:sp>
          <p:nvSpPr>
            <p:cNvPr id="164" name="Google Shape;164;p1"/>
            <p:cNvSpPr/>
            <p:nvPr/>
          </p:nvSpPr>
          <p:spPr>
            <a:xfrm>
              <a:off x="11194317" y="3944888"/>
              <a:ext cx="128449" cy="113912"/>
            </a:xfrm>
            <a:custGeom>
              <a:avLst/>
              <a:gdLst/>
              <a:ahLst/>
              <a:cxnLst/>
              <a:rect l="l" t="t" r="r" b="b"/>
              <a:pathLst>
                <a:path w="453152" h="401867" extrusionOk="0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venir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65" name="Google Shape;165;p1"/>
            <p:cNvSpPr/>
            <p:nvPr/>
          </p:nvSpPr>
          <p:spPr>
            <a:xfrm>
              <a:off x="10953045" y="3808430"/>
              <a:ext cx="144912" cy="193414"/>
            </a:xfrm>
            <a:custGeom>
              <a:avLst/>
              <a:gdLst/>
              <a:ahLst/>
              <a:cxnLst/>
              <a:rect l="l" t="t" r="r" b="b"/>
              <a:pathLst>
                <a:path w="511232" h="682341" extrusionOk="0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venir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66" name="Google Shape;166;p1"/>
            <p:cNvSpPr/>
            <p:nvPr/>
          </p:nvSpPr>
          <p:spPr>
            <a:xfrm>
              <a:off x="11684524" y="3907536"/>
              <a:ext cx="132121" cy="93006"/>
            </a:xfrm>
            <a:custGeom>
              <a:avLst/>
              <a:gdLst/>
              <a:ahLst/>
              <a:cxnLst/>
              <a:rect l="l" t="t" r="r" b="b"/>
              <a:pathLst>
                <a:path w="466107" h="328114" extrusionOk="0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venir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67" name="Google Shape;167;p1"/>
            <p:cNvSpPr/>
            <p:nvPr/>
          </p:nvSpPr>
          <p:spPr>
            <a:xfrm>
              <a:off x="11142141" y="3272152"/>
              <a:ext cx="180625" cy="158824"/>
            </a:xfrm>
            <a:custGeom>
              <a:avLst/>
              <a:gdLst/>
              <a:ahLst/>
              <a:cxnLst/>
              <a:rect l="l" t="t" r="r" b="b"/>
              <a:pathLst>
                <a:path w="3341477" h="2938167" extrusionOk="0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68" name="Google Shape;168;p1"/>
            <p:cNvSpPr/>
            <p:nvPr/>
          </p:nvSpPr>
          <p:spPr>
            <a:xfrm>
              <a:off x="11602136" y="3379098"/>
              <a:ext cx="82388" cy="75292"/>
            </a:xfrm>
            <a:custGeom>
              <a:avLst/>
              <a:gdLst/>
              <a:ahLst/>
              <a:cxnLst/>
              <a:rect l="l" t="t" r="r" b="b"/>
              <a:pathLst>
                <a:path w="5240764" h="4789394" extrusionOk="0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69" name="Google Shape;169;p1"/>
            <p:cNvSpPr/>
            <p:nvPr/>
          </p:nvSpPr>
          <p:spPr>
            <a:xfrm>
              <a:off x="10948005" y="3504095"/>
              <a:ext cx="82388" cy="75292"/>
            </a:xfrm>
            <a:custGeom>
              <a:avLst/>
              <a:gdLst/>
              <a:ahLst/>
              <a:cxnLst/>
              <a:rect l="l" t="t" r="r" b="b"/>
              <a:pathLst>
                <a:path w="5240764" h="4789394" extrusionOk="0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70" name="Google Shape;170;p1"/>
            <p:cNvSpPr/>
            <p:nvPr/>
          </p:nvSpPr>
          <p:spPr>
            <a:xfrm>
              <a:off x="11343727" y="3666564"/>
              <a:ext cx="173527" cy="138496"/>
            </a:xfrm>
            <a:custGeom>
              <a:avLst/>
              <a:gdLst/>
              <a:ahLst/>
              <a:cxnLst/>
              <a:rect l="l" t="t" r="r" b="b"/>
              <a:pathLst>
                <a:path w="789043" h="629754" extrusionOk="0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  <p:cxnSp>
        <p:nvCxnSpPr>
          <p:cNvPr id="172" name="Google Shape;172;p1"/>
          <p:cNvCxnSpPr/>
          <p:nvPr/>
        </p:nvCxnSpPr>
        <p:spPr>
          <a:xfrm>
            <a:off x="608400" y="917297"/>
            <a:ext cx="109188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4" name="Google Shape;174;p1"/>
          <p:cNvSpPr txBox="1"/>
          <p:nvPr/>
        </p:nvSpPr>
        <p:spPr>
          <a:xfrm>
            <a:off x="540294" y="3530760"/>
            <a:ext cx="9994977" cy="1001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75" name="Google Shape;175;p1"/>
          <p:cNvSpPr txBox="1"/>
          <p:nvPr/>
        </p:nvSpPr>
        <p:spPr>
          <a:xfrm>
            <a:off x="530352" y="3787200"/>
            <a:ext cx="9994977" cy="643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de-DE" sz="1800" b="0" i="0" u="none" strike="noStrike" cap="non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	</a:t>
            </a:r>
            <a:endParaRPr sz="1800" b="0" i="0" u="none" strike="noStrike" cap="none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D69790-1F2F-4C39-A086-80BD34753E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4" name="Google Shape;173;p1">
            <a:extLst>
              <a:ext uri="{FF2B5EF4-FFF2-40B4-BE49-F238E27FC236}">
                <a16:creationId xmlns:a16="http://schemas.microsoft.com/office/drawing/2014/main" id="{94042ECA-8DD1-4ED1-8CE4-447866C2DAAB}"/>
              </a:ext>
            </a:extLst>
          </p:cNvPr>
          <p:cNvSpPr txBox="1"/>
          <p:nvPr/>
        </p:nvSpPr>
        <p:spPr>
          <a:xfrm>
            <a:off x="530352" y="1053106"/>
            <a:ext cx="5623868" cy="7814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eo"/>
              <a:buNone/>
            </a:pPr>
            <a:r>
              <a:rPr lang="de-DE" sz="3000" b="0" i="1" u="none" strike="noStrike" cap="none" dirty="0">
                <a:solidFill>
                  <a:srgbClr val="FFFFFF"/>
                </a:solidFill>
                <a:latin typeface="Geo"/>
                <a:ea typeface="Geo"/>
                <a:cs typeface="Geo"/>
                <a:sym typeface="Geo"/>
              </a:rPr>
              <a:t>Solid </a:t>
            </a:r>
            <a:r>
              <a:rPr lang="de-DE" sz="3000" i="1" dirty="0">
                <a:solidFill>
                  <a:srgbClr val="FFFFFF"/>
                </a:solidFill>
                <a:latin typeface="Geo"/>
                <a:ea typeface="Geo"/>
                <a:cs typeface="Geo"/>
                <a:sym typeface="Geo"/>
              </a:rPr>
              <a:t>Authentication</a:t>
            </a:r>
            <a:endParaRPr sz="3000" b="0" i="1" u="none" strike="noStrike" cap="none" dirty="0">
              <a:solidFill>
                <a:srgbClr val="FFFFFF"/>
              </a:solidFill>
              <a:latin typeface="Geo"/>
              <a:ea typeface="Geo"/>
              <a:cs typeface="Geo"/>
              <a:sym typeface="Geo"/>
            </a:endParaRPr>
          </a:p>
        </p:txBody>
      </p:sp>
      <p:sp>
        <p:nvSpPr>
          <p:cNvPr id="25" name="Google Shape;256;p4">
            <a:extLst>
              <a:ext uri="{FF2B5EF4-FFF2-40B4-BE49-F238E27FC236}">
                <a16:creationId xmlns:a16="http://schemas.microsoft.com/office/drawing/2014/main" id="{A90B7289-5955-457F-A53D-69C651F83842}"/>
              </a:ext>
            </a:extLst>
          </p:cNvPr>
          <p:cNvSpPr txBox="1"/>
          <p:nvPr/>
        </p:nvSpPr>
        <p:spPr>
          <a:xfrm>
            <a:off x="530352" y="711120"/>
            <a:ext cx="3883231" cy="246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000" dirty="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2. Solid-</a:t>
            </a:r>
            <a:r>
              <a:rPr lang="de-DE" sz="1000" dirty="0" err="1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specific</a:t>
            </a:r>
            <a:r>
              <a:rPr lang="de-DE" sz="1000" dirty="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 JavaScript Libraries</a:t>
            </a:r>
          </a:p>
        </p:txBody>
      </p:sp>
      <p:sp>
        <p:nvSpPr>
          <p:cNvPr id="22" name="Google Shape;160;p1">
            <a:extLst>
              <a:ext uri="{FF2B5EF4-FFF2-40B4-BE49-F238E27FC236}">
                <a16:creationId xmlns:a16="http://schemas.microsoft.com/office/drawing/2014/main" id="{90F8F0F9-D29E-4B03-A54B-614F0C4F30DB}"/>
              </a:ext>
            </a:extLst>
          </p:cNvPr>
          <p:cNvSpPr txBox="1">
            <a:spLocks/>
          </p:cNvSpPr>
          <p:nvPr/>
        </p:nvSpPr>
        <p:spPr>
          <a:xfrm>
            <a:off x="530429" y="1834585"/>
            <a:ext cx="9994900" cy="4407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42900" algn="ctr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228600" algn="ctr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17500" algn="ctr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228600" algn="ctr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marL="0" indent="0"/>
            <a:r>
              <a:rPr lang="de-DE">
                <a:solidFill>
                  <a:srgbClr val="FFFFFF"/>
                </a:solidFill>
              </a:rPr>
              <a:t>Example of session authentication via solid-node-client (insecure)</a:t>
            </a:r>
          </a:p>
          <a:p>
            <a:pPr marL="0" indent="0"/>
            <a:endParaRPr lang="de-DE">
              <a:solidFill>
                <a:srgbClr val="FFFFFF"/>
              </a:solidFill>
            </a:endParaRPr>
          </a:p>
          <a:p>
            <a:pPr marL="0" indent="0"/>
            <a:r>
              <a:rPr lang="de-DE">
                <a:solidFill>
                  <a:srgbClr val="FFFFFF"/>
                </a:solidFill>
              </a:rPr>
              <a:t>import { SolidNodeClient } from 'solid-node-client';</a:t>
            </a:r>
          </a:p>
          <a:p>
            <a:pPr marL="0" indent="0"/>
            <a:r>
              <a:rPr lang="de-DE">
                <a:solidFill>
                  <a:srgbClr val="FFFFFF"/>
                </a:solidFill>
              </a:rPr>
              <a:t>const client = new SolidNodeClient();</a:t>
            </a:r>
          </a:p>
          <a:p>
            <a:pPr marL="0" indent="0"/>
            <a:r>
              <a:rPr lang="de-DE">
                <a:solidFill>
                  <a:srgbClr val="FFFFFF"/>
                </a:solidFill>
              </a:rPr>
              <a:t>await client.login({</a:t>
            </a:r>
          </a:p>
          <a:p>
            <a:pPr marL="0" indent="0"/>
            <a:r>
              <a:rPr lang="de-DE">
                <a:solidFill>
                  <a:srgbClr val="FFFFFF"/>
                </a:solidFill>
              </a:rPr>
              <a:t>   idp : "YOUR_IDENTITY_PROVIDER", // e.g. https://solidcommunity.net</a:t>
            </a:r>
          </a:p>
          <a:p>
            <a:pPr marL="0" indent="0"/>
            <a:r>
              <a:rPr lang="de-DE">
                <a:solidFill>
                  <a:srgbClr val="FFFFFF"/>
                </a:solidFill>
              </a:rPr>
              <a:t>   username : "YOUR_USERNAME",</a:t>
            </a:r>
          </a:p>
          <a:p>
            <a:pPr marL="0" indent="0"/>
            <a:r>
              <a:rPr lang="de-DE">
                <a:solidFill>
                  <a:srgbClr val="FFFFFF"/>
                </a:solidFill>
              </a:rPr>
              <a:t>   password : "YOUR_PASSWORD",</a:t>
            </a:r>
          </a:p>
          <a:p>
            <a:pPr marL="0" indent="0"/>
            <a:r>
              <a:rPr lang="de-DE">
                <a:solidFill>
                  <a:srgbClr val="FFFFFF"/>
                </a:solidFill>
              </a:rPr>
              <a:t> });</a:t>
            </a:r>
          </a:p>
          <a:p>
            <a:pPr marL="0" indent="0"/>
            <a:endParaRPr lang="de-DE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5898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58" name="Google Shape;158;p1" descr="3D rendering of black cubes suspended in the air"/>
          <p:cNvPicPr preferRelativeResize="0"/>
          <p:nvPr/>
        </p:nvPicPr>
        <p:blipFill rotWithShape="1">
          <a:blip r:embed="rId3">
            <a:alphaModFix/>
          </a:blip>
          <a:srcRect t="10442" r="-1" b="4307"/>
          <a:stretch/>
        </p:blipFill>
        <p:spPr>
          <a:xfrm>
            <a:off x="20" y="10"/>
            <a:ext cx="12188932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1"/>
          <p:cNvSpPr/>
          <p:nvPr/>
        </p:nvSpPr>
        <p:spPr>
          <a:xfrm rot="-5400000">
            <a:off x="570186" y="-570186"/>
            <a:ext cx="6858000" cy="7998371"/>
          </a:xfrm>
          <a:prstGeom prst="rect">
            <a:avLst/>
          </a:prstGeom>
          <a:gradFill>
            <a:gsLst>
              <a:gs pos="0">
                <a:schemeClr val="dk1"/>
              </a:gs>
              <a:gs pos="100000">
                <a:srgbClr val="000000">
                  <a:alpha val="0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61" name="Google Shape;161;p1"/>
          <p:cNvSpPr/>
          <p:nvPr/>
        </p:nvSpPr>
        <p:spPr>
          <a:xfrm rot="5400000">
            <a:off x="785350" y="-785349"/>
            <a:ext cx="744976" cy="2315675"/>
          </a:xfrm>
          <a:custGeom>
            <a:avLst/>
            <a:gdLst/>
            <a:ahLst/>
            <a:cxnLst/>
            <a:rect l="l" t="t" r="r" b="b"/>
            <a:pathLst>
              <a:path w="1085312" h="2315675" extrusionOk="0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rgbClr val="B2DAF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62" name="Google Shape;162;p1"/>
          <p:cNvSpPr/>
          <p:nvPr/>
        </p:nvSpPr>
        <p:spPr>
          <a:xfrm>
            <a:off x="9766006" y="5516668"/>
            <a:ext cx="2438970" cy="1341332"/>
          </a:xfrm>
          <a:custGeom>
            <a:avLst/>
            <a:gdLst/>
            <a:ahLst/>
            <a:cxnLst/>
            <a:rect l="l" t="t" r="r" b="b"/>
            <a:pathLst>
              <a:path w="2438970" h="1341332" extrusionOk="0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rgbClr val="D6BAE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163" name="Google Shape;163;p1"/>
          <p:cNvGrpSpPr/>
          <p:nvPr/>
        </p:nvGrpSpPr>
        <p:grpSpPr>
          <a:xfrm>
            <a:off x="10776050" y="5204025"/>
            <a:ext cx="886141" cy="802496"/>
            <a:chOff x="10948005" y="3272152"/>
            <a:chExt cx="868640" cy="786648"/>
          </a:xfrm>
        </p:grpSpPr>
        <p:sp>
          <p:nvSpPr>
            <p:cNvPr id="164" name="Google Shape;164;p1"/>
            <p:cNvSpPr/>
            <p:nvPr/>
          </p:nvSpPr>
          <p:spPr>
            <a:xfrm>
              <a:off x="11194317" y="3944888"/>
              <a:ext cx="128449" cy="113912"/>
            </a:xfrm>
            <a:custGeom>
              <a:avLst/>
              <a:gdLst/>
              <a:ahLst/>
              <a:cxnLst/>
              <a:rect l="l" t="t" r="r" b="b"/>
              <a:pathLst>
                <a:path w="453152" h="401867" extrusionOk="0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venir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65" name="Google Shape;165;p1"/>
            <p:cNvSpPr/>
            <p:nvPr/>
          </p:nvSpPr>
          <p:spPr>
            <a:xfrm>
              <a:off x="10953045" y="3808430"/>
              <a:ext cx="144912" cy="193414"/>
            </a:xfrm>
            <a:custGeom>
              <a:avLst/>
              <a:gdLst/>
              <a:ahLst/>
              <a:cxnLst/>
              <a:rect l="l" t="t" r="r" b="b"/>
              <a:pathLst>
                <a:path w="511232" h="682341" extrusionOk="0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venir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66" name="Google Shape;166;p1"/>
            <p:cNvSpPr/>
            <p:nvPr/>
          </p:nvSpPr>
          <p:spPr>
            <a:xfrm>
              <a:off x="11684524" y="3907536"/>
              <a:ext cx="132121" cy="93006"/>
            </a:xfrm>
            <a:custGeom>
              <a:avLst/>
              <a:gdLst/>
              <a:ahLst/>
              <a:cxnLst/>
              <a:rect l="l" t="t" r="r" b="b"/>
              <a:pathLst>
                <a:path w="466107" h="328114" extrusionOk="0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venir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67" name="Google Shape;167;p1"/>
            <p:cNvSpPr/>
            <p:nvPr/>
          </p:nvSpPr>
          <p:spPr>
            <a:xfrm>
              <a:off x="11142141" y="3272152"/>
              <a:ext cx="180625" cy="158824"/>
            </a:xfrm>
            <a:custGeom>
              <a:avLst/>
              <a:gdLst/>
              <a:ahLst/>
              <a:cxnLst/>
              <a:rect l="l" t="t" r="r" b="b"/>
              <a:pathLst>
                <a:path w="3341477" h="2938167" extrusionOk="0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68" name="Google Shape;168;p1"/>
            <p:cNvSpPr/>
            <p:nvPr/>
          </p:nvSpPr>
          <p:spPr>
            <a:xfrm>
              <a:off x="11602136" y="3379098"/>
              <a:ext cx="82388" cy="75292"/>
            </a:xfrm>
            <a:custGeom>
              <a:avLst/>
              <a:gdLst/>
              <a:ahLst/>
              <a:cxnLst/>
              <a:rect l="l" t="t" r="r" b="b"/>
              <a:pathLst>
                <a:path w="5240764" h="4789394" extrusionOk="0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69" name="Google Shape;169;p1"/>
            <p:cNvSpPr/>
            <p:nvPr/>
          </p:nvSpPr>
          <p:spPr>
            <a:xfrm>
              <a:off x="10948005" y="3504095"/>
              <a:ext cx="82388" cy="75292"/>
            </a:xfrm>
            <a:custGeom>
              <a:avLst/>
              <a:gdLst/>
              <a:ahLst/>
              <a:cxnLst/>
              <a:rect l="l" t="t" r="r" b="b"/>
              <a:pathLst>
                <a:path w="5240764" h="4789394" extrusionOk="0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70" name="Google Shape;170;p1"/>
            <p:cNvSpPr/>
            <p:nvPr/>
          </p:nvSpPr>
          <p:spPr>
            <a:xfrm>
              <a:off x="11343727" y="3666564"/>
              <a:ext cx="173527" cy="138496"/>
            </a:xfrm>
            <a:custGeom>
              <a:avLst/>
              <a:gdLst/>
              <a:ahLst/>
              <a:cxnLst/>
              <a:rect l="l" t="t" r="r" b="b"/>
              <a:pathLst>
                <a:path w="789043" h="629754" extrusionOk="0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  <p:cxnSp>
        <p:nvCxnSpPr>
          <p:cNvPr id="172" name="Google Shape;172;p1"/>
          <p:cNvCxnSpPr/>
          <p:nvPr/>
        </p:nvCxnSpPr>
        <p:spPr>
          <a:xfrm>
            <a:off x="608400" y="917297"/>
            <a:ext cx="109188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4" name="Google Shape;174;p1"/>
          <p:cNvSpPr txBox="1"/>
          <p:nvPr/>
        </p:nvSpPr>
        <p:spPr>
          <a:xfrm>
            <a:off x="540294" y="3530760"/>
            <a:ext cx="9994977" cy="1001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75" name="Google Shape;175;p1"/>
          <p:cNvSpPr txBox="1"/>
          <p:nvPr/>
        </p:nvSpPr>
        <p:spPr>
          <a:xfrm>
            <a:off x="530352" y="3787200"/>
            <a:ext cx="9994977" cy="643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de-DE" sz="1800" b="0" i="0" u="none" strike="noStrike" cap="non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	</a:t>
            </a:r>
            <a:endParaRPr sz="1800" b="0" i="0" u="none" strike="noStrike" cap="none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D69790-1F2F-4C39-A086-80BD34753E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3" name="Google Shape;160;p1">
            <a:extLst>
              <a:ext uri="{FF2B5EF4-FFF2-40B4-BE49-F238E27FC236}">
                <a16:creationId xmlns:a16="http://schemas.microsoft.com/office/drawing/2014/main" id="{F475A64B-44D2-4C3B-8333-146EE5E5A8E6}"/>
              </a:ext>
            </a:extLst>
          </p:cNvPr>
          <p:cNvSpPr txBox="1">
            <a:spLocks/>
          </p:cNvSpPr>
          <p:nvPr/>
        </p:nvSpPr>
        <p:spPr>
          <a:xfrm>
            <a:off x="530429" y="1834585"/>
            <a:ext cx="9994900" cy="4407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42900" algn="ctr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228600" algn="ctr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17500" algn="ctr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228600" algn="ctr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marL="0" indent="0"/>
            <a:r>
              <a:rPr lang="de-DE">
                <a:solidFill>
                  <a:srgbClr val="FFFFFF"/>
                </a:solidFill>
              </a:rPr>
              <a:t>Example of session authentication via solid-node-client (recommended)</a:t>
            </a:r>
          </a:p>
          <a:p>
            <a:pPr marL="0" indent="0"/>
            <a:endParaRPr lang="de-DE">
              <a:solidFill>
                <a:srgbClr val="FFFFFF"/>
              </a:solidFill>
            </a:endParaRPr>
          </a:p>
          <a:p>
            <a:pPr marL="0" indent="0"/>
            <a:r>
              <a:rPr lang="de-DE">
                <a:solidFill>
                  <a:srgbClr val="FFFFFF"/>
                </a:solidFill>
              </a:rPr>
              <a:t>import { SolidNodeClient } from 'solid-node-client';</a:t>
            </a:r>
          </a:p>
          <a:p>
            <a:pPr marL="0" indent="0"/>
            <a:r>
              <a:rPr lang="de-DE">
                <a:solidFill>
                  <a:srgbClr val="FFFFFF"/>
                </a:solidFill>
              </a:rPr>
              <a:t>const client = new SolidNodeClient();</a:t>
            </a:r>
          </a:p>
          <a:p>
            <a:pPr marL="0" indent="0"/>
            <a:r>
              <a:rPr lang="de-DE">
                <a:solidFill>
                  <a:srgbClr val="FFFFFF"/>
                </a:solidFill>
              </a:rPr>
              <a:t>let session = await client.login();  // awaits for user to enter password in a secure window</a:t>
            </a:r>
          </a:p>
          <a:p>
            <a:pPr marL="0" indent="0"/>
            <a:r>
              <a:rPr lang="de-DE">
                <a:solidFill>
                  <a:srgbClr val="FFFFFF"/>
                </a:solidFill>
              </a:rPr>
              <a:t>// avoids transmitting credentials as plain text</a:t>
            </a:r>
          </a:p>
          <a:p>
            <a:pPr marL="0" indent="0"/>
            <a:r>
              <a:rPr lang="de-DE">
                <a:solidFill>
                  <a:srgbClr val="FFFFFF"/>
                </a:solidFill>
              </a:rPr>
              <a:t>if( session.isLoggedIn ) {</a:t>
            </a:r>
          </a:p>
          <a:p>
            <a:pPr marL="0" indent="0"/>
            <a:r>
              <a:rPr lang="de-DE">
                <a:solidFill>
                  <a:srgbClr val="FFFFFF"/>
                </a:solidFill>
              </a:rPr>
              <a:t>    console.log (`logged in as &lt;${session.WebID}&gt;`);</a:t>
            </a:r>
          </a:p>
          <a:p>
            <a:pPr marL="0" indent="0"/>
            <a:r>
              <a:rPr lang="de-DE">
                <a:solidFill>
                  <a:srgbClr val="FFFFFF"/>
                </a:solidFill>
              </a:rPr>
              <a:t>} </a:t>
            </a:r>
            <a:endParaRPr lang="de-DE" dirty="0">
              <a:solidFill>
                <a:srgbClr val="FFFFFF"/>
              </a:solidFill>
            </a:endParaRPr>
          </a:p>
        </p:txBody>
      </p:sp>
      <p:sp>
        <p:nvSpPr>
          <p:cNvPr id="24" name="Google Shape;173;p1">
            <a:extLst>
              <a:ext uri="{FF2B5EF4-FFF2-40B4-BE49-F238E27FC236}">
                <a16:creationId xmlns:a16="http://schemas.microsoft.com/office/drawing/2014/main" id="{94042ECA-8DD1-4ED1-8CE4-447866C2DAAB}"/>
              </a:ext>
            </a:extLst>
          </p:cNvPr>
          <p:cNvSpPr txBox="1"/>
          <p:nvPr/>
        </p:nvSpPr>
        <p:spPr>
          <a:xfrm>
            <a:off x="530352" y="1053106"/>
            <a:ext cx="5623868" cy="7814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eo"/>
              <a:buNone/>
            </a:pPr>
            <a:r>
              <a:rPr lang="de-DE" sz="3000" b="0" i="1" u="none" strike="noStrike" cap="none" dirty="0">
                <a:solidFill>
                  <a:srgbClr val="FFFFFF"/>
                </a:solidFill>
                <a:latin typeface="Geo"/>
                <a:ea typeface="Geo"/>
                <a:cs typeface="Geo"/>
                <a:sym typeface="Geo"/>
              </a:rPr>
              <a:t>Solid </a:t>
            </a:r>
            <a:r>
              <a:rPr lang="de-DE" sz="3000" i="1" dirty="0">
                <a:solidFill>
                  <a:srgbClr val="FFFFFF"/>
                </a:solidFill>
                <a:latin typeface="Geo"/>
                <a:ea typeface="Geo"/>
                <a:cs typeface="Geo"/>
                <a:sym typeface="Geo"/>
              </a:rPr>
              <a:t>Authentication</a:t>
            </a:r>
            <a:endParaRPr sz="3000" b="0" i="1" u="none" strike="noStrike" cap="none" dirty="0">
              <a:solidFill>
                <a:srgbClr val="FFFFFF"/>
              </a:solidFill>
              <a:latin typeface="Geo"/>
              <a:ea typeface="Geo"/>
              <a:cs typeface="Geo"/>
              <a:sym typeface="Geo"/>
            </a:endParaRPr>
          </a:p>
        </p:txBody>
      </p:sp>
      <p:sp>
        <p:nvSpPr>
          <p:cNvPr id="25" name="Google Shape;256;p4">
            <a:extLst>
              <a:ext uri="{FF2B5EF4-FFF2-40B4-BE49-F238E27FC236}">
                <a16:creationId xmlns:a16="http://schemas.microsoft.com/office/drawing/2014/main" id="{A90B7289-5955-457F-A53D-69C651F83842}"/>
              </a:ext>
            </a:extLst>
          </p:cNvPr>
          <p:cNvSpPr txBox="1"/>
          <p:nvPr/>
        </p:nvSpPr>
        <p:spPr>
          <a:xfrm>
            <a:off x="530352" y="711120"/>
            <a:ext cx="3883231" cy="246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000" dirty="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2. Solid-</a:t>
            </a:r>
            <a:r>
              <a:rPr lang="de-DE" sz="1000" dirty="0" err="1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specific</a:t>
            </a:r>
            <a:r>
              <a:rPr lang="de-DE" sz="1000" dirty="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 JavaScript Libraries</a:t>
            </a:r>
          </a:p>
        </p:txBody>
      </p:sp>
    </p:spTree>
    <p:extLst>
      <p:ext uri="{BB962C8B-B14F-4D97-AF65-F5344CB8AC3E}">
        <p14:creationId xmlns:p14="http://schemas.microsoft.com/office/powerpoint/2010/main" val="4025127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RocaVTI">
  <a:themeElements>
    <a:clrScheme name="Violet2">
      <a:dk1>
        <a:srgbClr val="000000"/>
      </a:dk1>
      <a:lt1>
        <a:srgbClr val="FFFFFF"/>
      </a:lt1>
      <a:dk2>
        <a:srgbClr val="351835"/>
      </a:dk2>
      <a:lt2>
        <a:srgbClr val="F3F0F3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A6A9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1232</Words>
  <Application>Microsoft Office PowerPoint</Application>
  <PresentationFormat>Widescreen</PresentationFormat>
  <Paragraphs>171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Calibri</vt:lpstr>
      <vt:lpstr>Avenir</vt:lpstr>
      <vt:lpstr>Geo</vt:lpstr>
      <vt:lpstr>Arial</vt:lpstr>
      <vt:lpstr>RocaVTI</vt:lpstr>
      <vt:lpstr>Lab Sovereign Data Exchange – Solid Model</vt:lpstr>
      <vt:lpstr>Summary</vt:lpstr>
      <vt:lpstr>1. Initial Set-up of Solid Model </vt:lpstr>
      <vt:lpstr>PowerPoint Presentation</vt:lpstr>
      <vt:lpstr>PowerPoint Presentation</vt:lpstr>
      <vt:lpstr>2. Solid-specific JavaScript Libraries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Sovereign Data Exchange – Solid Model</dc:title>
  <dc:creator>Timothy Borrell</dc:creator>
  <cp:lastModifiedBy>Timothy Borrell</cp:lastModifiedBy>
  <cp:revision>11</cp:revision>
  <dcterms:created xsi:type="dcterms:W3CDTF">2022-04-12T16:40:00Z</dcterms:created>
  <dcterms:modified xsi:type="dcterms:W3CDTF">2022-04-20T14:08:51Z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684A09AF846F4D428250BE17E2EB9D63</vt:lpwstr>
  </property>
  <property fmtid="{D5CDD505-2E9C-101B-9397-08002B2CF9AE}" pid="3" name="KSOProductBuildVer">
    <vt:lpwstr>2052-11.1.0.11636</vt:lpwstr>
  </property>
</Properties>
</file>