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3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8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6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0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8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9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9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5C06-6E31-42BD-AB51-AA4717EDFE9D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FA58-84FA-467F-8826-AEBD3F76D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Recurrence Relation using Recursive Tree 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7"/>
            <a:ext cx="882047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89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40960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1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12968" cy="64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83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92899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80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7"/>
            <a:ext cx="8122096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49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9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24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6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Recurrence Relation using Recursive Tree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2022-01-30T17:06:49Z</dcterms:created>
  <dcterms:modified xsi:type="dcterms:W3CDTF">2022-01-31T02:49:00Z</dcterms:modified>
</cp:coreProperties>
</file>