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7" r:id="rId2"/>
    <p:sldId id="288" r:id="rId3"/>
    <p:sldId id="275" r:id="rId4"/>
    <p:sldId id="276" r:id="rId5"/>
    <p:sldId id="289" r:id="rId6"/>
    <p:sldId id="277" r:id="rId7"/>
    <p:sldId id="290" r:id="rId8"/>
    <p:sldId id="291" r:id="rId9"/>
    <p:sldId id="292" r:id="rId10"/>
    <p:sldId id="293" r:id="rId11"/>
    <p:sldId id="257" r:id="rId12"/>
    <p:sldId id="256" r:id="rId13"/>
    <p:sldId id="259" r:id="rId14"/>
    <p:sldId id="260" r:id="rId15"/>
    <p:sldId id="281" r:id="rId16"/>
    <p:sldId id="282" r:id="rId17"/>
    <p:sldId id="283" r:id="rId18"/>
    <p:sldId id="261" r:id="rId19"/>
    <p:sldId id="284" r:id="rId20"/>
    <p:sldId id="262" r:id="rId21"/>
    <p:sldId id="263" r:id="rId22"/>
    <p:sldId id="265" r:id="rId23"/>
    <p:sldId id="266" r:id="rId24"/>
    <p:sldId id="268" r:id="rId25"/>
    <p:sldId id="269" r:id="rId26"/>
    <p:sldId id="273" r:id="rId27"/>
    <p:sldId id="294" r:id="rId28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145" autoAdjust="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434C5-A33C-4401-B9D1-D7631E64BF4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C7B98-CD72-4B53-948A-1E3BD78D19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create-your-first-hadoop-program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the centerpiece of HDFS.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also known as the Master.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only stores the metadata of HDFS – the directory tree of all files in the file system, and tracks the files across the cluster.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does not store the actual data or the dataset. The data itself is actually stored in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DataNodes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C7B98-CD72-4B53-948A-1E3BD78D19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Block size is : 128MB or 256MB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C7B98-CD72-4B53-948A-1E3BD78D19A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https://www.guru99.com/create-your-first-hadoop-program.html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C7B98-CD72-4B53-948A-1E3BD78D19A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71501"/>
            <a:ext cx="7772400" cy="74295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and Map-Reduce Programming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Thapar admission 2020,Thapar Deemed to be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262437"/>
            <a:ext cx="16002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F:\THAPAR\ONLINE COURSES\DSC_28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9226" y="1828800"/>
            <a:ext cx="1527174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4305300"/>
            <a:ext cx="457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00100"/>
            <a:ext cx="8305800" cy="36576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Map-Reduce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framework is combination of two functions: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Reducer.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handles a job that reads the text from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set of text files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distributed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across a cluster's nodes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via the distributed file system.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"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process converts the input to a set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&lt;key, value&gt;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pairs.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"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shuffle/sorter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process sorts these pairs by their 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values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"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reducer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process then combines these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sorted pairs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way that solves a problem, and typically produces a different set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&lt;key, value&gt;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pairs, which is the output of the job.</a:t>
            </a:r>
          </a:p>
          <a:p>
            <a:pPr algn="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…..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Map Reduce Programming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00100"/>
            <a:ext cx="8001000" cy="3657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basic steps of a job in Map-Reduce are thus: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(input) : Some text data from files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(process)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splitting -&gt; &lt;k1, v1&gt; 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 mapping -&gt; &lt;k2, v2&gt; 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 shuffling/sorting -&gt; &lt;k2, v2&gt; 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 reducing -&gt; &lt;k3, v3&gt; 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(output): Unique data words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Map Reduce Programming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sing MapReduce to count the words in a distributed set of fi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42900"/>
            <a:ext cx="8534400" cy="4457701"/>
          </a:xfrm>
          <a:prstGeom prst="rect">
            <a:avLst/>
          </a:prstGeom>
          <a:noFill/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 of Map Reduce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382000" cy="4000500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Sample: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WordCounter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Programme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count the word in file.</a:t>
            </a:r>
          </a:p>
          <a:p>
            <a:pPr marL="236538" indent="-236538" algn="just">
              <a:spcBef>
                <a:spcPts val="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Create directories in HDFS: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Let's begin by creating some directories to store the input and output files.</a:t>
            </a:r>
          </a:p>
          <a:p>
            <a:pPr marL="236538" indent="-236538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–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input </a:t>
            </a:r>
          </a:p>
          <a:p>
            <a:pPr marL="236538" indent="-236538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or </a:t>
            </a:r>
          </a:p>
          <a:p>
            <a:pPr marL="236538" indent="-236538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–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input	</a:t>
            </a:r>
          </a:p>
          <a:p>
            <a:pPr marL="236538" indent="-236538" algn="just">
              <a:spcBef>
                <a:spcPts val="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Copy input files into HDFS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36538" indent="-236538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–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copyFromLocal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file.txt    /input</a:t>
            </a:r>
          </a:p>
          <a:p>
            <a:pPr marL="236538" indent="-236538" algn="just"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–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/input</a:t>
            </a:r>
          </a:p>
          <a:p>
            <a:pPr marL="236538" indent="-236538" algn="just">
              <a:spcBef>
                <a:spcPts val="0"/>
              </a:spcBef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36538" indent="-236538" algn="just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first command copies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file.txt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from our host file system to the 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/input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folder we created in the previous step. The second command is to verify that the first command succeeded.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Steps to Create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Map Reduce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Programme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40005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natively runs compiled Java programs, so we need to complete 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WordCounter.java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in order to solve our problem.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involves three steps: </a:t>
            </a:r>
          </a:p>
          <a:p>
            <a:pPr marL="855663" indent="-515938" algn="just">
              <a:buAutoNum type="alphaL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the 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class that takes the input and produces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&lt;key, value&gt;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pairs.</a:t>
            </a:r>
          </a:p>
          <a:p>
            <a:pPr marL="855663" indent="-515938" algn="just">
              <a:buAutoNum type="alphaL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the 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reducer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class that takes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&lt;key, value&gt;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pairs produced by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combined them as appropriate to solve the problem. </a:t>
            </a:r>
          </a:p>
          <a:p>
            <a:pPr marL="855663" indent="-515938" algn="just">
              <a:buAutoNum type="alphaL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the 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WordCounter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main() function to use our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reducer. 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Steps to Create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Map Reduce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Programme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095750"/>
          </a:xfrm>
        </p:spPr>
        <p:txBody>
          <a:bodyPr>
            <a:noAutofit/>
          </a:bodyPr>
          <a:lstStyle/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/* Our '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' class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emits (word, "1") pairs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for later counting by our 'reducer' class. */ 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public static class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TokenizerMapper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Object, Text, Text,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{ 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map(Object key, Text value, Context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throws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{ 	String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Tokenizer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new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value.toString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while (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itr.hasMoreTokens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) 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{ 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word.set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itr.nextToken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); 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context.write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(word,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} 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private final static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(1); 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private Text word = new Text(); 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 marL="176213" indent="-176213" algn="just">
              <a:spcBef>
                <a:spcPts val="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Creating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Mapper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Class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14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we extends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generic class named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Overrides its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map()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method.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map()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method has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parameters: </a:t>
            </a:r>
          </a:p>
          <a:p>
            <a:pPr lvl="1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 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(which our method does not use, but could)</a:t>
            </a:r>
          </a:p>
          <a:p>
            <a:pPr lvl="1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 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(consisting of a line of text from a file)and</a:t>
            </a:r>
          </a:p>
          <a:p>
            <a:pPr lvl="1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 context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(to which we will write our results) </a:t>
            </a:r>
          </a:p>
          <a:p>
            <a:pPr marL="404813" lvl="1" indent="-404813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of which are passed to it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04813" lvl="1" indent="-404813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body of the method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tokenizes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 value parameter into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words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then uses a loop to iterate through those words. </a:t>
            </a:r>
          </a:p>
          <a:p>
            <a:pPr marL="404813" lvl="1" indent="-404813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each 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loop writes the pair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"1")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When the loop completes, our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has done its work.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Mapper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Class Explanation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343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/* The 'reducer' class receives a sequence of (word, "1") pairs * and for each word in the sequence, adds up its "1"s... */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public static class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IntSumReducer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Reducer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(Text,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Text,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{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(Text key,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values,  Context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	{ 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sum = 0;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for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values)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		{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sum +=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val.get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();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result.set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(sum);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context.write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(key, result);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}        private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result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Creating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Reducer Class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28625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class extends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Reducer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Overrides its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reduce()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method. </a:t>
            </a: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reduce() method takes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parameters: </a:t>
            </a:r>
          </a:p>
          <a:p>
            <a:pPr lvl="1" algn="just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 key, which is one of the 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values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emitted by 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phase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1" algn="just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 values, which is an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sequence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the values that were combined with that key;</a:t>
            </a:r>
          </a:p>
          <a:p>
            <a:pPr lvl="1" algn="just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context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which the reducer will write its results. </a:t>
            </a:r>
          </a:p>
          <a:p>
            <a:pPr marL="338138"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body of the method declares a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sum variable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keep track of the number of occurrences of the key, and then uses a loop to iterate through the values. </a:t>
            </a:r>
          </a:p>
          <a:p>
            <a:pPr marL="338138"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produces "1" values, each 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in values is "1", so the loop converts that "1" from a string to the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 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 adds it to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38138"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control leaves the loop, the method sets instance variable result to sum and writes the pair (key, result) to the context.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Reducer Class Explanation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0576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public static void main(String[]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throws Exception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 	Configuration   conf = new Configuration();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Job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Job.getInstance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(conf, "word count");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job.setJarByClass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WordCounter.class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job.setMapperClass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TokenizerMapper.class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job.setCombinerClass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IntSumReducer.class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job.setReducerClass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IntSumReducer.class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job.setOutputKeyClass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job.setOutputValueClass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IntWritable.class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FileInputFormat.addInputPath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(job,  new Path(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[0]));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FileOutputFormat.setOutputPath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(job,  new Path(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[1]));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job.waitForCompletion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(true) ? 0 : 1 );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Creating main() Method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226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Session Objectives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1135008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>
              <a:buFont typeface="Arial" pitchFamily="34" charset="0"/>
              <a:buChar char="•"/>
              <a:tabLst>
                <a:tab pos="284163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290513" indent="-290513">
              <a:buFont typeface="Arial" pitchFamily="34" charset="0"/>
              <a:buChar char="•"/>
              <a:tabLst>
                <a:tab pos="284163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Map Reduce Programming</a:t>
            </a:r>
          </a:p>
          <a:p>
            <a:pPr marL="290513" indent="-290513">
              <a:buFont typeface="Arial" pitchFamily="34" charset="0"/>
              <a:buChar char="•"/>
              <a:tabLst>
                <a:tab pos="284163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 Map-Reduce Functions</a:t>
            </a:r>
          </a:p>
          <a:p>
            <a:pPr marL="290513" indent="-290513">
              <a:buFont typeface="Arial" pitchFamily="34" charset="0"/>
              <a:buChar char="•"/>
              <a:tabLst>
                <a:tab pos="284163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 Word Count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Programme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90513" indent="-290513">
              <a:buFont typeface="Arial" pitchFamily="34" charset="0"/>
              <a:buChar char="•"/>
              <a:tabLst>
                <a:tab pos="284163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943350"/>
          </a:xfrm>
        </p:spPr>
        <p:txBody>
          <a:bodyPr>
            <a:noAutofit/>
          </a:bodyPr>
          <a:lstStyle/>
          <a:p>
            <a:pPr algn="just">
              <a:tabLst>
                <a:tab pos="344488" algn="l"/>
              </a:tabLs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main()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method is responsible for configuring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as necessary to run the computation. </a:t>
            </a:r>
          </a:p>
          <a:p>
            <a:pPr algn="just">
              <a:tabLst>
                <a:tab pos="344488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It starts 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creating a new Configuration object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the computation.</a:t>
            </a:r>
          </a:p>
          <a:p>
            <a:pPr algn="just">
              <a:tabLst>
                <a:tab pos="344488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It then creates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new Job for that Configuration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gives it a name. It then configures the Job, giving it the name of our computation-class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WordCounter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the name of its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reducer classes, and the kind of classes it uses for its (key, value) pairs.</a:t>
            </a:r>
          </a:p>
          <a:p>
            <a:pPr algn="just">
              <a:tabLst>
                <a:tab pos="344488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It then tells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paths to the input and output folders.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1" dirty="0" smtClean="0"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kumimoji="0" lang="en-US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ain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()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method Explanation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458200" cy="42291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Compile Java program into a .jar file for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spcBef>
                <a:spcPts val="0"/>
              </a:spcBef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compile the WordCount.java file into its constituent .class files. </a:t>
            </a:r>
          </a:p>
          <a:p>
            <a:pPr lvl="1" algn="just">
              <a:spcBef>
                <a:spcPts val="0"/>
              </a:spcBef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package all of these classes together into a single Java archive (JAR) file for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run. Following commands are used:</a:t>
            </a:r>
          </a:p>
          <a:p>
            <a:pPr algn="just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38188" indent="-738188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com.sun.tools.javac.Main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WordCounter.java </a:t>
            </a:r>
          </a:p>
          <a:p>
            <a:pPr marL="738188" indent="-738188" algn="just"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jar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WordCounter.jar  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WordCounter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*.class</a:t>
            </a: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 the output and make sure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that  JAVA_HOME and HADOOP_CLASSPATH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defined.</a:t>
            </a: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either is not set, run the appropriate one of the following commands to set it.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export JAVA_HOME=/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/java/jdk1.8.0_60 </a:t>
            </a:r>
          </a:p>
          <a:p>
            <a:pPr marL="693738" indent="-693738" algn="just"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export HADOOP_CLASSPATH=${JAVA_HOME}/lib/tools.jar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Compiling and Running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382905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Submit the job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Enter the following command.</a:t>
            </a:r>
          </a:p>
          <a:p>
            <a:pPr algn="just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jar   WordCounter.jar  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WordCounter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/input  /output</a:t>
            </a:r>
          </a:p>
          <a:p>
            <a:pPr>
              <a:buNone/>
            </a:pPr>
            <a:endParaRPr lang="en-US" sz="1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Check the job output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We told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write the output into HDFS to the 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/output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directory, so check what was created by entering: </a:t>
            </a: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/output/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all is well, you should see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/output/part-r-00000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To view the results of our computation, "cat" the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part-r-00000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file: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–cat /output/part-r-00000</a:t>
            </a:r>
          </a:p>
          <a:p>
            <a:pPr>
              <a:buNone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Submitting the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Programme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Complete Word Counter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Programme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66675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878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java.io.IOException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45878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java.util.StringTokenizer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45878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org.apache.hadoop.conf.Configuration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45878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org.apache.hadoop.fs.Path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45878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org.apache.hadoop.io.IntWritable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45878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org.apache.hadoop.io.Text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878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org.apache.hadoop.mapreduce.Job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45878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org.apache.hadoop.mapreduce.Mapper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45878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org.apache.hadoop.mapreduce.Reducer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878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org.apache.hadoop.mapreduce.lib.input.FileInputFormat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org.apache.hadoop.mapreduce.lib.output.FileOutputFormat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45878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WordCount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 marL="45878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static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TokenizerMapper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&lt;Object, Text, Text,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85566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 private final static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one = 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(1); </a:t>
            </a:r>
          </a:p>
          <a:p>
            <a:pPr marL="85566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private Text word = new Text();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47675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(Object key, Text value, Context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) throws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itr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value.toString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());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		while (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itr.hasMoreTokens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()) {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word.set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itr.nextToken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());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context.write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(word, one);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	} } }</a:t>
            </a:r>
          </a:p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public static class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IntSumReducer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1750" b="1" dirty="0" smtClean="0">
                <a:latin typeface="Times New Roman" pitchFamily="18" charset="0"/>
                <a:cs typeface="Times New Roman" pitchFamily="18" charset="0"/>
              </a:rPr>
              <a:t>Reducer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Text,IntWritable,Text,IntWritable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&gt; {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result = new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public void reduce(Text key,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&gt; values, 	Context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) throws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sum = 0;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	for (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IntWritable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: values)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	{ 	sum += 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val.get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(); }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result.set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(sum);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50" dirty="0" err="1" smtClean="0">
                <a:latin typeface="Times New Roman" pitchFamily="18" charset="0"/>
                <a:cs typeface="Times New Roman" pitchFamily="18" charset="0"/>
              </a:rPr>
              <a:t>context.write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(key, result); } } </a:t>
            </a:r>
            <a:endParaRPr lang="en-US" sz="1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Complete Word Counter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Programme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7250"/>
            <a:ext cx="8458200" cy="40005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(String[]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throws Exception { Configuration conf = new Configuration();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job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Job.getInstance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(conf, "word count");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job.setJarByClass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WordCount.class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job.setMapperClass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TokenizerMapper.class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job.setCombinerClass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IntSumReducer.class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job.setReducerClass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IntSumReducer.class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job.setOutputKeyClass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job.setOutputValueClass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IntWritable.class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FileInputFormat.addInputPath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(job, new Path(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[0]));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FileOutputFormat.setOutputPath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(job, new Path(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[1]));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job.waitForCompletion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(true) ? 0 : 1);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Complete Word Counter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Programme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3050"/>
            <a:ext cx="77724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Discussed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Discussed the Map Reduce Concept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Seen a Map-Reduce sample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programme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Summary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0250"/>
            <a:ext cx="8229600" cy="85725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Thanks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"/>
            <a:ext cx="7772400" cy="51435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www.bmcsoftware.in/content/dam/bmc/guides/graphs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85800"/>
            <a:ext cx="7696200" cy="4400550"/>
          </a:xfrm>
          <a:prstGeom prst="rect">
            <a:avLst/>
          </a:prstGeom>
          <a:noFill/>
        </p:spPr>
      </p:pic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66750"/>
            <a:ext cx="6248400" cy="4343400"/>
          </a:xfrm>
        </p:spPr>
        <p:txBody>
          <a:bodyPr>
            <a:noAutofit/>
          </a:bodyPr>
          <a:lstStyle/>
          <a:p>
            <a:pPr marL="176213" indent="-176213" algn="just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controls operation of the data jobs.</a:t>
            </a:r>
          </a:p>
          <a:p>
            <a:pPr marL="176213" indent="-176213" algn="just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DataNode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this writes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in blocks to local storage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And it replicates data blocks to other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datanodes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DataNodes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also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rack-aware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You would not want to replicate all your data to the same rack of servers as an outage there would cause you to loose all your data.</a:t>
            </a:r>
          </a:p>
          <a:p>
            <a:pPr marL="176213" indent="-176213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Secondary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this one take over if the primary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goes offline.</a:t>
            </a:r>
          </a:p>
          <a:p>
            <a:pPr marL="176213" indent="-176213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Job Tracker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sends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jobs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nodes in the cluster.</a:t>
            </a:r>
          </a:p>
          <a:p>
            <a:pPr marL="176213" indent="-176213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Task Tracker: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accepts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tasks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the Job Tracker.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Hadoop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Components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2" descr="http://www.bmcsoftware.in/content/dam/bmc/guides/graphs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90550"/>
            <a:ext cx="25908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800100"/>
            <a:ext cx="5715000" cy="4114800"/>
          </a:xfrm>
        </p:spPr>
        <p:txBody>
          <a:bodyPr>
            <a:normAutofit fontScale="92500" lnSpcReduction="10000"/>
          </a:bodyPr>
          <a:lstStyle/>
          <a:p>
            <a:pPr marL="176213" indent="-176213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Yarn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runs the Yarn components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Resource Manager and Node Manager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This is a resource manager that can also run as a stand-alone component to provide other applications the ability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run in a distributed architecture.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For example you can use Apache Spark with Yarn. You could also write your own program to use Yarn.  But that is complicated.</a:t>
            </a:r>
          </a:p>
          <a:p>
            <a:pPr marL="176213" indent="-176213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Client Application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this is whatever program you have written or some other client like Apache Pig. Apache Pig is an easy-to-use shell that takes SQL-like commands and translates them to Java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programs and runs them 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6213" indent="-176213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Application Master: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runs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shell commands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container as directed by Yarn.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Hadoop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Components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2" descr="http://www.bmcsoftware.in/content/dam/bmc/guides/graphs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90550"/>
            <a:ext cx="25908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57250"/>
            <a:ext cx="8229600" cy="348615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Two types of installation: Single Node and Cluster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Single 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installation is for learning purpose and both data node and name node are on the same machine.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commercial purpose it is installed 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cluster 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meaning data nodes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run on different machines.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whole set of machines is called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cluster can scale immensely to store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pentabytes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data.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see the status of your cluster here   using http://localhost:50070/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sample screen are shown in next slide.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Hadoop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Installation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Type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adoop for windows screensh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956" y="730044"/>
            <a:ext cx="9144000" cy="4343400"/>
          </a:xfrm>
          <a:prstGeom prst="rect">
            <a:avLst/>
          </a:prstGeom>
          <a:noFill/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Cluster Information - 1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Image result for hadoop for windows screensh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Cluster Information - 2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mage result for hadoop for windows screensho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00100"/>
            <a:ext cx="9144000" cy="4400550"/>
          </a:xfrm>
          <a:prstGeom prst="rect">
            <a:avLst/>
          </a:prstGeom>
          <a:noFill/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2400" y="671513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14300"/>
            <a:ext cx="77724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Cluster Information - 3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26225&quot;&gt;&lt;object type=&quot;3&quot; unique_id=&quot;26226&quot;&gt;&lt;property id=&quot;20148&quot; value=&quot;5&quot;/&gt;&lt;property id=&quot;20300&quot; value=&quot;Slide 3 - &amp;quot;Hadoop Architecture&amp;quot;&quot;/&gt;&lt;property id=&quot;20307&quot; value=&quot;275&quot;/&gt;&lt;/object&gt;&lt;object type=&quot;3&quot; unique_id=&quot;26227&quot;&gt;&lt;property id=&quot;20148&quot; value=&quot;5&quot;/&gt;&lt;property id=&quot;20300&quot; value=&quot;Slide 4&quot;/&gt;&lt;property id=&quot;20307&quot; value=&quot;276&quot;/&gt;&lt;/object&gt;&lt;object type=&quot;3&quot; unique_id=&quot;26228&quot;&gt;&lt;property id=&quot;20148&quot; value=&quot;5&quot;/&gt;&lt;property id=&quot;20300&quot; value=&quot;Slide 6&quot;/&gt;&lt;property id=&quot;20307&quot; value=&quot;277&quot;/&gt;&lt;/object&gt;&lt;object type=&quot;3&quot; unique_id=&quot;26229&quot;&gt;&lt;property id=&quot;20148&quot; value=&quot;5&quot;/&gt;&lt;property id=&quot;20300&quot; value=&quot;Slide 11&quot;/&gt;&lt;property id=&quot;20307&quot; value=&quot;257&quot;/&gt;&lt;/object&gt;&lt;object type=&quot;3&quot; unique_id=&quot;26230&quot;&gt;&lt;property id=&quot;20148&quot; value=&quot;5&quot;/&gt;&lt;property id=&quot;20300&quot; value=&quot;Slide 12&quot;/&gt;&lt;property id=&quot;20307&quot; value=&quot;256&quot;/&gt;&lt;/object&gt;&lt;object type=&quot;3&quot; unique_id=&quot;26231&quot;&gt;&lt;property id=&quot;20148&quot; value=&quot;5&quot;/&gt;&lt;property id=&quot;20300&quot; value=&quot;Slide 13&quot;/&gt;&lt;property id=&quot;20307&quot; value=&quot;259&quot;/&gt;&lt;/object&gt;&lt;object type=&quot;3&quot; unique_id=&quot;26235&quot;&gt;&lt;property id=&quot;20148&quot; value=&quot;5&quot;/&gt;&lt;property id=&quot;20300&quot; value=&quot;Slide 14&quot;/&gt;&lt;property id=&quot;20307&quot; value=&quot;260&quot;/&gt;&lt;/object&gt;&lt;object type=&quot;3&quot; unique_id=&quot;26236&quot;&gt;&lt;property id=&quot;20148&quot; value=&quot;5&quot;/&gt;&lt;property id=&quot;20300&quot; value=&quot;Slide 15&quot;/&gt;&lt;property id=&quot;20307&quot; value=&quot;281&quot;/&gt;&lt;/object&gt;&lt;object type=&quot;3&quot; unique_id=&quot;26237&quot;&gt;&lt;property id=&quot;20148&quot; value=&quot;5&quot;/&gt;&lt;property id=&quot;20300&quot; value=&quot;Slide 16&quot;/&gt;&lt;property id=&quot;20307&quot; value=&quot;282&quot;/&gt;&lt;/object&gt;&lt;object type=&quot;3&quot; unique_id=&quot;26238&quot;&gt;&lt;property id=&quot;20148&quot; value=&quot;5&quot;/&gt;&lt;property id=&quot;20300&quot; value=&quot;Slide 17&quot;/&gt;&lt;property id=&quot;20307&quot; value=&quot;283&quot;/&gt;&lt;/object&gt;&lt;object type=&quot;3&quot; unique_id=&quot;26239&quot;&gt;&lt;property id=&quot;20148&quot; value=&quot;5&quot;/&gt;&lt;property id=&quot;20300&quot; value=&quot;Slide 18&quot;/&gt;&lt;property id=&quot;20307&quot; value=&quot;261&quot;/&gt;&lt;/object&gt;&lt;object type=&quot;3&quot; unique_id=&quot;26240&quot;&gt;&lt;property id=&quot;20148&quot; value=&quot;5&quot;/&gt;&lt;property id=&quot;20300&quot; value=&quot;Slide 19&quot;/&gt;&lt;property id=&quot;20307&quot; value=&quot;284&quot;/&gt;&lt;/object&gt;&lt;object type=&quot;3&quot; unique_id=&quot;26241&quot;&gt;&lt;property id=&quot;20148&quot; value=&quot;5&quot;/&gt;&lt;property id=&quot;20300&quot; value=&quot;Slide 20&quot;/&gt;&lt;property id=&quot;20307&quot; value=&quot;262&quot;/&gt;&lt;/object&gt;&lt;object type=&quot;3&quot; unique_id=&quot;26242&quot;&gt;&lt;property id=&quot;20148&quot; value=&quot;5&quot;/&gt;&lt;property id=&quot;20300&quot; value=&quot;Slide 21&quot;/&gt;&lt;property id=&quot;20307&quot; value=&quot;263&quot;/&gt;&lt;/object&gt;&lt;object type=&quot;3&quot; unique_id=&quot;26245&quot;&gt;&lt;property id=&quot;20148&quot; value=&quot;5&quot;/&gt;&lt;property id=&quot;20300&quot; value=&quot;Slide 22&quot;/&gt;&lt;property id=&quot;20307&quot; value=&quot;265&quot;/&gt;&lt;/object&gt;&lt;object type=&quot;3&quot; unique_id=&quot;26247&quot;&gt;&lt;property id=&quot;20148&quot; value=&quot;5&quot;/&gt;&lt;property id=&quot;20300&quot; value=&quot;Slide 23&quot;/&gt;&lt;property id=&quot;20307&quot; value=&quot;266&quot;/&gt;&lt;/object&gt;&lt;object type=&quot;3&quot; unique_id=&quot;26249&quot;&gt;&lt;property id=&quot;20148&quot; value=&quot;5&quot;/&gt;&lt;property id=&quot;20300&quot; value=&quot;Slide 24&quot;/&gt;&lt;property id=&quot;20307&quot; value=&quot;268&quot;/&gt;&lt;/object&gt;&lt;object type=&quot;3&quot; unique_id=&quot;26250&quot;&gt;&lt;property id=&quot;20148&quot; value=&quot;5&quot;/&gt;&lt;property id=&quot;20300&quot; value=&quot;Slide 25&quot;/&gt;&lt;property id=&quot;20307&quot; value=&quot;269&quot;/&gt;&lt;/object&gt;&lt;object type=&quot;3&quot; unique_id=&quot;26255&quot;&gt;&lt;property id=&quot;20148&quot; value=&quot;5&quot;/&gt;&lt;property id=&quot;20300&quot; value=&quot;Slide 26 - &amp;quot;1. Discussed the Hadoop Architecture 2. Discussed the Map Reduce Concept 3. Seen a Map-Reduce sample programme&amp;quot;&quot;/&gt;&lt;property id=&quot;20307&quot; value=&quot;273&quot;/&gt;&lt;/object&gt;&lt;object type=&quot;3&quot; unique_id=&quot;26384&quot;&gt;&lt;property id=&quot;20148&quot; value=&quot;5&quot;/&gt;&lt;property id=&quot;20300&quot; value=&quot;Slide 1 - &amp;quot;Hadoop and Map-Reduce Programming&amp;quot;&quot;/&gt;&lt;property id=&quot;20307&quot; value=&quot;287&quot;/&gt;&lt;/object&gt;&lt;object type=&quot;3&quot; unique_id=&quot;26385&quot;&gt;&lt;property id=&quot;20148&quot; value=&quot;5&quot;/&gt;&lt;property id=&quot;20300&quot; value=&quot;Slide 2 - &amp;quot;Session Objectives&amp;quot;&quot;/&gt;&lt;property id=&quot;20307&quot; value=&quot;288&quot;/&gt;&lt;/object&gt;&lt;object type=&quot;3&quot; unique_id=&quot;26624&quot;&gt;&lt;property id=&quot;20148&quot; value=&quot;5&quot;/&gt;&lt;property id=&quot;20300&quot; value=&quot;Slide 5&quot;/&gt;&lt;property id=&quot;20307&quot; value=&quot;289&quot;/&gt;&lt;/object&gt;&lt;object type=&quot;3&quot; unique_id=&quot;26625&quot;&gt;&lt;property id=&quot;20148&quot; value=&quot;5&quot;/&gt;&lt;property id=&quot;20300&quot; value=&quot;Slide 7&quot;/&gt;&lt;property id=&quot;20307&quot; value=&quot;290&quot;/&gt;&lt;/object&gt;&lt;object type=&quot;3&quot; unique_id=&quot;26626&quot;&gt;&lt;property id=&quot;20148&quot; value=&quot;5&quot;/&gt;&lt;property id=&quot;20300&quot; value=&quot;Slide 8&quot;/&gt;&lt;property id=&quot;20307&quot; value=&quot;291&quot;/&gt;&lt;/object&gt;&lt;object type=&quot;3&quot; unique_id=&quot;26627&quot;&gt;&lt;property id=&quot;20148&quot; value=&quot;5&quot;/&gt;&lt;property id=&quot;20300&quot; value=&quot;Slide 9&quot;/&gt;&lt;property id=&quot;20307&quot; value=&quot;292&quot;/&gt;&lt;/object&gt;&lt;object type=&quot;3&quot; unique_id=&quot;26806&quot;&gt;&lt;property id=&quot;20148&quot; value=&quot;5&quot;/&gt;&lt;property id=&quot;20300&quot; value=&quot;Slide 10&quot;/&gt;&lt;property id=&quot;20307&quot; value=&quot;293&quot;/&gt;&lt;/object&gt;&lt;object type=&quot;3&quot; unique_id=&quot;27691&quot;&gt;&lt;property id=&quot;20148&quot; value=&quot;5&quot;/&gt;&lt;property id=&quot;20300&quot; value=&quot;Slide 27 - &amp;quot;Thanks&amp;quot;&quot;/&gt;&lt;property id=&quot;20307&quot; value=&quot;294&quot;/&gt;&lt;/object&gt;&lt;/object&gt;&lt;object type=&quot;8&quot; unique_id=&quot;2628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548</Words>
  <Application>Microsoft Office PowerPoint</Application>
  <PresentationFormat>On-screen Show (16:9)</PresentationFormat>
  <Paragraphs>196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Hadoop and Map-Reduce Programming</vt:lpstr>
      <vt:lpstr>Session Objectives</vt:lpstr>
      <vt:lpstr>Hadoop Architecture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1. Discussed the Hadoop Architecture 2. Discussed the Map Reduce Concept 3. Seen a Map-Reduce sample programme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sharad</dc:creator>
  <cp:lastModifiedBy>sharad</cp:lastModifiedBy>
  <cp:revision>92</cp:revision>
  <dcterms:created xsi:type="dcterms:W3CDTF">2006-08-16T00:00:00Z</dcterms:created>
  <dcterms:modified xsi:type="dcterms:W3CDTF">2021-01-08T09:47:30Z</dcterms:modified>
</cp:coreProperties>
</file>