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6" r:id="rId2"/>
    <p:sldId id="268" r:id="rId3"/>
    <p:sldId id="269" r:id="rId4"/>
    <p:sldId id="270" r:id="rId5"/>
    <p:sldId id="272" r:id="rId6"/>
    <p:sldId id="273" r:id="rId7"/>
    <p:sldId id="274" r:id="rId8"/>
    <p:sldId id="275" r:id="rId9"/>
    <p:sldId id="278" r:id="rId10"/>
    <p:sldId id="279" r:id="rId11"/>
    <p:sldId id="284" r:id="rId12"/>
    <p:sldId id="281" r:id="rId13"/>
    <p:sldId id="282" r:id="rId14"/>
    <p:sldId id="283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97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800AA-D1EE-4FF8-A0BC-157C0BEFE3F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E77C-27BF-4CAC-B9EB-0128C1D66F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9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2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8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5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3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8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A440-CA98-456F-9113-4E8D74BD47CB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3A51-3B44-4570-A4BC-A6F7501F09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7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ognitiveclass.ai/courses/course-v1:CognitiveClass+DS0103EN+v3/courseware/bd64ccdf56ad4ea1afe870e26d583038/d0cea537238c47a0ac4835e1463a3c7d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Science Life Cycle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9" y="-1274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3:Cleaning data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704856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Cleaning data essentially means removing discrepancies from your data such as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93750" indent="-328613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missing fields</a:t>
            </a:r>
          </a:p>
          <a:p>
            <a:pPr marL="793750" indent="-328613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improper values</a:t>
            </a:r>
          </a:p>
          <a:p>
            <a:pPr marL="793750" indent="-328613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setting the right format of the data </a:t>
            </a:r>
          </a:p>
          <a:p>
            <a:pPr marL="793750" indent="-328613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structuring data from raw files, etc.</a:t>
            </a:r>
          </a:p>
        </p:txBody>
      </p:sp>
    </p:spTree>
    <p:extLst>
      <p:ext uri="{BB962C8B-B14F-4D97-AF65-F5344CB8AC3E}">
        <p14:creationId xmlns:p14="http://schemas.microsoft.com/office/powerpoint/2010/main" val="369702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9" y="-1274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3:Cleaning data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712968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Format the data into 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desired structure, remove unwanted columns and features.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preparation is the most time-consuming yet arguably the most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important step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entire life cycle.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collection, data understanding, and data preparation 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  <a:hlinkClick r:id="rId2"/>
              </a:rPr>
              <a:t>take up to 70% — 90%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overall project time.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5013176"/>
            <a:ext cx="871296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If you feel the data is not proper or enough for you to proceed, you can go back to the data collection step.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3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9" y="-1274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Analyzing data in Data Science/AI using E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03" y="1124744"/>
            <a:ext cx="666750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30932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EXPLORE… EXPLORE… EXPLORE……………………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4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9" y="-1274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425" y="1477228"/>
            <a:ext cx="8352928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Exploratory analysis is often described as a philosophy, and there are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no fixed rules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how you approach it. There are no shortcuts for data exploration.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quality of your inputs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decides the quality of your output.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understand the data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lot of people look at 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data statistics like mean, median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etc. 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People also plot the data and look at its  distribution through plots like histogram, spectrum analysis, population distribution, etc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plan to do analytics on the data.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3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8" y="-99392"/>
            <a:ext cx="8229600" cy="6108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008" y="836712"/>
            <a:ext cx="8749480" cy="56938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types of analytics may include as 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💡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Descriptive Analytics 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has happened in the past?)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Use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aggregation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💡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Predictive Analytics 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could happen in the future?)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Use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statistical methods and other forecast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techniques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💡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Prescriptive Analytics 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should we do?)</a:t>
            </a:r>
          </a:p>
          <a:p>
            <a:pPr marL="404813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optimization and simulation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methods, what-if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if- what analysis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5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24936" cy="6108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Modeling/ Machine Learning modeling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 descr="Data Modelling/ Machine Learning modeling, Model building in Data Science/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616624" cy="43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2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6108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Modeling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064896" cy="46782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Modeling is used to find patterns or behaviors in data. These patterns either help us in one of two ways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—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Descriptive modeling —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Recommender systems that are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if a person liked the movie Matrix they would also like the movie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Inception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Predictive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modeling —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involves getting a prediction on future trends e.g. linear regression where we might want to predict stock exchange values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6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6108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Modeling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49707"/>
            <a:ext cx="8640960" cy="5447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Supervised Learning: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25425" indent="-225425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technique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 the machine using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labeled data.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few examples of Supervised Algorithms: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Naive Bayes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Neural Network Algorithms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Neighbor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Support Vector Machines(SVM)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Decision Trees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Boosting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Bagging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9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6108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Modeling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718" y="1566659"/>
            <a:ext cx="8784976" cy="36625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Unsupervised Learning: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4488" indent="-344488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involves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training by using unlabeled data and allowing the model to act on that information without guidance. </a:t>
            </a:r>
          </a:p>
          <a:p>
            <a:pPr marL="344488" indent="-344488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Unsupervised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KMeans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KMeans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Hierarchical Clustering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Density Based Spatial Clustering of Applications with Noise(DBSCAN)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6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108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Model Evaluation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16601"/>
            <a:ext cx="864096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Model is validated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tested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identify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performance.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Based on the business problem, models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selected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essential to identify what is the task, is it a classification problem, regression problem, time series forecasting, or a clustering problem. Once the problem type is sorted out, the model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14580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Life Cycle of a Data Science Project</a:t>
            </a:r>
            <a:br>
              <a:rPr lang="en-US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1124744"/>
            <a:ext cx="10009112" cy="536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2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6108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Model Evaluation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2317" y="836712"/>
            <a:ext cx="5540812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few examples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Classification metrics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Classification Accuracy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Confusion matrix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Logarithmic Loss(Log Loss)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Area under curve (AUC)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F-Measure (F1 Score)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Precision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05064"/>
            <a:ext cx="5533497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few examples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Regression metrics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Absolute Error (or MAE)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Square Error (MSE)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Root Mean Squared Error (RMSE)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Absolute Percentage Error(MAPE)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8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85913"/>
            <a:ext cx="8229600" cy="8988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Driving insights and Business Intelligence Reports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772816"/>
            <a:ext cx="8424936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Reports are the outcome of Data Analysis and required by the stakeholders.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should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meaningful, visualized, and meaningful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the organization and the stakeholders.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 presenting to an audience with no technical background, so the way you communicate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important.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72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13905"/>
            <a:ext cx="8229600" cy="8988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Driving insights and Business Intelligence Reports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956896"/>
            <a:ext cx="842493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few tools used for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Visualizaton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purpose: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Tableau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Power BI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 — ggplot2, lattice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Kibana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Grafana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Spotfire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Python —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Matpoltlib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Plotly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8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08720"/>
            <a:ext cx="4450928" cy="44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9" y="-1274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Life Cycle 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Science Project </a:t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628800"/>
            <a:ext cx="8448841" cy="4616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Problem Understanding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Data Collection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3:Pre Processing Data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Analysing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5: Data Modeling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6: Model Evaluation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7: Driving insights and Generating Business Reports</a:t>
            </a:r>
          </a:p>
        </p:txBody>
      </p:sp>
    </p:spTree>
    <p:extLst>
      <p:ext uri="{BB962C8B-B14F-4D97-AF65-F5344CB8AC3E}">
        <p14:creationId xmlns:p14="http://schemas.microsoft.com/office/powerpoint/2010/main" val="296929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383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Problem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02511"/>
            <a:ext cx="792088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important to understand what the problem statement is and ask the right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questions (Quality of Questions)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the customer that helps us understand the data well and derive meaningful insights from the data.</a:t>
            </a:r>
          </a:p>
        </p:txBody>
      </p:sp>
      <p:pic>
        <p:nvPicPr>
          <p:cNvPr id="2050" name="Picture 2" descr="Business understanding in Data Science/AI Indust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55240"/>
            <a:ext cx="2873358" cy="19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9" y="-127497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Problem Understanding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638" y="974333"/>
            <a:ext cx="8592857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Every domain and business works with a set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of rules and goals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In order to acquire the correct data, we should be able to understand the business.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Asking questions about the dataset will help in narrowing it down to correct data acquisition.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typically use data science to answer five types of questions: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much or how many? (regression)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Which category? (classification)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Which group? (clustering)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this weird? (anomaly detection)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Which option should be taken? (recommendation)</a:t>
            </a:r>
          </a:p>
        </p:txBody>
      </p:sp>
    </p:spTree>
    <p:extLst>
      <p:ext uri="{BB962C8B-B14F-4D97-AF65-F5344CB8AC3E}">
        <p14:creationId xmlns:p14="http://schemas.microsoft.com/office/powerpoint/2010/main" val="370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368" y="1268760"/>
            <a:ext cx="8592857" cy="43704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few 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questions that other successful businesses have asked in the past of their data science teams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Uber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— What percentage of time do drivers actually drive? How steady is their income?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Oyo Hotels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— What is the average occupancy of mediocre hotels?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Alibaba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— What are the per-square-foot profits of our warehouses?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5637" y="28883"/>
            <a:ext cx="7117974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Problem Understanding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48" y="-387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Data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988840"/>
            <a:ext cx="5843336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8925" indent="-288925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Identify the person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who knows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acquire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8925" indent="-288925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acquire,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based on 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question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be answered. </a:t>
            </a:r>
          </a:p>
          <a:p>
            <a:pPr marL="288925" indent="-288925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person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anyone who knows 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real difference between the various available data sets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making hard-hitting decisions about the data investment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strategy. </a:t>
            </a:r>
            <a:endParaRPr lang="en-IN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ollecting data in Data Science/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43" y="1957464"/>
            <a:ext cx="3579018" cy="391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20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9" y="-1274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Data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615" y="1567820"/>
            <a:ext cx="8592857" cy="4093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might need to be collected from multiple types of data sources.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Few Examples of Data Source.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 format Data(Spreadsheet, CSV, Text files, XML,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JSON(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JavaScript Object Notation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Relational Database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Non-relational Database(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Scraping Website Data using tools</a:t>
            </a:r>
          </a:p>
          <a:p>
            <a:endParaRPr lang="en-IN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9" y="-1274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Data cleaning phase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5580112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4488" indent="-284163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also referred to as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 wrangling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phase.</a:t>
            </a:r>
          </a:p>
          <a:p>
            <a:pPr marL="344488" indent="-284163"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4488" indent="-284163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Step ,we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understand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more about the data and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prepare it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further analysis. </a:t>
            </a:r>
          </a:p>
          <a:p>
            <a:pPr marL="344488" indent="-284163"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4488" indent="-284163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collected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should represent 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to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solved.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leaning data in Data Science/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84784"/>
            <a:ext cx="295553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14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   Introduction to Data Science   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Data Sources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Data Sources: Evolution Of Technology 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Data Sources: IoT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Data Sources: Social Media 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Data Sources: Other Factors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Data Analysis at Walmart &amp;quot;&quot;/&gt;&lt;property id=&quot;20307&quot; value=&quot;262&quot;/&gt;&lt;/object&gt;&lt;object type=&quot;3&quot; unique_id=&quot;10010&quot;&gt;&lt;property id=&quot;20148&quot; value=&quot;5&quot;/&gt;&lt;property id=&quot;20300&quot; value=&quot;Slide 8 - &amp;quot;Data Analysis at Walmart &amp;quot;&quot;/&gt;&lt;property id=&quot;20307&quot; value=&quot;263&quot;/&gt;&lt;/object&gt;&lt;object type=&quot;3&quot; unique_id=&quot;10011&quot;&gt;&lt;property id=&quot;20148&quot; value=&quot;5&quot;/&gt;&lt;property id=&quot;20300&quot; value=&quot;Slide 9 - &amp;quot;What is Data Science?&amp;quot;&quot;/&gt;&lt;property id=&quot;20307&quot; value=&quot;264&quot;/&gt;&lt;/object&gt;&lt;object type=&quot;3&quot; unique_id=&quot;10012&quot;&gt;&lt;property id=&quot;20148&quot; value=&quot;5&quot;/&gt;&lt;property id=&quot;20300&quot; value=&quot;Slide 10 - &amp;quot;How do Data Scientist get useful insights from data?&amp;quot;&quot;/&gt;&lt;property id=&quot;20307&quot; value=&quot;265&quot;/&gt;&lt;/object&gt;&lt;object type=&quot;3&quot; unique_id=&quot;10013&quot;&gt;&lt;property id=&quot;20148&quot; value=&quot;5&quot;/&gt;&lt;property id=&quot;20300&quot; value=&quot;Slide 11 - &amp;quot;Prerequisites for Data Science&amp;quot;&quot;/&gt;&lt;property id=&quot;20307&quot; value=&quot;298&quot;/&gt;&lt;/object&gt;&lt;object type=&quot;3&quot; unique_id=&quot;10014&quot;&gt;&lt;property id=&quot;20148&quot; value=&quot;5&quot;/&gt;&lt;property id=&quot;20300&quot; value=&quot;Slide 12 - &amp;quot;Skills required for Data Scientist&amp;quot;&quot;/&gt;&lt;property id=&quot;20307&quot; value=&quot;266&quot;/&gt;&lt;/object&gt;&lt;object type=&quot;3&quot; unique_id=&quot;10015&quot;&gt;&lt;property id=&quot;20148&quot; value=&quot;5&quot;/&gt;&lt;property id=&quot;20300&quot; value=&quot;Slide 13 - &amp;quot;Skills required for Data Scientist&amp;quot;&quot;/&gt;&lt;property id=&quot;20307&quot; value=&quot;267&quot;/&gt;&lt;/object&gt;&lt;object type=&quot;3&quot; unique_id=&quot;10016&quot;&gt;&lt;property id=&quot;20148&quot; value=&quot;5&quot;/&gt;&lt;property id=&quot;20300&quot; value=&quot;Slide 14 - &amp;quot;Data Science Life Cycle&amp;quot;&quot;/&gt;&lt;property id=&quot;20307&quot; value=&quot;296&quot;/&gt;&lt;/object&gt;&lt;object type=&quot;3&quot; unique_id=&quot;10017&quot;&gt;&lt;property id=&quot;20148&quot; value=&quot;5&quot;/&gt;&lt;property id=&quot;20300&quot; value=&quot;Slide 15 - &amp;quot;Life Cycle of a Data Science Project &amp;quot;&quot;/&gt;&lt;property id=&quot;20307&quot; value=&quot;268&quot;/&gt;&lt;/object&gt;&lt;object type=&quot;3&quot; unique_id=&quot;10018&quot;&gt;&lt;property id=&quot;20148&quot; value=&quot;5&quot;/&gt;&lt;property id=&quot;20300&quot; value=&quot;Slide 16 - &amp;quot; Life Cycle of Data Science Project  &amp;quot;&quot;/&gt;&lt;property id=&quot;20307&quot; value=&quot;269&quot;/&gt;&lt;/object&gt;&lt;object type=&quot;3&quot; unique_id=&quot;10019&quot;&gt;&lt;property id=&quot;20148&quot; value=&quot;5&quot;/&gt;&lt;property id=&quot;20300&quot; value=&quot;Slide 17 - &amp;quot; Step 1: Problem Understanding &amp;quot;&quot;/&gt;&lt;property id=&quot;20307&quot; value=&quot;270&quot;/&gt;&lt;/object&gt;&lt;object type=&quot;3&quot; unique_id=&quot;10021&quot;&gt;&lt;property id=&quot;20148&quot; value=&quot;5&quot;/&gt;&lt;property id=&quot;20300&quot; value=&quot;Slide 18 - &amp;quot;Step 1: Problem Understanding&amp;quot;&quot;/&gt;&lt;property id=&quot;20307&quot; value=&quot;272&quot;/&gt;&lt;/object&gt;&lt;object type=&quot;3&quot; unique_id=&quot;10022&quot;&gt;&lt;property id=&quot;20148&quot; value=&quot;5&quot;/&gt;&lt;property id=&quot;20300&quot; value=&quot;Slide 19&quot;/&gt;&lt;property id=&quot;20307&quot; value=&quot;273&quot;/&gt;&lt;/object&gt;&lt;object type=&quot;3&quot; unique_id=&quot;10023&quot;&gt;&lt;property id=&quot;20148&quot; value=&quot;5&quot;/&gt;&lt;property id=&quot;20300&quot; value=&quot;Slide 20 - &amp;quot; Step 2: Data Collection&amp;quot;&quot;/&gt;&lt;property id=&quot;20307&quot; value=&quot;274&quot;/&gt;&lt;/object&gt;&lt;object type=&quot;3&quot; unique_id=&quot;10024&quot;&gt;&lt;property id=&quot;20148&quot; value=&quot;5&quot;/&gt;&lt;property id=&quot;20300&quot; value=&quot;Slide 21 - &amp;quot; Step 2: Data Collection&amp;quot;&quot;/&gt;&lt;property id=&quot;20307&quot; value=&quot;275&quot;/&gt;&lt;/object&gt;&lt;object type=&quot;3&quot; unique_id=&quot;10027&quot;&gt;&lt;property id=&quot;20148&quot; value=&quot;5&quot;/&gt;&lt;property id=&quot;20300&quot; value=&quot;Slide 22 - &amp;quot; Step 3: Data cleaning phase&amp;quot;&quot;/&gt;&lt;property id=&quot;20307&quot; value=&quot;278&quot;/&gt;&lt;/object&gt;&lt;object type=&quot;3&quot; unique_id=&quot;10028&quot;&gt;&lt;property id=&quot;20148&quot; value=&quot;5&quot;/&gt;&lt;property id=&quot;20300&quot; value=&quot;Slide 23 - &amp;quot; Step 3:Cleaning data&amp;quot;&quot;/&gt;&lt;property id=&quot;20307&quot; value=&quot;279&quot;/&gt;&lt;/object&gt;&lt;object type=&quot;3&quot; unique_id=&quot;10029&quot;&gt;&lt;property id=&quot;20148&quot; value=&quot;5&quot;/&gt;&lt;property id=&quot;20300&quot; value=&quot;Slide 24 - &amp;quot; Step 3:Cleaning data&amp;quot;&quot;/&gt;&lt;property id=&quot;20307&quot; value=&quot;284&quot;/&gt;&lt;/object&gt;&lt;object type=&quot;3&quot; unique_id=&quot;10031&quot;&gt;&lt;property id=&quot;20148&quot; value=&quot;5&quot;/&gt;&lt;property id=&quot;20300&quot; value=&quot;Slide 25 - &amp;quot; Step 4: Analyzing Data&amp;quot;&quot;/&gt;&lt;property id=&quot;20307&quot; value=&quot;281&quot;/&gt;&lt;/object&gt;&lt;object type=&quot;3&quot; unique_id=&quot;10032&quot;&gt;&lt;property id=&quot;20148&quot; value=&quot;5&quot;/&gt;&lt;property id=&quot;20300&quot; value=&quot;Slide 26 - &amp;quot; Step 4: Analyzing Data&amp;quot;&quot;/&gt;&lt;property id=&quot;20307&quot; value=&quot;282&quot;/&gt;&lt;/object&gt;&lt;object type=&quot;3&quot; unique_id=&quot;10033&quot;&gt;&lt;property id=&quot;20148&quot; value=&quot;5&quot;/&gt;&lt;property id=&quot;20300&quot; value=&quot;Slide 27 - &amp;quot; Step 4: Analyzing Data&amp;quot;&quot;/&gt;&lt;property id=&quot;20307&quot; value=&quot;283&quot;/&gt;&lt;/object&gt;&lt;object type=&quot;3&quot; unique_id=&quot;10035&quot;&gt;&lt;property id=&quot;20148&quot; value=&quot;5&quot;/&gt;&lt;property id=&quot;20300&quot; value=&quot;Slide 28 - &amp;quot;  Step 5: Data Modeling/ Machine Learning modeling &amp;quot;&quot;/&gt;&lt;property id=&quot;20307&quot; value=&quot;286&quot;/&gt;&lt;/object&gt;&lt;object type=&quot;3&quot; unique_id=&quot;10036&quot;&gt;&lt;property id=&quot;20148&quot; value=&quot;5&quot;/&gt;&lt;property id=&quot;20300&quot; value=&quot;Slide 29 - &amp;quot; Step 5: Data Modeling &amp;quot;&quot;/&gt;&lt;property id=&quot;20307&quot; value=&quot;287&quot;/&gt;&lt;/object&gt;&lt;object type=&quot;3&quot; unique_id=&quot;10037&quot;&gt;&lt;property id=&quot;20148&quot; value=&quot;5&quot;/&gt;&lt;property id=&quot;20300&quot; value=&quot;Slide 30 - &amp;quot; Step 5: Data Modeling&amp;quot;&quot;/&gt;&lt;property id=&quot;20307&quot; value=&quot;288&quot;/&gt;&lt;/object&gt;&lt;object type=&quot;3&quot; unique_id=&quot;10038&quot;&gt;&lt;property id=&quot;20148&quot; value=&quot;5&quot;/&gt;&lt;property id=&quot;20300&quot; value=&quot;Slide 31 - &amp;quot; Step 5: Data Modeling &amp;quot;&quot;/&gt;&lt;property id=&quot;20307&quot; value=&quot;289&quot;/&gt;&lt;/object&gt;&lt;object type=&quot;3&quot; unique_id=&quot;10039&quot;&gt;&lt;property id=&quot;20148&quot; value=&quot;5&quot;/&gt;&lt;property id=&quot;20300&quot; value=&quot;Slide 32 - &amp;quot; Step 6:  Model Evaluation  &amp;quot;&quot;/&gt;&lt;property id=&quot;20307&quot; value=&quot;290&quot;/&gt;&lt;/object&gt;&lt;object type=&quot;3&quot; unique_id=&quot;10040&quot;&gt;&lt;property id=&quot;20148&quot; value=&quot;5&quot;/&gt;&lt;property id=&quot;20300&quot; value=&quot;Slide 33 - &amp;quot; Step 6:  Model Evaluation  &amp;quot;&quot;/&gt;&lt;property id=&quot;20307&quot; value=&quot;291&quot;/&gt;&lt;/object&gt;&lt;object type=&quot;3&quot; unique_id=&quot;10041&quot;&gt;&lt;property id=&quot;20148&quot; value=&quot;5&quot;/&gt;&lt;property id=&quot;20300&quot; value=&quot;Slide 34 - &amp;quot; Step 7:  Driving insights and Business Intelligence Reports  &amp;quot;&quot;/&gt;&lt;property id=&quot;20307&quot; value=&quot;293&quot;/&gt;&lt;/object&gt;&lt;object type=&quot;3&quot; unique_id=&quot;10042&quot;&gt;&lt;property id=&quot;20148&quot; value=&quot;5&quot;/&gt;&lt;property id=&quot;20300&quot; value=&quot;Slide 35 - &amp;quot; Step 7:  Driving insights and Business Intelligence Reports  &amp;quot;&quot;/&gt;&lt;property id=&quot;20307&quot; value=&quot;294&quot;/&gt;&lt;/object&gt;&lt;object type=&quot;3&quot; unique_id=&quot;10043&quot;&gt;&lt;property id=&quot;20148&quot; value=&quot;5&quot;/&gt;&lt;property id=&quot;20300&quot; value=&quot;Slide 36&quot;/&gt;&lt;property id=&quot;20307&quot; value=&quot;297&quot;/&gt;&lt;/object&gt;&lt;/object&gt;&lt;object type=&quot;8&quot; unique_id=&quot;1008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686</Words>
  <Application>Microsoft Office PowerPoint</Application>
  <PresentationFormat>On-screen Show (4:3)</PresentationFormat>
  <Paragraphs>134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Science Life Cycle</vt:lpstr>
      <vt:lpstr>Life Cycle of a Data Science Project </vt:lpstr>
      <vt:lpstr> Life Cycle of Data Science Project  </vt:lpstr>
      <vt:lpstr> Step 1: Problem Understanding </vt:lpstr>
      <vt:lpstr>Step 1: Problem Understanding</vt:lpstr>
      <vt:lpstr>PowerPoint Presentation</vt:lpstr>
      <vt:lpstr> Step 2: Data Collection</vt:lpstr>
      <vt:lpstr> Step 2: Data Collection</vt:lpstr>
      <vt:lpstr> Step 3: Data cleaning phase</vt:lpstr>
      <vt:lpstr> Step 3:Cleaning data</vt:lpstr>
      <vt:lpstr> Step 3:Cleaning data</vt:lpstr>
      <vt:lpstr> Step 4: Analyzing Data</vt:lpstr>
      <vt:lpstr> Step 4: Analyzing Data</vt:lpstr>
      <vt:lpstr> Step 4: Analyzing Data</vt:lpstr>
      <vt:lpstr>  Step 5: Data Modeling/ Machine Learning modeling </vt:lpstr>
      <vt:lpstr> Step 5: Data Modeling </vt:lpstr>
      <vt:lpstr> Step 5: Data Modeling</vt:lpstr>
      <vt:lpstr> Step 5: Data Modeling </vt:lpstr>
      <vt:lpstr> Step 6:  Model Evaluation  </vt:lpstr>
      <vt:lpstr> Step 6:  Model Evaluation  </vt:lpstr>
      <vt:lpstr> Step 7:  Driving insights and Business Intelligence Reports  </vt:lpstr>
      <vt:lpstr> Step 7:  Driving insights and Business Intelligence Reports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hp</cp:lastModifiedBy>
  <cp:revision>111</cp:revision>
  <dcterms:created xsi:type="dcterms:W3CDTF">2021-08-01T15:28:32Z</dcterms:created>
  <dcterms:modified xsi:type="dcterms:W3CDTF">2023-07-27T13:15:19Z</dcterms:modified>
</cp:coreProperties>
</file>