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9821" autoAdjust="0"/>
  </p:normalViewPr>
  <p:slideViewPr>
    <p:cSldViewPr snapToGrid="0">
      <p:cViewPr>
        <p:scale>
          <a:sx n="66" d="100"/>
          <a:sy n="66" d="100"/>
        </p:scale>
        <p:origin x="-1158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069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5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2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16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61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456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950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92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8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035FED-1417-440B-B891-3B04E42B118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AEDE87-7A95-424F-8920-A858A77A72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27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3E686-E7BB-49B8-9BE3-51744894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9397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768190-12EE-4230-A8CE-959529EC1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SINGARA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Kasana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Professor, CSED</a:t>
            </a:r>
          </a:p>
          <a:p>
            <a:pPr algn="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TIET, Patiala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20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5728" y="2093976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 smtClean="0"/>
              <a:t>Thanks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xmlns="" val="5688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27564" y="332509"/>
            <a:ext cx="681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Principal Component Analysis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1273" y="1149927"/>
            <a:ext cx="100306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77636" y="1540502"/>
            <a:ext cx="9379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Principal Component Analysis is a popular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unsupervised learning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 for reducing the dimensionality of data. </a:t>
            </a:r>
          </a:p>
          <a:p>
            <a:pPr marL="234950" indent="-2349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increases interpretability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yet, at the same time, it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minimizes information loss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34950" indent="-2349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to find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most significant features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 dataset and makes the data easy for plotting in 2D and 3D. </a:t>
            </a:r>
          </a:p>
          <a:p>
            <a:pPr marL="234950" indent="-2349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PCA is primarily used for dimensionality reduction in machine learning..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8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8263220"/>
              </p:ext>
            </p:extLst>
          </p:nvPr>
        </p:nvGraphicFramePr>
        <p:xfrm>
          <a:off x="1716316" y="2290320"/>
          <a:ext cx="3200400" cy="1849120"/>
        </p:xfrm>
        <a:graphic>
          <a:graphicData uri="http://schemas.openxmlformats.org/drawingml/2006/table">
            <a:tbl>
              <a:tblPr firstRow="1" bandRow="1"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279226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459038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X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686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259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10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051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14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205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39489" y="2343090"/>
            <a:ext cx="481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 of features =2  ; X and 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 of samples  =4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Mean of X = 8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Mean of Y = 8.5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8608" y="163872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Sample Dataset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7564" y="332509"/>
            <a:ext cx="681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PCA Working Example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1273" y="1149927"/>
            <a:ext cx="100306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468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3874" y="1434274"/>
            <a:ext cx="7153275" cy="3495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2324" y="346364"/>
            <a:ext cx="9282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Computation of Covariance Matrix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1273" y="1149927"/>
            <a:ext cx="100306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43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5483" y="1694134"/>
            <a:ext cx="1032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Cov</a:t>
            </a:r>
            <a:r>
              <a:rPr lang="en-IN" dirty="0" smtClean="0"/>
              <a:t> (X,X) = [1/ (4-1)]x [ (4-8)</a:t>
            </a:r>
            <a:r>
              <a:rPr lang="en-IN" baseline="30000" dirty="0" smtClean="0"/>
              <a:t>2</a:t>
            </a:r>
            <a:r>
              <a:rPr lang="en-IN" dirty="0" smtClean="0"/>
              <a:t> + (8-8)</a:t>
            </a:r>
            <a:r>
              <a:rPr lang="en-IN" baseline="30000" dirty="0" smtClean="0"/>
              <a:t>2</a:t>
            </a:r>
            <a:r>
              <a:rPr lang="en-IN" dirty="0" smtClean="0"/>
              <a:t> + (13-8)</a:t>
            </a:r>
            <a:r>
              <a:rPr lang="en-IN" baseline="30000" dirty="0" smtClean="0"/>
              <a:t>2</a:t>
            </a:r>
            <a:r>
              <a:rPr lang="en-IN" dirty="0" smtClean="0"/>
              <a:t> + (7-8)</a:t>
            </a:r>
            <a:r>
              <a:rPr lang="en-IN" baseline="30000" dirty="0" smtClean="0"/>
              <a:t>2</a:t>
            </a:r>
            <a:r>
              <a:rPr lang="en-IN" dirty="0" smtClean="0"/>
              <a:t> ] = 14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61199" y="2804731"/>
            <a:ext cx="1032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Similarly we can get</a:t>
            </a:r>
          </a:p>
          <a:p>
            <a:r>
              <a:rPr lang="en-IN" dirty="0" err="1" smtClean="0"/>
              <a:t>Cov</a:t>
            </a:r>
            <a:r>
              <a:rPr lang="en-IN" dirty="0" smtClean="0"/>
              <a:t> (X, Y) = </a:t>
            </a:r>
            <a:r>
              <a:rPr lang="en-IN" dirty="0" err="1" smtClean="0"/>
              <a:t>Cov</a:t>
            </a:r>
            <a:r>
              <a:rPr lang="en-IN" dirty="0" smtClean="0"/>
              <a:t>(Y, X)= </a:t>
            </a:r>
            <a:r>
              <a:rPr lang="en-IN" dirty="0"/>
              <a:t>[1/ (4-1)]x </a:t>
            </a:r>
            <a:r>
              <a:rPr lang="en-IN" dirty="0" smtClean="0"/>
              <a:t>[ (4-8)</a:t>
            </a:r>
            <a:r>
              <a:rPr lang="en-IN" baseline="30000" dirty="0"/>
              <a:t> </a:t>
            </a:r>
            <a:r>
              <a:rPr lang="en-IN" dirty="0" smtClean="0"/>
              <a:t>(11-8.5) + (8-8)(4-8.5) + (13-8)(5-8.5) + (7-8)(14-8.5) ] = -11 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6616" y="4141955"/>
            <a:ext cx="897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Cov</a:t>
            </a:r>
            <a:r>
              <a:rPr lang="en-IN" dirty="0" smtClean="0"/>
              <a:t>(Y, Y ) </a:t>
            </a:r>
            <a:r>
              <a:rPr lang="en-IN" dirty="0"/>
              <a:t>= [1/ (4-1)]x [ </a:t>
            </a:r>
            <a:r>
              <a:rPr lang="en-IN" dirty="0" smtClean="0"/>
              <a:t>(11-8.5)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dirty="0" smtClean="0"/>
              <a:t>(4-8.5)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dirty="0" smtClean="0"/>
              <a:t>(5-8.5)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dirty="0" smtClean="0"/>
              <a:t>(14-8.5)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] = </a:t>
            </a:r>
            <a:r>
              <a:rPr lang="en-IN" dirty="0" smtClean="0"/>
              <a:t>23 </a:t>
            </a:r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02324" y="346364"/>
            <a:ext cx="9282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Computation of Covariance Matrix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1273" y="1149927"/>
            <a:ext cx="100306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83147" y="5842391"/>
            <a:ext cx="9278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 for Matrix Transformation: https://www.mathsisfun.com/algebra/matrix-transform.html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88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449" y="0"/>
            <a:ext cx="11152909" cy="637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48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7027" y="-1"/>
            <a:ext cx="10929256" cy="6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15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0432" y="0"/>
            <a:ext cx="9646919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04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8650" y="612648"/>
            <a:ext cx="7399836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92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7853&quot;&gt;&lt;/object&gt;&lt;object type=&quot;2&quot; unique_id=&quot;17854&quot;&gt;&lt;object type=&quot;3&quot; unique_id=&quot;17855&quot;&gt;&lt;property id=&quot;20148&quot; value=&quot;5&quot;/&gt;&lt;property id=&quot;20300&quot; value=&quot;Slide 1 - &amp;quot;Principal Component Analysis&amp;quot;&quot;/&gt;&lt;property id=&quot;20307&quot; value=&quot;256&quot;/&gt;&lt;/object&gt;&lt;object type=&quot;3&quot; unique_id=&quot;17877&quot;&gt;&lt;property id=&quot;20148&quot; value=&quot;5&quot;/&gt;&lt;property id=&quot;20300&quot; value=&quot;Slide 3&quot;/&gt;&lt;property id=&quot;20307&quot; value=&quot;257&quot;/&gt;&lt;/object&gt;&lt;object type=&quot;3&quot; unique_id=&quot;17958&quot;&gt;&lt;property id=&quot;20148&quot; value=&quot;5&quot;/&gt;&lt;property id=&quot;20300&quot; value=&quot;Slide 4&quot;/&gt;&lt;property id=&quot;20307&quot; value=&quot;258&quot;/&gt;&lt;/object&gt;&lt;object type=&quot;3&quot; unique_id=&quot;17979&quot;&gt;&lt;property id=&quot;20148&quot; value=&quot;5&quot;/&gt;&lt;property id=&quot;20300&quot; value=&quot;Slide 5&quot;/&gt;&lt;property id=&quot;20307&quot; value=&quot;259&quot;/&gt;&lt;/object&gt;&lt;object type=&quot;3&quot; unique_id=&quot;18010&quot;&gt;&lt;property id=&quot;20148&quot; value=&quot;5&quot;/&gt;&lt;property id=&quot;20300&quot; value=&quot;Slide 6&quot;/&gt;&lt;property id=&quot;20307&quot; value=&quot;260&quot;/&gt;&lt;/object&gt;&lt;object type=&quot;3&quot; unique_id=&quot;18039&quot;&gt;&lt;property id=&quot;20148&quot; value=&quot;5&quot;/&gt;&lt;property id=&quot;20300&quot; value=&quot;Slide 7&quot;/&gt;&lt;property id=&quot;20307&quot; value=&quot;261&quot;/&gt;&lt;/object&gt;&lt;object type=&quot;3&quot; unique_id=&quot;18040&quot;&gt;&lt;property id=&quot;20148&quot; value=&quot;5&quot;/&gt;&lt;property id=&quot;20300&quot; value=&quot;Slide 8&quot;/&gt;&lt;property id=&quot;20307&quot; value=&quot;262&quot;/&gt;&lt;/object&gt;&lt;object type=&quot;3&quot; unique_id=&quot;18077&quot;&gt;&lt;property id=&quot;20148&quot; value=&quot;5&quot;/&gt;&lt;property id=&quot;20300&quot; value=&quot;Slide 10&quot;/&gt;&lt;property id=&quot;20307&quot; value=&quot;264&quot;/&gt;&lt;/object&gt;&lt;object type=&quot;3&quot; unique_id=&quot;18078&quot;&gt;&lt;property id=&quot;20148&quot; value=&quot;5&quot;/&gt;&lt;property id=&quot;20300&quot; value=&quot;Slide 9&quot;/&gt;&lt;property id=&quot;20307&quot; value=&quot;263&quot;/&gt;&lt;/object&gt;&lt;object type=&quot;3&quot; unique_id=&quot;18571&quot;&gt;&lt;property id=&quot;20148&quot; value=&quot;5&quot;/&gt;&lt;property id=&quot;20300&quot; value=&quot;Slide 2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3085</TotalTime>
  <Words>246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Principal Component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Session: I(c) Dimensionality Reduction (Using PCA, SVD, and LDA)</dc:title>
  <dc:creator>Jasmeet Singh</dc:creator>
  <cp:lastModifiedBy>sharad</cp:lastModifiedBy>
  <cp:revision>83</cp:revision>
  <dcterms:created xsi:type="dcterms:W3CDTF">2021-03-13T18:36:10Z</dcterms:created>
  <dcterms:modified xsi:type="dcterms:W3CDTF">2021-09-30T02:32:31Z</dcterms:modified>
</cp:coreProperties>
</file>