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329" r:id="rId2"/>
    <p:sldId id="257" r:id="rId3"/>
    <p:sldId id="272" r:id="rId4"/>
    <p:sldId id="341" r:id="rId5"/>
    <p:sldId id="342" r:id="rId6"/>
    <p:sldId id="343" r:id="rId7"/>
    <p:sldId id="331" r:id="rId8"/>
    <p:sldId id="291" r:id="rId9"/>
    <p:sldId id="290" r:id="rId10"/>
    <p:sldId id="330" r:id="rId11"/>
    <p:sldId id="289" r:id="rId12"/>
    <p:sldId id="288" r:id="rId13"/>
    <p:sldId id="287" r:id="rId14"/>
    <p:sldId id="286" r:id="rId15"/>
    <p:sldId id="285" r:id="rId16"/>
    <p:sldId id="284" r:id="rId17"/>
    <p:sldId id="283" r:id="rId18"/>
    <p:sldId id="282" r:id="rId19"/>
    <p:sldId id="281" r:id="rId20"/>
    <p:sldId id="280" r:id="rId21"/>
    <p:sldId id="279" r:id="rId22"/>
    <p:sldId id="278" r:id="rId23"/>
    <p:sldId id="276" r:id="rId24"/>
    <p:sldId id="275" r:id="rId25"/>
    <p:sldId id="274" r:id="rId26"/>
    <p:sldId id="273" r:id="rId27"/>
    <p:sldId id="271" r:id="rId28"/>
    <p:sldId id="270" r:id="rId29"/>
    <p:sldId id="269" r:id="rId30"/>
    <p:sldId id="267" r:id="rId31"/>
    <p:sldId id="266" r:id="rId32"/>
    <p:sldId id="265" r:id="rId33"/>
    <p:sldId id="262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4" r:id="rId44"/>
    <p:sldId id="345" r:id="rId45"/>
    <p:sldId id="346" r:id="rId46"/>
    <p:sldId id="347" r:id="rId47"/>
    <p:sldId id="348" r:id="rId48"/>
    <p:sldId id="349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2E2E"/>
    <a:srgbClr val="004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7" autoAdjust="0"/>
    <p:restoredTop sz="94638" autoAdjust="0"/>
  </p:normalViewPr>
  <p:slideViewPr>
    <p:cSldViewPr>
      <p:cViewPr>
        <p:scale>
          <a:sx n="100" d="100"/>
          <a:sy n="100" d="100"/>
        </p:scale>
        <p:origin x="-1878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notesMaster" Target="notesMasters/notesMaster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54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8" Type="http://schemas.openxmlformats.org/officeDocument/2006/relationships/slide" Target="slides/slide7.xml" /><Relationship Id="rId5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A7E9F-8D2E-4A61-9C1E-8354F9019FCF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4082C-C5B7-49D8-88B1-3CAC6421E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7D20-17CE-4F50-A7BB-78D4A22A9D7A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ADC-04FC-4733-A06A-F1021B748B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2706" name="Picture 2" descr="C:\Users\TOL\Desktop\Desktop Data (6-4-21)\TOL 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5867400"/>
            <a:ext cx="1497013" cy="85885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7D20-17CE-4F50-A7BB-78D4A22A9D7A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ADC-04FC-4733-A06A-F1021B748B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7D20-17CE-4F50-A7BB-78D4A22A9D7A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ADC-04FC-4733-A06A-F1021B748B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7D20-17CE-4F50-A7BB-78D4A22A9D7A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ADC-04FC-4733-A06A-F1021B748B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7D20-17CE-4F50-A7BB-78D4A22A9D7A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ADC-04FC-4733-A06A-F1021B748B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7D20-17CE-4F50-A7BB-78D4A22A9D7A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ADC-04FC-4733-A06A-F1021B748B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7D20-17CE-4F50-A7BB-78D4A22A9D7A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ADC-04FC-4733-A06A-F1021B748B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7D20-17CE-4F50-A7BB-78D4A22A9D7A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ADC-04FC-4733-A06A-F1021B748B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7D20-17CE-4F50-A7BB-78D4A22A9D7A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ADC-04FC-4733-A06A-F1021B748B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7D20-17CE-4F50-A7BB-78D4A22A9D7A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ADC-04FC-4733-A06A-F1021B748B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7D20-17CE-4F50-A7BB-78D4A22A9D7A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ADC-04FC-4733-A06A-F1021B748B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97D20-17CE-4F50-A7BB-78D4A22A9D7A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F6ADC-04FC-4733-A06A-F1021B748B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1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1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1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1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1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1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1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1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1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1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1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 /><Relationship Id="rId1" Type="http://schemas.openxmlformats.org/officeDocument/2006/relationships/slideLayout" Target="../slideLayouts/slideLayout1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 /><Relationship Id="rId1" Type="http://schemas.openxmlformats.org/officeDocument/2006/relationships/slideLayout" Target="../slideLayouts/slideLayout1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1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 /><Relationship Id="rId1" Type="http://schemas.openxmlformats.org/officeDocument/2006/relationships/slideLayout" Target="../slideLayouts/slideLayout1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1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 /><Relationship Id="rId1" Type="http://schemas.openxmlformats.org/officeDocument/2006/relationships/slideLayout" Target="../slideLayouts/slideLayout1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 /><Relationship Id="rId1" Type="http://schemas.openxmlformats.org/officeDocument/2006/relationships/slideLayout" Target="../slideLayouts/slideLayout1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 /><Relationship Id="rId1" Type="http://schemas.openxmlformats.org/officeDocument/2006/relationships/slideLayout" Target="../slideLayouts/slideLayout1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 /><Relationship Id="rId1" Type="http://schemas.openxmlformats.org/officeDocument/2006/relationships/slideLayout" Target="../slideLayouts/slideLayout1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 /><Relationship Id="rId1" Type="http://schemas.openxmlformats.org/officeDocument/2006/relationships/slideLayout" Target="../slideLayouts/slideLayout1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 /><Relationship Id="rId1" Type="http://schemas.openxmlformats.org/officeDocument/2006/relationships/slideLayout" Target="../slideLayouts/slideLayout1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 /><Relationship Id="rId1" Type="http://schemas.openxmlformats.org/officeDocument/2006/relationships/slideLayout" Target="../slideLayouts/slideLayout1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 /><Relationship Id="rId1" Type="http://schemas.openxmlformats.org/officeDocument/2006/relationships/slideLayout" Target="../slideLayouts/slideLayout1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 /><Relationship Id="rId1" Type="http://schemas.openxmlformats.org/officeDocument/2006/relationships/slideLayout" Target="../slideLayouts/slideLayout1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 /><Relationship Id="rId1" Type="http://schemas.openxmlformats.org/officeDocument/2006/relationships/slideLayout" Target="../slideLayouts/slideLayout1.xml" 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 /><Relationship Id="rId1" Type="http://schemas.openxmlformats.org/officeDocument/2006/relationships/slideLayout" Target="../slideLayouts/slideLayout1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 /><Relationship Id="rId1" Type="http://schemas.openxmlformats.org/officeDocument/2006/relationships/slideLayout" Target="../slideLayouts/slideLayout1.xml" 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51038"/>
            <a:ext cx="9144000" cy="52879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PERCENTAGES</a:t>
            </a:r>
            <a:endParaRPr lang="en-US" sz="35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3730" name="Picture 2" descr="C:\Users\TOL\Desktop\Desktop Data (6-4-21)\TOL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00438"/>
            <a:ext cx="3817863" cy="21903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838200"/>
            <a:ext cx="2514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22E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Answer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922E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163" y="2514600"/>
            <a:ext cx="80676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" y="838200"/>
            <a:ext cx="2514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C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Question No. – 3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4C2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683642"/>
            <a:ext cx="9143999" cy="181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" y="914400"/>
            <a:ext cx="2514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22E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Answer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922E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1538" y="2295525"/>
            <a:ext cx="74009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" y="762000"/>
            <a:ext cx="2514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C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Question No. – 4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4C2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559209"/>
            <a:ext cx="9144000" cy="193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" y="609600"/>
            <a:ext cx="2514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22E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Answer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922E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14650"/>
            <a:ext cx="9022821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" y="609600"/>
            <a:ext cx="2514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C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Question No. – 5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4C2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080103"/>
            <a:ext cx="9144000" cy="2949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" y="838200"/>
            <a:ext cx="2514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22E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Answer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922E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8" y="2690813"/>
            <a:ext cx="83153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" y="762000"/>
            <a:ext cx="2514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C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Question No. – 6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4C2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563884"/>
            <a:ext cx="8991600" cy="2236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" y="1066800"/>
            <a:ext cx="2514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22E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Answer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922E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5850" y="2695575"/>
            <a:ext cx="69723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" y="990600"/>
            <a:ext cx="2514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C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Question No. – 7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4C2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627870"/>
            <a:ext cx="8991600" cy="1944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76200"/>
            <a:ext cx="810157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" y="1066800"/>
            <a:ext cx="2514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22E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Answer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922E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388" y="2914650"/>
            <a:ext cx="82772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" y="228600"/>
            <a:ext cx="2514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C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Question No. – 8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4C2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050" y="1352550"/>
            <a:ext cx="75819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" y="381000"/>
            <a:ext cx="2514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22E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Answer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922E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7788" y="1162050"/>
            <a:ext cx="64484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" y="762000"/>
            <a:ext cx="2514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C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Question No. – 9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4C2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081810"/>
            <a:ext cx="8991600" cy="294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" y="685800"/>
            <a:ext cx="2514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22E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Answer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922E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95450"/>
            <a:ext cx="72390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304800"/>
            <a:ext cx="2667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C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Question No. – 10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4C2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736" y="1371600"/>
            <a:ext cx="8665664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" y="152400"/>
            <a:ext cx="2514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22E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Answer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922E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57200"/>
            <a:ext cx="6458287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" y="762000"/>
            <a:ext cx="2743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C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Question No. – 11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4C2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" y="2057400"/>
            <a:ext cx="9028386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" y="685800"/>
            <a:ext cx="2514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22E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Answer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922E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752600"/>
            <a:ext cx="6556796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" y="762000"/>
            <a:ext cx="2743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C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Question No. – 12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4C2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981200"/>
            <a:ext cx="893998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8161817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" y="304800"/>
            <a:ext cx="2514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22E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Answer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922E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143000"/>
            <a:ext cx="7882461" cy="431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" y="685800"/>
            <a:ext cx="3124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C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Question No. – 13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4C2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905000"/>
            <a:ext cx="899001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" y="457200"/>
            <a:ext cx="2514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22E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Answer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922E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752600"/>
            <a:ext cx="6342550" cy="317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" y="762000"/>
            <a:ext cx="2667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C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Question No. – 14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4C2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6571" y="2057400"/>
            <a:ext cx="851262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" y="762000"/>
            <a:ext cx="2514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22E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Answer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922E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057400"/>
            <a:ext cx="5480409" cy="261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" y="838200"/>
            <a:ext cx="2743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C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Question No. – 15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4C2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213" y="1981200"/>
            <a:ext cx="879338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" y="457200"/>
            <a:ext cx="2514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22E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Answer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922E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737477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" y="762000"/>
            <a:ext cx="2819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C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Question No. – 16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4C2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625" y="1981200"/>
            <a:ext cx="87429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" y="609600"/>
            <a:ext cx="2514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22E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Answer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922E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57201"/>
            <a:ext cx="6527272" cy="574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" y="685800"/>
            <a:ext cx="2819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C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Question No. – 17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4C2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168" y="2057400"/>
            <a:ext cx="872323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674" y="304800"/>
            <a:ext cx="8073926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" y="685800"/>
            <a:ext cx="2514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22E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Answer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922E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676400"/>
            <a:ext cx="597308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" y="533400"/>
            <a:ext cx="2895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C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Question No. – 18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4C2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409" y="1981200"/>
            <a:ext cx="8786191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152400"/>
            <a:ext cx="2514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22E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Answer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922E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752600"/>
            <a:ext cx="551445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6200" y="762000"/>
            <a:ext cx="2895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C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Question No. – 19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4C2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627" y="2133600"/>
            <a:ext cx="880997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152400"/>
            <a:ext cx="2514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22E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Answer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922E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24000"/>
            <a:ext cx="688516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" y="533400"/>
            <a:ext cx="2895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C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Question No. – </a:t>
            </a:r>
            <a:r>
              <a:rPr lang="en-US" sz="2000" dirty="0">
                <a:solidFill>
                  <a:srgbClr val="004C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>20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C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4C2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0"/>
            <a:ext cx="859458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152400"/>
            <a:ext cx="2514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22E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Answer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922E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143000"/>
            <a:ext cx="617444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" y="533400"/>
            <a:ext cx="2895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C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Question No. – </a:t>
            </a:r>
            <a:r>
              <a:rPr lang="en-US" sz="2000" dirty="0">
                <a:solidFill>
                  <a:srgbClr val="004C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>21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C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4C2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33501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152400"/>
            <a:ext cx="2514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22E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Answer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922E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447800"/>
            <a:ext cx="5410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395" y="152400"/>
            <a:ext cx="8263405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76200"/>
            <a:ext cx="7716204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914400"/>
            <a:ext cx="2514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C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Question No. – 1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4C2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554584"/>
            <a:ext cx="8915400" cy="2093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838200"/>
            <a:ext cx="2514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22E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Answer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922E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2266950"/>
            <a:ext cx="72675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838200"/>
            <a:ext cx="2514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C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Question No. – 2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4C2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767013"/>
            <a:ext cx="9000661" cy="157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127</Words>
  <Application>Microsoft Office PowerPoint</Application>
  <PresentationFormat>On-screen Show (4:3)</PresentationFormat>
  <Paragraphs>43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PERCENTAGES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TOL</dc:creator>
  <cp:lastModifiedBy>ARYAN MISHRA</cp:lastModifiedBy>
  <cp:revision>149</cp:revision>
  <dcterms:created xsi:type="dcterms:W3CDTF">2021-04-12T08:29:11Z</dcterms:created>
  <dcterms:modified xsi:type="dcterms:W3CDTF">2021-05-20T17:13:10Z</dcterms:modified>
</cp:coreProperties>
</file>