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6573" y="5686854"/>
            <a:ext cx="2257427" cy="1171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E769DD-3494-45F7-A427-1A5688F4C179}" type="datetimeFigureOut">
              <a:rPr lang="en-US" smtClean="0"/>
              <a:t>9/12/2021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1A529F-D65A-4ADE-80BB-FFFF585BF93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6.png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2.png" /><Relationship Id="rId4" Type="http://schemas.openxmlformats.org/officeDocument/2006/relationships/image" Target="../media/image31.png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7.png" /><Relationship Id="rId4" Type="http://schemas.openxmlformats.org/officeDocument/2006/relationships/image" Target="../media/image36.png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7.png" /><Relationship Id="rId4" Type="http://schemas.openxmlformats.org/officeDocument/2006/relationships/image" Target="../media/image41.png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5.png" /><Relationship Id="rId4" Type="http://schemas.openxmlformats.org/officeDocument/2006/relationships/image" Target="../media/image44.png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9.png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714620"/>
            <a:ext cx="700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uhaus 93" pitchFamily="82" charset="0"/>
              </a:rPr>
              <a:t>FAMILY TREE AND BLOOD RELATIONS LOGICAL REASONING</a:t>
            </a:r>
            <a:endParaRPr lang="en-IN" sz="4800" dirty="0">
              <a:solidFill>
                <a:srgbClr val="FF0000"/>
              </a:solidFill>
              <a:latin typeface="Bauhaus 93" pitchFamily="82" charset="0"/>
            </a:endParaRP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571480"/>
            <a:ext cx="38004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000108"/>
            <a:ext cx="6000776" cy="49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5. Read the following information carefully and answer the questions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In a family of six persons, L, M, N, F, P, Q, there are two married couples.</a:t>
            </a:r>
            <a:br>
              <a:rPr lang="en-IN" b="1" dirty="0"/>
            </a:br>
            <a:r>
              <a:rPr lang="en-IN" b="1" dirty="0"/>
              <a:t>2. F is grandmother of L and mother of M.</a:t>
            </a:r>
            <a:br>
              <a:rPr lang="en-IN" b="1" dirty="0"/>
            </a:br>
            <a:r>
              <a:rPr lang="en-IN" b="1" dirty="0"/>
              <a:t>3. N is wife of M and mother of Q.</a:t>
            </a:r>
            <a:br>
              <a:rPr lang="en-IN" b="1" dirty="0"/>
            </a:br>
            <a:r>
              <a:rPr lang="en-IN" b="1" dirty="0"/>
              <a:t>4. Q is the grand-daughter of P.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How many male members are there in the family?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1</a:t>
            </a:r>
          </a:p>
          <a:p>
            <a:r>
              <a:rPr lang="en-IN" b="1" dirty="0"/>
              <a:t>b.</a:t>
            </a:r>
            <a:r>
              <a:rPr lang="en-IN" dirty="0"/>
              <a:t> 2</a:t>
            </a:r>
          </a:p>
          <a:p>
            <a:r>
              <a:rPr lang="en-IN" b="1" dirty="0"/>
              <a:t>c.</a:t>
            </a:r>
            <a:r>
              <a:rPr lang="en-IN" dirty="0"/>
              <a:t> 3</a:t>
            </a:r>
          </a:p>
          <a:p>
            <a:r>
              <a:rPr lang="en-IN" b="1" dirty="0"/>
              <a:t>d.</a:t>
            </a:r>
            <a:r>
              <a:rPr lang="en-IN" dirty="0"/>
              <a:t> Cannot be determined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3790967" cy="360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85794"/>
            <a:ext cx="65008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6. Read the following information carefully and answer the question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</a:t>
            </a:r>
            <a:r>
              <a:rPr lang="en-IN" b="1" dirty="0" err="1"/>
              <a:t>Rohansh</a:t>
            </a:r>
            <a:r>
              <a:rPr lang="en-IN" b="1" dirty="0"/>
              <a:t> is the son of </a:t>
            </a:r>
            <a:r>
              <a:rPr lang="en-IN" b="1" dirty="0" err="1"/>
              <a:t>Aryansh’s</a:t>
            </a:r>
            <a:r>
              <a:rPr lang="en-IN" b="1" dirty="0"/>
              <a:t> father’s sister.</a:t>
            </a:r>
            <a:br>
              <a:rPr lang="en-IN" b="1" dirty="0"/>
            </a:br>
            <a:r>
              <a:rPr lang="en-IN" b="1" dirty="0"/>
              <a:t>2. </a:t>
            </a:r>
            <a:r>
              <a:rPr lang="en-IN" b="1" dirty="0" err="1"/>
              <a:t>Somit</a:t>
            </a:r>
            <a:r>
              <a:rPr lang="en-IN" b="1" dirty="0"/>
              <a:t> is son of </a:t>
            </a:r>
            <a:r>
              <a:rPr lang="en-IN" b="1" dirty="0" err="1"/>
              <a:t>Disha</a:t>
            </a:r>
            <a:r>
              <a:rPr lang="en-IN" b="1" dirty="0"/>
              <a:t> who is mother of </a:t>
            </a:r>
            <a:r>
              <a:rPr lang="en-IN" b="1" dirty="0" err="1"/>
              <a:t>Aarav</a:t>
            </a:r>
            <a:r>
              <a:rPr lang="en-IN" b="1" dirty="0"/>
              <a:t> and Grandmother of </a:t>
            </a:r>
            <a:r>
              <a:rPr lang="en-IN" b="1" dirty="0" err="1"/>
              <a:t>Aryansh</a:t>
            </a:r>
            <a:r>
              <a:rPr lang="en-IN" b="1" dirty="0"/>
              <a:t>.</a:t>
            </a:r>
            <a:br>
              <a:rPr lang="en-IN" b="1" dirty="0"/>
            </a:br>
            <a:r>
              <a:rPr lang="en-IN" b="1" dirty="0"/>
              <a:t>3. </a:t>
            </a:r>
            <a:r>
              <a:rPr lang="en-IN" b="1" dirty="0" err="1"/>
              <a:t>Lalit</a:t>
            </a:r>
            <a:r>
              <a:rPr lang="en-IN" b="1" dirty="0"/>
              <a:t> is the father of </a:t>
            </a:r>
            <a:r>
              <a:rPr lang="en-IN" b="1" dirty="0" err="1"/>
              <a:t>Ananya</a:t>
            </a:r>
            <a:r>
              <a:rPr lang="en-IN" b="1" dirty="0"/>
              <a:t> and grandfather of </a:t>
            </a:r>
            <a:r>
              <a:rPr lang="en-IN" b="1" dirty="0" err="1"/>
              <a:t>Rohansh</a:t>
            </a:r>
            <a:r>
              <a:rPr lang="en-IN" b="1" dirty="0"/>
              <a:t>.</a:t>
            </a:r>
            <a:br>
              <a:rPr lang="en-IN" b="1" dirty="0"/>
            </a:br>
            <a:r>
              <a:rPr lang="en-IN" b="1" dirty="0"/>
              <a:t>4. </a:t>
            </a:r>
            <a:r>
              <a:rPr lang="en-IN" b="1" dirty="0" err="1"/>
              <a:t>Disha</a:t>
            </a:r>
            <a:r>
              <a:rPr lang="en-IN" b="1" dirty="0"/>
              <a:t> is wife of </a:t>
            </a:r>
            <a:r>
              <a:rPr lang="en-IN" b="1" dirty="0" err="1"/>
              <a:t>Lalit</a:t>
            </a:r>
            <a:r>
              <a:rPr lang="en-IN" b="1" dirty="0"/>
              <a:t>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How is </a:t>
            </a:r>
            <a:r>
              <a:rPr lang="en-IN" b="1" dirty="0" err="1"/>
              <a:t>Disha</a:t>
            </a:r>
            <a:r>
              <a:rPr lang="en-IN" b="1" dirty="0"/>
              <a:t> related to </a:t>
            </a:r>
            <a:r>
              <a:rPr lang="en-IN" b="1" dirty="0" err="1"/>
              <a:t>Rohansh</a:t>
            </a:r>
            <a:r>
              <a:rPr lang="en-IN" b="1" dirty="0"/>
              <a:t>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Aunt</a:t>
            </a:r>
          </a:p>
          <a:p>
            <a:r>
              <a:rPr lang="en-IN" b="1" dirty="0"/>
              <a:t>b.</a:t>
            </a:r>
            <a:r>
              <a:rPr lang="en-IN" dirty="0"/>
              <a:t> Grandmother</a:t>
            </a:r>
          </a:p>
          <a:p>
            <a:r>
              <a:rPr lang="en-IN" b="1" dirty="0"/>
              <a:t>c.</a:t>
            </a:r>
            <a:r>
              <a:rPr lang="en-IN" dirty="0"/>
              <a:t> Sister</a:t>
            </a:r>
          </a:p>
          <a:p>
            <a:r>
              <a:rPr lang="en-IN" b="1" dirty="0"/>
              <a:t>d.</a:t>
            </a:r>
            <a:r>
              <a:rPr lang="en-IN" dirty="0"/>
              <a:t> Cousin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14488"/>
            <a:ext cx="5286412" cy="430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785794"/>
            <a:ext cx="6572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7. Read the following information carefully and answer the question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There are six children playing football, namely, Z, Y, X, W, V and U.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Z and V are brothers.</a:t>
            </a:r>
            <a:br>
              <a:rPr lang="en-IN" b="1" dirty="0"/>
            </a:br>
            <a:r>
              <a:rPr lang="en-IN" b="1" dirty="0"/>
              <a:t>2. U is the sister of V.</a:t>
            </a:r>
            <a:br>
              <a:rPr lang="en-IN" b="1" dirty="0"/>
            </a:br>
            <a:r>
              <a:rPr lang="en-IN" b="1" dirty="0"/>
              <a:t>3. X is the only son of Z’s uncle.</a:t>
            </a:r>
            <a:br>
              <a:rPr lang="en-IN" b="1" dirty="0"/>
            </a:br>
            <a:r>
              <a:rPr lang="en-IN" b="1" dirty="0"/>
              <a:t>4. Y and W are daughters of the brother of X’s father.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How many male players are there?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3</a:t>
            </a:r>
          </a:p>
          <a:p>
            <a:r>
              <a:rPr lang="en-IN" b="1" dirty="0"/>
              <a:t>b.</a:t>
            </a:r>
            <a:r>
              <a:rPr lang="en-IN" dirty="0"/>
              <a:t> 4</a:t>
            </a:r>
          </a:p>
          <a:p>
            <a:r>
              <a:rPr lang="en-IN" b="1" dirty="0"/>
              <a:t>c.</a:t>
            </a:r>
            <a:r>
              <a:rPr lang="en-IN" dirty="0"/>
              <a:t> 5</a:t>
            </a:r>
          </a:p>
          <a:p>
            <a:r>
              <a:rPr lang="en-IN" b="1" dirty="0"/>
              <a:t>d.</a:t>
            </a:r>
            <a:r>
              <a:rPr lang="en-IN" dirty="0"/>
              <a:t> 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981726" cy="432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643050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8. Pointing towards a girl, a man said to a woman, “Her mother is the only daughter of your mother.”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How is the girl related to that woman?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Sister</a:t>
            </a:r>
          </a:p>
          <a:p>
            <a:r>
              <a:rPr lang="en-IN" b="1" dirty="0"/>
              <a:t>b.</a:t>
            </a:r>
            <a:r>
              <a:rPr lang="en-IN" dirty="0"/>
              <a:t> Daughter</a:t>
            </a:r>
          </a:p>
          <a:p>
            <a:r>
              <a:rPr lang="en-IN" b="1" dirty="0"/>
              <a:t>c.</a:t>
            </a:r>
            <a:r>
              <a:rPr lang="en-IN" dirty="0"/>
              <a:t> Aunt</a:t>
            </a:r>
          </a:p>
          <a:p>
            <a:r>
              <a:rPr lang="en-IN" b="1" dirty="0"/>
              <a:t>d.</a:t>
            </a:r>
            <a:r>
              <a:rPr lang="en-IN" dirty="0"/>
              <a:t> Wife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40691"/>
            <a:ext cx="6215106" cy="413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1500174"/>
            <a:ext cx="61436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 9. Pointing to Raja, </a:t>
            </a:r>
            <a:r>
              <a:rPr lang="en-IN" b="1" dirty="0" err="1"/>
              <a:t>Rani</a:t>
            </a:r>
            <a:r>
              <a:rPr lang="en-IN" b="1" dirty="0"/>
              <a:t> said, “His mother’s brother is the father of my son </a:t>
            </a:r>
            <a:r>
              <a:rPr lang="en-IN" b="1" dirty="0" err="1"/>
              <a:t>Rajkumar</a:t>
            </a:r>
            <a:r>
              <a:rPr lang="en-IN" b="1" dirty="0"/>
              <a:t>”.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How is Raja related to </a:t>
            </a:r>
            <a:r>
              <a:rPr lang="en-IN" b="1" dirty="0" err="1"/>
              <a:t>Rani</a:t>
            </a:r>
            <a:r>
              <a:rPr lang="en-IN" b="1" dirty="0"/>
              <a:t>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Niece</a:t>
            </a:r>
          </a:p>
          <a:p>
            <a:r>
              <a:rPr lang="en-IN" b="1" dirty="0"/>
              <a:t>b.</a:t>
            </a:r>
            <a:r>
              <a:rPr lang="en-IN" dirty="0"/>
              <a:t> Nephew</a:t>
            </a:r>
          </a:p>
          <a:p>
            <a:r>
              <a:rPr lang="en-IN" b="1" dirty="0"/>
              <a:t>c.</a:t>
            </a:r>
            <a:r>
              <a:rPr lang="en-IN" dirty="0"/>
              <a:t> Aunt</a:t>
            </a:r>
          </a:p>
          <a:p>
            <a:r>
              <a:rPr lang="en-IN" b="1" dirty="0"/>
              <a:t>d.</a:t>
            </a:r>
            <a:r>
              <a:rPr lang="en-IN" dirty="0"/>
              <a:t> Sister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688" y="1714488"/>
            <a:ext cx="69606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1428736"/>
            <a:ext cx="7429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Read the following information carefully and answer the question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J + K means J is the son of K</a:t>
            </a:r>
            <a:br>
              <a:rPr lang="en-IN" b="1" dirty="0"/>
            </a:br>
            <a:r>
              <a:rPr lang="en-IN" b="1" dirty="0"/>
              <a:t>2. J - K means J is the wife of K</a:t>
            </a:r>
            <a:br>
              <a:rPr lang="en-IN" b="1" dirty="0"/>
            </a:br>
            <a:r>
              <a:rPr lang="en-IN" b="1" dirty="0"/>
              <a:t>3. J x K means J is the brother of K</a:t>
            </a:r>
            <a:br>
              <a:rPr lang="en-IN" b="1" dirty="0"/>
            </a:br>
            <a:r>
              <a:rPr lang="en-IN" b="1" dirty="0"/>
              <a:t>4. J ÷ K means J is the mother of K</a:t>
            </a:r>
            <a:br>
              <a:rPr lang="en-IN" b="1" dirty="0"/>
            </a:br>
            <a:r>
              <a:rPr lang="en-IN" b="1" dirty="0"/>
              <a:t>5. J = K means J is the sister of K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What does A x B ÷ C mean?</a:t>
            </a:r>
          </a:p>
          <a:p>
            <a:r>
              <a:rPr lang="en-IN" b="1" dirty="0"/>
              <a:t>a.</a:t>
            </a:r>
            <a:r>
              <a:rPr lang="en-IN" dirty="0"/>
              <a:t> A is the brother of C</a:t>
            </a:r>
          </a:p>
          <a:p>
            <a:r>
              <a:rPr lang="en-IN" b="1" dirty="0"/>
              <a:t>b.</a:t>
            </a:r>
            <a:r>
              <a:rPr lang="en-IN" dirty="0"/>
              <a:t> A is the father of C</a:t>
            </a:r>
          </a:p>
          <a:p>
            <a:r>
              <a:rPr lang="en-IN" b="1" dirty="0"/>
              <a:t>c.</a:t>
            </a:r>
            <a:r>
              <a:rPr lang="en-IN" dirty="0"/>
              <a:t> A is the uncle of C</a:t>
            </a:r>
          </a:p>
          <a:p>
            <a:r>
              <a:rPr lang="en-IN" b="1" dirty="0"/>
              <a:t>d.</a:t>
            </a:r>
            <a:r>
              <a:rPr lang="en-IN" dirty="0"/>
              <a:t> A is the nephew of C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1714488"/>
            <a:ext cx="63579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10.Pointing to a man, </a:t>
            </a:r>
            <a:r>
              <a:rPr lang="en-IN" b="1" dirty="0" err="1"/>
              <a:t>Rohan</a:t>
            </a:r>
            <a:r>
              <a:rPr lang="en-IN" b="1" dirty="0"/>
              <a:t> said, “His only brother is the father of my daughter’s father.” How is the </a:t>
            </a:r>
            <a:r>
              <a:rPr lang="en-IN" b="1" dirty="0" err="1"/>
              <a:t>Rohan</a:t>
            </a:r>
            <a:r>
              <a:rPr lang="en-IN" b="1" dirty="0"/>
              <a:t> related to the man?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Father</a:t>
            </a:r>
          </a:p>
          <a:p>
            <a:r>
              <a:rPr lang="en-IN" b="1" dirty="0"/>
              <a:t>b.</a:t>
            </a:r>
            <a:r>
              <a:rPr lang="en-IN" dirty="0"/>
              <a:t> Grandson</a:t>
            </a:r>
          </a:p>
          <a:p>
            <a:r>
              <a:rPr lang="en-IN" b="1" dirty="0"/>
              <a:t>c.</a:t>
            </a:r>
            <a:r>
              <a:rPr lang="en-IN" dirty="0"/>
              <a:t> Uncle</a:t>
            </a:r>
          </a:p>
          <a:p>
            <a:r>
              <a:rPr lang="en-IN" b="1" dirty="0"/>
              <a:t>d.</a:t>
            </a:r>
            <a:r>
              <a:rPr lang="en-IN" dirty="0"/>
              <a:t> Nephew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757321"/>
            <a:ext cx="7381904" cy="484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500174"/>
            <a:ext cx="6000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11. Pointing to an old woman, Aryan said ‘’Her son is my son’s uncle.”</a:t>
            </a:r>
            <a:br>
              <a:rPr lang="en-IN" b="1" dirty="0"/>
            </a:br>
            <a:r>
              <a:rPr lang="en-IN" b="1" dirty="0"/>
              <a:t>How is Aryan related to old woman?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Mother</a:t>
            </a:r>
          </a:p>
          <a:p>
            <a:r>
              <a:rPr lang="en-IN" b="1" dirty="0"/>
              <a:t>b.</a:t>
            </a:r>
            <a:r>
              <a:rPr lang="en-IN" dirty="0"/>
              <a:t> Sister</a:t>
            </a:r>
          </a:p>
          <a:p>
            <a:r>
              <a:rPr lang="en-IN" b="1" dirty="0"/>
              <a:t>c.</a:t>
            </a:r>
            <a:r>
              <a:rPr lang="en-IN" dirty="0"/>
              <a:t> Son</a:t>
            </a:r>
          </a:p>
          <a:p>
            <a:r>
              <a:rPr lang="en-IN" b="1" dirty="0"/>
              <a:t>d.</a:t>
            </a:r>
            <a:r>
              <a:rPr lang="en-IN" dirty="0"/>
              <a:t> Daughter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794910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642918"/>
            <a:ext cx="878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  <a:endParaRPr lang="en-IN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85992"/>
            <a:ext cx="6631189" cy="68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143248"/>
            <a:ext cx="3071834" cy="296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5720" y="3500438"/>
            <a:ext cx="571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D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781" y="1928802"/>
            <a:ext cx="8689219" cy="254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628246" cy="54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23574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642918"/>
            <a:ext cx="878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928934"/>
            <a:ext cx="3214710" cy="26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099" y="3000371"/>
            <a:ext cx="714381" cy="266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786058"/>
            <a:ext cx="8929718" cy="110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642918"/>
            <a:ext cx="878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00306"/>
            <a:ext cx="5002199" cy="60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286124"/>
            <a:ext cx="2496623" cy="231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3" y="3429000"/>
            <a:ext cx="59385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2"/>
            <a:ext cx="89297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629692" cy="278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642918"/>
            <a:ext cx="878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26431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71744"/>
            <a:ext cx="4602840" cy="5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429000"/>
            <a:ext cx="2161601" cy="198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89" y="3286124"/>
            <a:ext cx="51486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20666"/>
            <a:ext cx="8786874" cy="8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642918"/>
            <a:ext cx="878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214686"/>
            <a:ext cx="2728925" cy="22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57224" y="2643182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</a:t>
            </a:r>
          </a:p>
          <a:p>
            <a:endParaRPr lang="en-IN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571744"/>
            <a:ext cx="61332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143247"/>
            <a:ext cx="500066" cy="26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253" y="1428736"/>
            <a:ext cx="8019248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2643182"/>
            <a:ext cx="5357850" cy="52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</a:t>
            </a:r>
            <a:endParaRPr lang="en-IN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357562"/>
            <a:ext cx="2262198" cy="213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429000"/>
            <a:ext cx="67541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7" y="428604"/>
            <a:ext cx="874987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3143249"/>
            <a:ext cx="8643998" cy="70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6038282" cy="54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23574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</a:t>
            </a:r>
            <a:endParaRPr lang="en-IN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071810"/>
            <a:ext cx="2965544" cy="225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785818" cy="2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00042"/>
            <a:ext cx="8504245" cy="131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886299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929718" cy="13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278605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</a:t>
            </a:r>
            <a:endParaRPr lang="en-IN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643182"/>
            <a:ext cx="5505482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786190"/>
            <a:ext cx="425897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786190"/>
            <a:ext cx="58449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82" y="2857496"/>
            <a:ext cx="8855020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071546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en-IN" b="1" dirty="0"/>
              <a:t>  Read the following information carefully and answer the questions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J + K means J is the son of K</a:t>
            </a:r>
            <a:br>
              <a:rPr lang="en-IN" b="1" dirty="0"/>
            </a:br>
            <a:r>
              <a:rPr lang="en-IN" b="1" dirty="0"/>
              <a:t>2. J - K means J is the wife of K</a:t>
            </a:r>
            <a:br>
              <a:rPr lang="en-IN" b="1" dirty="0"/>
            </a:br>
            <a:r>
              <a:rPr lang="en-IN" b="1" dirty="0"/>
              <a:t>3. J x K means J is the brother of K</a:t>
            </a:r>
            <a:br>
              <a:rPr lang="en-IN" b="1" dirty="0"/>
            </a:br>
            <a:r>
              <a:rPr lang="en-IN" b="1" dirty="0"/>
              <a:t>4. J ÷ K means J is the mother of K</a:t>
            </a:r>
            <a:br>
              <a:rPr lang="en-IN" b="1" dirty="0"/>
            </a:br>
            <a:r>
              <a:rPr lang="en-IN" b="1" dirty="0"/>
              <a:t>5. J = K means J is the sister of K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What does A + B – C mean?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C is the father of A</a:t>
            </a:r>
          </a:p>
          <a:p>
            <a:r>
              <a:rPr lang="en-IN" b="1" dirty="0"/>
              <a:t>b.</a:t>
            </a:r>
            <a:r>
              <a:rPr lang="en-IN" dirty="0"/>
              <a:t> C is the uncle of A</a:t>
            </a:r>
          </a:p>
          <a:p>
            <a:r>
              <a:rPr lang="en-IN" b="1" dirty="0"/>
              <a:t>c.</a:t>
            </a:r>
            <a:r>
              <a:rPr lang="en-IN" dirty="0"/>
              <a:t> C is the son of A</a:t>
            </a:r>
          </a:p>
          <a:p>
            <a:r>
              <a:rPr lang="en-IN" b="1" dirty="0"/>
              <a:t>d.</a:t>
            </a:r>
            <a:r>
              <a:rPr lang="en-IN" dirty="0"/>
              <a:t> C is the brother of 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5130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429000"/>
            <a:ext cx="2786082" cy="22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357562"/>
            <a:ext cx="52418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8601649" cy="9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269" y="1714488"/>
            <a:ext cx="6234906" cy="28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 Read the following information carefully and answer the questions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In a family of six persons, L, M, N, F, P, Q, there are two married couples.</a:t>
            </a:r>
            <a:br>
              <a:rPr lang="en-IN" b="1" dirty="0"/>
            </a:br>
            <a:r>
              <a:rPr lang="en-IN" b="1" dirty="0"/>
              <a:t>2. F is grandmother of L and mother of M.</a:t>
            </a:r>
            <a:br>
              <a:rPr lang="en-IN" b="1" dirty="0"/>
            </a:br>
            <a:r>
              <a:rPr lang="en-IN" b="1" dirty="0"/>
              <a:t>3. N is wife of M and mother of Q.</a:t>
            </a:r>
            <a:br>
              <a:rPr lang="en-IN" b="1" dirty="0"/>
            </a:br>
            <a:r>
              <a:rPr lang="en-IN" b="1" dirty="0"/>
              <a:t>4. Q is the grand-daughter of P.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Who among the following is one of the couples?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N-F</a:t>
            </a:r>
          </a:p>
          <a:p>
            <a:r>
              <a:rPr lang="en-IN" b="1" dirty="0"/>
              <a:t>b.</a:t>
            </a:r>
            <a:r>
              <a:rPr lang="en-IN" dirty="0"/>
              <a:t> F-P</a:t>
            </a:r>
          </a:p>
          <a:p>
            <a:r>
              <a:rPr lang="en-IN" b="1" dirty="0"/>
              <a:t>c.</a:t>
            </a:r>
            <a:r>
              <a:rPr lang="en-IN" dirty="0"/>
              <a:t> P-M</a:t>
            </a:r>
          </a:p>
          <a:p>
            <a:r>
              <a:rPr lang="en-IN" b="1" dirty="0"/>
              <a:t>d.</a:t>
            </a:r>
            <a:r>
              <a:rPr lang="en-IN" dirty="0"/>
              <a:t> None of these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41" y="1071546"/>
            <a:ext cx="815056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928670"/>
            <a:ext cx="7215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4.Read the following information carefully and answer the questions below.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1. In a family of six persons, L, M, N, F, P, Q, there are two married couples.</a:t>
            </a:r>
            <a:br>
              <a:rPr lang="en-IN" b="1" dirty="0"/>
            </a:br>
            <a:r>
              <a:rPr lang="en-IN" b="1" dirty="0"/>
              <a:t>2. F is grandmother of L and mother of M.</a:t>
            </a:r>
            <a:br>
              <a:rPr lang="en-IN" b="1" dirty="0"/>
            </a:br>
            <a:r>
              <a:rPr lang="en-IN" b="1" dirty="0"/>
              <a:t>3. N is wife of M and mother of Q.</a:t>
            </a:r>
            <a:br>
              <a:rPr lang="en-IN" b="1" dirty="0"/>
            </a:br>
            <a:r>
              <a:rPr lang="en-IN" b="1" dirty="0"/>
              <a:t>4. Q is the grand-daughter of P.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Which of the following is true?</a:t>
            </a:r>
            <a:br>
              <a:rPr lang="en-IN" dirty="0"/>
            </a:br>
            <a:r>
              <a:rPr lang="en-IN" i="1" dirty="0"/>
              <a:t> </a:t>
            </a:r>
          </a:p>
          <a:p>
            <a:endParaRPr lang="en-US" i="1" dirty="0"/>
          </a:p>
          <a:p>
            <a:endParaRPr lang="en-IN" dirty="0"/>
          </a:p>
          <a:p>
            <a:r>
              <a:rPr lang="en-IN" b="1" dirty="0"/>
              <a:t>a.</a:t>
            </a:r>
            <a:r>
              <a:rPr lang="en-IN" dirty="0"/>
              <a:t> L is the brother of Q.</a:t>
            </a:r>
          </a:p>
          <a:p>
            <a:r>
              <a:rPr lang="en-IN" b="1" dirty="0"/>
              <a:t>b.</a:t>
            </a:r>
            <a:r>
              <a:rPr lang="en-IN" dirty="0"/>
              <a:t> L is the sister of Q.</a:t>
            </a:r>
          </a:p>
          <a:p>
            <a:r>
              <a:rPr lang="en-IN" b="1" dirty="0"/>
              <a:t>c.</a:t>
            </a:r>
            <a:r>
              <a:rPr lang="en-IN" dirty="0"/>
              <a:t> M has three daughters.</a:t>
            </a:r>
          </a:p>
          <a:p>
            <a:r>
              <a:rPr lang="en-IN" b="1" dirty="0"/>
              <a:t>d.</a:t>
            </a:r>
            <a:r>
              <a:rPr lang="en-IN" dirty="0"/>
              <a:t> None of these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6625480" cy="34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166</Words>
  <Application>Microsoft Office PowerPoint</Application>
  <PresentationFormat>On-screen Show (4:3)</PresentationFormat>
  <Paragraphs>74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ARYAN MISHRA</cp:lastModifiedBy>
  <cp:revision>82</cp:revision>
  <dcterms:created xsi:type="dcterms:W3CDTF">2020-04-08T15:37:45Z</dcterms:created>
  <dcterms:modified xsi:type="dcterms:W3CDTF">2021-09-12T16:00:35Z</dcterms:modified>
</cp:coreProperties>
</file>