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9" r:id="rId2"/>
    <p:sldId id="354" r:id="rId3"/>
    <p:sldId id="355" r:id="rId4"/>
    <p:sldId id="356" r:id="rId5"/>
    <p:sldId id="357" r:id="rId6"/>
    <p:sldId id="257" r:id="rId7"/>
    <p:sldId id="272" r:id="rId8"/>
    <p:sldId id="291" r:id="rId9"/>
    <p:sldId id="290" r:id="rId10"/>
    <p:sldId id="289" r:id="rId11"/>
    <p:sldId id="288" r:id="rId12"/>
    <p:sldId id="287" r:id="rId13"/>
    <p:sldId id="286" r:id="rId14"/>
    <p:sldId id="285" r:id="rId15"/>
    <p:sldId id="284" r:id="rId16"/>
    <p:sldId id="283" r:id="rId17"/>
    <p:sldId id="282" r:id="rId18"/>
    <p:sldId id="281" r:id="rId19"/>
    <p:sldId id="280" r:id="rId20"/>
    <p:sldId id="279" r:id="rId21"/>
    <p:sldId id="278" r:id="rId22"/>
    <p:sldId id="277" r:id="rId23"/>
    <p:sldId id="276" r:id="rId24"/>
    <p:sldId id="275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7" autoAdjust="0"/>
    <p:restoredTop sz="94638" autoAdjust="0"/>
  </p:normalViewPr>
  <p:slideViewPr>
    <p:cSldViewPr>
      <p:cViewPr>
        <p:scale>
          <a:sx n="66" d="100"/>
          <a:sy n="66" d="100"/>
        </p:scale>
        <p:origin x="-2868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A7E9F-8D2E-4A61-9C1E-8354F9019FC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4082C-C5B7-49D8-88B1-3CAC6421E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2706" name="Picture 2" descr="C:\Users\TOL\Desktop\Desktop Data (6-4-21)\TOL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867400"/>
            <a:ext cx="1497013" cy="85885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7D20-17CE-4F50-A7BB-78D4A22A9D7A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6ADC-04FC-4733-A06A-F1021B748B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5287962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rgbClr val="FF0000"/>
                </a:solidFill>
                <a:latin typeface="Arial Black" pitchFamily="34" charset="0"/>
              </a:rPr>
              <a:t>NUMBER SYSTEM</a:t>
            </a:r>
            <a:endParaRPr lang="en-US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730" name="Picture 2" descr="C:\Users\TOL\Desktop\Desktop Data (6-4-21)\TOL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0438"/>
            <a:ext cx="3817863" cy="2190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77" y="76200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- 3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0090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633754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77" y="762000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- 4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947" y="1905000"/>
            <a:ext cx="68258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63687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- 5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752600"/>
            <a:ext cx="89966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680" y="1295400"/>
            <a:ext cx="796772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77" y="838200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- 6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9799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753190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914400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- 7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981200"/>
            <a:ext cx="898187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2804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057275"/>
            <a:ext cx="6324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685800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- 8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07606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64818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914400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- 9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981200"/>
            <a:ext cx="893655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6544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914400"/>
            <a:ext cx="250382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- 10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587206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4614" y="1219200"/>
            <a:ext cx="613778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09600"/>
            <a:ext cx="9144000" cy="551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489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10200"/>
            <a:ext cx="47833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0500"/>
            <a:ext cx="9144000" cy="570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32546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66913"/>
            <a:ext cx="9144000" cy="257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2757488"/>
            <a:ext cx="67913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77" y="152400"/>
            <a:ext cx="23419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No. - 2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1493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355973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52</Words>
  <Application>Microsoft Office PowerPoint</Application>
  <PresentationFormat>On-screen Show (4:3)</PresentationFormat>
  <Paragraphs>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NUMBER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TOL</dc:creator>
  <cp:lastModifiedBy>ARYAN MISHRA</cp:lastModifiedBy>
  <cp:revision>115</cp:revision>
  <dcterms:created xsi:type="dcterms:W3CDTF">2021-04-12T08:29:11Z</dcterms:created>
  <dcterms:modified xsi:type="dcterms:W3CDTF">2022-05-21T10:24:58Z</dcterms:modified>
</cp:coreProperties>
</file>