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heme/theme2.xml" ContentType="application/vnd.openxmlformats-officedocument.them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xml" ContentType="application/vnd.openxmlformats-officedocument.presentationml.notesSlide+xml"/>
  <Override PartName="/ppt/tags/tag2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1"/>
  </p:sldMasterIdLst>
  <p:notesMasterIdLst>
    <p:notesMasterId r:id="rId12"/>
  </p:notesMasterIdLst>
  <p:sldIdLst>
    <p:sldId id="256" r:id="rId2"/>
    <p:sldId id="266" r:id="rId3"/>
    <p:sldId id="258" r:id="rId4"/>
    <p:sldId id="269" r:id="rId5"/>
    <p:sldId id="270" r:id="rId6"/>
    <p:sldId id="271" r:id="rId7"/>
    <p:sldId id="272" r:id="rId8"/>
    <p:sldId id="273" r:id="rId9"/>
    <p:sldId id="274" r:id="rId10"/>
    <p:sldId id="264" r:id="rId11"/>
  </p:sldIdLst>
  <p:sldSz cx="12192000" cy="6858000"/>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65A"/>
    <a:srgbClr val="122B40"/>
    <a:srgbClr val="132D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15046B-DF8A-49E2-9707-C91669FB4A79}" type="datetimeFigureOut">
              <a:rPr lang="en-IN" smtClean="0"/>
              <a:t>26-07-2023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34E1BC-B64D-4396-8983-63F189D5E5BC}" type="slidenum">
              <a:rPr lang="en-IN" smtClean="0"/>
              <a:t>‹#›</a:t>
            </a:fld>
            <a:endParaRPr lang="en-IN"/>
          </a:p>
        </p:txBody>
      </p:sp>
    </p:spTree>
    <p:extLst>
      <p:ext uri="{BB962C8B-B14F-4D97-AF65-F5344CB8AC3E}">
        <p14:creationId xmlns:p14="http://schemas.microsoft.com/office/powerpoint/2010/main" val="335439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434E1BC-B64D-4396-8983-63F189D5E5BC}" type="slidenum">
              <a:rPr lang="en-IN" smtClean="0"/>
              <a:t>1</a:t>
            </a:fld>
            <a:endParaRPr lang="en-IN"/>
          </a:p>
        </p:txBody>
      </p:sp>
    </p:spTree>
    <p:extLst>
      <p:ext uri="{BB962C8B-B14F-4D97-AF65-F5344CB8AC3E}">
        <p14:creationId xmlns:p14="http://schemas.microsoft.com/office/powerpoint/2010/main" val="19101564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custDataLst>
              <p:tags r:id="rId2"/>
            </p:custDataLst>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custDataLst>
              <p:tags r:id="rId3"/>
            </p:custDataLst>
          </p:nvPr>
        </p:nvSpPr>
        <p:spPr/>
        <p:txBody>
          <a:bodyPr/>
          <a:lstStyle/>
          <a:p>
            <a:fld id="{5F095FBC-7989-4BA5-9942-C96CE45B8B20}" type="datetime1">
              <a:rPr lang="en-IN" smtClean="0"/>
              <a:t>26-07-2023</a:t>
            </a:fld>
            <a:endParaRPr lang="en-IN"/>
          </a:p>
        </p:txBody>
      </p:sp>
      <p:sp>
        <p:nvSpPr>
          <p:cNvPr id="5" name="Footer Placeholder 4"/>
          <p:cNvSpPr>
            <a:spLocks noGrp="1"/>
          </p:cNvSpPr>
          <p:nvPr>
            <p:ph type="ftr" sz="quarter" idx="11"/>
            <p:custDataLst>
              <p:tags r:id="rId4"/>
            </p:custDataLst>
          </p:nvPr>
        </p:nvSpPr>
        <p:spPr/>
        <p:txBody>
          <a:bodyPr/>
          <a:lstStyle/>
          <a:p>
            <a:r>
              <a:rPr lang="en-IN" smtClean="0"/>
              <a:t>CSED, TIET</a:t>
            </a:r>
            <a:endParaRPr lang="en-IN"/>
          </a:p>
        </p:txBody>
      </p:sp>
      <p:sp>
        <p:nvSpPr>
          <p:cNvPr id="6" name="Slide Number Placeholder 5"/>
          <p:cNvSpPr>
            <a:spLocks noGrp="1"/>
          </p:cNvSpPr>
          <p:nvPr>
            <p:ph type="sldNum" sz="quarter" idx="12"/>
            <p:custDataLst>
              <p:tags r:id="rId5"/>
            </p:custDataLst>
          </p:nvPr>
        </p:nvSpPr>
        <p:spPr/>
        <p:txBody>
          <a:bodyPr/>
          <a:lstStyle/>
          <a:p>
            <a:fld id="{39709995-C5C3-42BA-976D-84B062E221E0}" type="slidenum">
              <a:rPr lang="en-IN" smtClean="0"/>
              <a:t>‹#›</a:t>
            </a:fld>
            <a:endParaRPr lang="en-IN"/>
          </a:p>
        </p:txBody>
      </p:sp>
    </p:spTree>
    <p:extLst>
      <p:ext uri="{BB962C8B-B14F-4D97-AF65-F5344CB8AC3E}">
        <p14:creationId xmlns:p14="http://schemas.microsoft.com/office/powerpoint/2010/main" val="162789490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4EDD04-E13D-48AC-AAD0-EC6AF702292A}" type="datetime1">
              <a:rPr lang="en-IN" smtClean="0"/>
              <a:t>26-07-2023</a:t>
            </a:fld>
            <a:endParaRPr lang="en-IN"/>
          </a:p>
        </p:txBody>
      </p:sp>
      <p:sp>
        <p:nvSpPr>
          <p:cNvPr id="6" name="Footer Placeholder 5"/>
          <p:cNvSpPr>
            <a:spLocks noGrp="1"/>
          </p:cNvSpPr>
          <p:nvPr>
            <p:ph type="ftr" sz="quarter" idx="11"/>
          </p:nvPr>
        </p:nvSpPr>
        <p:spPr/>
        <p:txBody>
          <a:bodyPr/>
          <a:lstStyle/>
          <a:p>
            <a:r>
              <a:rPr lang="en-IN" smtClean="0"/>
              <a:t>CSED, TIET</a:t>
            </a:r>
            <a:endParaRPr lang="en-IN"/>
          </a:p>
        </p:txBody>
      </p:sp>
      <p:sp>
        <p:nvSpPr>
          <p:cNvPr id="7" name="Slide Number Placeholder 6"/>
          <p:cNvSpPr>
            <a:spLocks noGrp="1"/>
          </p:cNvSpPr>
          <p:nvPr>
            <p:ph type="sldNum" sz="quarter" idx="12"/>
          </p:nvPr>
        </p:nvSpPr>
        <p:spPr/>
        <p:txBody>
          <a:bodyPr/>
          <a:lstStyle/>
          <a:p>
            <a:fld id="{39709995-C5C3-42BA-976D-84B062E221E0}" type="slidenum">
              <a:rPr lang="en-IN" smtClean="0"/>
              <a:t>‹#›</a:t>
            </a:fld>
            <a:endParaRPr lang="en-IN"/>
          </a:p>
        </p:txBody>
      </p:sp>
    </p:spTree>
    <p:extLst>
      <p:ext uri="{BB962C8B-B14F-4D97-AF65-F5344CB8AC3E}">
        <p14:creationId xmlns:p14="http://schemas.microsoft.com/office/powerpoint/2010/main" val="2039997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B11BB6-C6AB-444D-AD89-BE2EB985DBF7}" type="datetime1">
              <a:rPr lang="en-IN" smtClean="0"/>
              <a:t>26-07-2023</a:t>
            </a:fld>
            <a:endParaRPr lang="en-IN"/>
          </a:p>
        </p:txBody>
      </p:sp>
      <p:sp>
        <p:nvSpPr>
          <p:cNvPr id="6" name="Footer Placeholder 5"/>
          <p:cNvSpPr>
            <a:spLocks noGrp="1"/>
          </p:cNvSpPr>
          <p:nvPr>
            <p:ph type="ftr" sz="quarter" idx="11"/>
          </p:nvPr>
        </p:nvSpPr>
        <p:spPr/>
        <p:txBody>
          <a:bodyPr/>
          <a:lstStyle/>
          <a:p>
            <a:r>
              <a:rPr lang="en-IN" smtClean="0"/>
              <a:t>CSED, TIET</a:t>
            </a:r>
            <a:endParaRPr lang="en-IN"/>
          </a:p>
        </p:txBody>
      </p:sp>
      <p:sp>
        <p:nvSpPr>
          <p:cNvPr id="7" name="Slide Number Placeholder 6"/>
          <p:cNvSpPr>
            <a:spLocks noGrp="1"/>
          </p:cNvSpPr>
          <p:nvPr>
            <p:ph type="sldNum" sz="quarter" idx="12"/>
          </p:nvPr>
        </p:nvSpPr>
        <p:spPr/>
        <p:txBody>
          <a:bodyPr/>
          <a:lstStyle/>
          <a:p>
            <a:fld id="{39709995-C5C3-42BA-976D-84B062E221E0}" type="slidenum">
              <a:rPr lang="en-IN" smtClean="0"/>
              <a:t>‹#›</a:t>
            </a:fld>
            <a:endParaRPr lang="en-IN"/>
          </a:p>
        </p:txBody>
      </p:sp>
    </p:spTree>
    <p:extLst>
      <p:ext uri="{BB962C8B-B14F-4D97-AF65-F5344CB8AC3E}">
        <p14:creationId xmlns:p14="http://schemas.microsoft.com/office/powerpoint/2010/main" val="1658314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7D63C5-9159-4453-A601-DD0A1263A69B}" type="datetime1">
              <a:rPr lang="en-IN" smtClean="0"/>
              <a:t>26-07-2023</a:t>
            </a:fld>
            <a:endParaRPr lang="en-IN"/>
          </a:p>
        </p:txBody>
      </p:sp>
      <p:sp>
        <p:nvSpPr>
          <p:cNvPr id="6" name="Footer Placeholder 5"/>
          <p:cNvSpPr>
            <a:spLocks noGrp="1"/>
          </p:cNvSpPr>
          <p:nvPr>
            <p:ph type="ftr" sz="quarter" idx="11"/>
          </p:nvPr>
        </p:nvSpPr>
        <p:spPr/>
        <p:txBody>
          <a:bodyPr/>
          <a:lstStyle/>
          <a:p>
            <a:r>
              <a:rPr lang="en-IN" smtClean="0"/>
              <a:t>CSED, TIET</a:t>
            </a:r>
            <a:endParaRPr lang="en-IN"/>
          </a:p>
        </p:txBody>
      </p:sp>
      <p:sp>
        <p:nvSpPr>
          <p:cNvPr id="7" name="Slide Number Placeholder 6"/>
          <p:cNvSpPr>
            <a:spLocks noGrp="1"/>
          </p:cNvSpPr>
          <p:nvPr>
            <p:ph type="sldNum" sz="quarter" idx="12"/>
          </p:nvPr>
        </p:nvSpPr>
        <p:spPr/>
        <p:txBody>
          <a:bodyPr/>
          <a:lstStyle/>
          <a:p>
            <a:fld id="{39709995-C5C3-42BA-976D-84B062E221E0}"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79360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E97829-3B52-4704-9CB6-2120C3B70FDA}" type="datetime1">
              <a:rPr lang="en-IN" smtClean="0"/>
              <a:t>26-07-2023</a:t>
            </a:fld>
            <a:endParaRPr lang="en-IN"/>
          </a:p>
        </p:txBody>
      </p:sp>
      <p:sp>
        <p:nvSpPr>
          <p:cNvPr id="6" name="Footer Placeholder 5"/>
          <p:cNvSpPr>
            <a:spLocks noGrp="1"/>
          </p:cNvSpPr>
          <p:nvPr>
            <p:ph type="ftr" sz="quarter" idx="11"/>
          </p:nvPr>
        </p:nvSpPr>
        <p:spPr/>
        <p:txBody>
          <a:bodyPr/>
          <a:lstStyle/>
          <a:p>
            <a:r>
              <a:rPr lang="en-IN" smtClean="0"/>
              <a:t>CSED, TIET</a:t>
            </a:r>
            <a:endParaRPr lang="en-IN"/>
          </a:p>
        </p:txBody>
      </p:sp>
      <p:sp>
        <p:nvSpPr>
          <p:cNvPr id="7" name="Slide Number Placeholder 6"/>
          <p:cNvSpPr>
            <a:spLocks noGrp="1"/>
          </p:cNvSpPr>
          <p:nvPr>
            <p:ph type="sldNum" sz="quarter" idx="12"/>
          </p:nvPr>
        </p:nvSpPr>
        <p:spPr/>
        <p:txBody>
          <a:bodyPr/>
          <a:lstStyle/>
          <a:p>
            <a:fld id="{39709995-C5C3-42BA-976D-84B062E221E0}" type="slidenum">
              <a:rPr lang="en-IN" smtClean="0"/>
              <a:t>‹#›</a:t>
            </a:fld>
            <a:endParaRPr lang="en-IN"/>
          </a:p>
        </p:txBody>
      </p:sp>
    </p:spTree>
    <p:extLst>
      <p:ext uri="{BB962C8B-B14F-4D97-AF65-F5344CB8AC3E}">
        <p14:creationId xmlns:p14="http://schemas.microsoft.com/office/powerpoint/2010/main" val="4145585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ED6EBAD-BF8F-4D46-B6A9-0065D71C46E2}" type="datetime1">
              <a:rPr lang="en-IN" smtClean="0"/>
              <a:t>26-07-2023</a:t>
            </a:fld>
            <a:endParaRPr lang="en-IN"/>
          </a:p>
        </p:txBody>
      </p:sp>
      <p:sp>
        <p:nvSpPr>
          <p:cNvPr id="4" name="Footer Placeholder 3"/>
          <p:cNvSpPr>
            <a:spLocks noGrp="1"/>
          </p:cNvSpPr>
          <p:nvPr>
            <p:ph type="ftr" sz="quarter" idx="11"/>
          </p:nvPr>
        </p:nvSpPr>
        <p:spPr/>
        <p:txBody>
          <a:bodyPr/>
          <a:lstStyle/>
          <a:p>
            <a:r>
              <a:rPr lang="en-IN" smtClean="0"/>
              <a:t>CSED, TIET</a:t>
            </a:r>
            <a:endParaRPr lang="en-IN"/>
          </a:p>
        </p:txBody>
      </p:sp>
      <p:sp>
        <p:nvSpPr>
          <p:cNvPr id="5" name="Slide Number Placeholder 4"/>
          <p:cNvSpPr>
            <a:spLocks noGrp="1"/>
          </p:cNvSpPr>
          <p:nvPr>
            <p:ph type="sldNum" sz="quarter" idx="12"/>
          </p:nvPr>
        </p:nvSpPr>
        <p:spPr/>
        <p:txBody>
          <a:bodyPr/>
          <a:lstStyle/>
          <a:p>
            <a:fld id="{39709995-C5C3-42BA-976D-84B062E221E0}" type="slidenum">
              <a:rPr lang="en-IN" smtClean="0"/>
              <a:t>‹#›</a:t>
            </a:fld>
            <a:endParaRPr lang="en-IN"/>
          </a:p>
        </p:txBody>
      </p:sp>
    </p:spTree>
    <p:extLst>
      <p:ext uri="{BB962C8B-B14F-4D97-AF65-F5344CB8AC3E}">
        <p14:creationId xmlns:p14="http://schemas.microsoft.com/office/powerpoint/2010/main" val="4234961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4990A80-6EF1-437C-899F-2F9FEE724EF8}" type="datetime1">
              <a:rPr lang="en-IN" smtClean="0"/>
              <a:t>26-07-2023</a:t>
            </a:fld>
            <a:endParaRPr lang="en-IN"/>
          </a:p>
        </p:txBody>
      </p:sp>
      <p:sp>
        <p:nvSpPr>
          <p:cNvPr id="4" name="Footer Placeholder 3"/>
          <p:cNvSpPr>
            <a:spLocks noGrp="1"/>
          </p:cNvSpPr>
          <p:nvPr>
            <p:ph type="ftr" sz="quarter" idx="11"/>
          </p:nvPr>
        </p:nvSpPr>
        <p:spPr/>
        <p:txBody>
          <a:bodyPr/>
          <a:lstStyle/>
          <a:p>
            <a:r>
              <a:rPr lang="en-IN" smtClean="0"/>
              <a:t>CSED, TIET</a:t>
            </a:r>
            <a:endParaRPr lang="en-IN"/>
          </a:p>
        </p:txBody>
      </p:sp>
      <p:sp>
        <p:nvSpPr>
          <p:cNvPr id="5" name="Slide Number Placeholder 4"/>
          <p:cNvSpPr>
            <a:spLocks noGrp="1"/>
          </p:cNvSpPr>
          <p:nvPr>
            <p:ph type="sldNum" sz="quarter" idx="12"/>
          </p:nvPr>
        </p:nvSpPr>
        <p:spPr/>
        <p:txBody>
          <a:bodyPr/>
          <a:lstStyle/>
          <a:p>
            <a:fld id="{39709995-C5C3-42BA-976D-84B062E221E0}" type="slidenum">
              <a:rPr lang="en-IN" smtClean="0"/>
              <a:t>‹#›</a:t>
            </a:fld>
            <a:endParaRPr lang="en-IN"/>
          </a:p>
        </p:txBody>
      </p:sp>
    </p:spTree>
    <p:extLst>
      <p:ext uri="{BB962C8B-B14F-4D97-AF65-F5344CB8AC3E}">
        <p14:creationId xmlns:p14="http://schemas.microsoft.com/office/powerpoint/2010/main" val="24307508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B56839-D1D4-4001-AE44-01F170E7C737}" type="datetime1">
              <a:rPr lang="en-IN" smtClean="0"/>
              <a:t>26-07-2023</a:t>
            </a:fld>
            <a:endParaRPr lang="en-IN"/>
          </a:p>
        </p:txBody>
      </p:sp>
      <p:sp>
        <p:nvSpPr>
          <p:cNvPr id="5" name="Footer Placeholder 4"/>
          <p:cNvSpPr>
            <a:spLocks noGrp="1"/>
          </p:cNvSpPr>
          <p:nvPr>
            <p:ph type="ftr" sz="quarter" idx="11"/>
          </p:nvPr>
        </p:nvSpPr>
        <p:spPr/>
        <p:txBody>
          <a:bodyPr/>
          <a:lstStyle/>
          <a:p>
            <a:r>
              <a:rPr lang="en-IN" smtClean="0"/>
              <a:t>CSED, TIET</a:t>
            </a:r>
            <a:endParaRPr lang="en-IN"/>
          </a:p>
        </p:txBody>
      </p:sp>
      <p:sp>
        <p:nvSpPr>
          <p:cNvPr id="6" name="Slide Number Placeholder 5"/>
          <p:cNvSpPr>
            <a:spLocks noGrp="1"/>
          </p:cNvSpPr>
          <p:nvPr>
            <p:ph type="sldNum" sz="quarter" idx="12"/>
          </p:nvPr>
        </p:nvSpPr>
        <p:spPr/>
        <p:txBody>
          <a:bodyPr/>
          <a:lstStyle/>
          <a:p>
            <a:fld id="{39709995-C5C3-42BA-976D-84B062E221E0}" type="slidenum">
              <a:rPr lang="en-IN" smtClean="0"/>
              <a:t>‹#›</a:t>
            </a:fld>
            <a:endParaRPr lang="en-IN"/>
          </a:p>
        </p:txBody>
      </p:sp>
    </p:spTree>
    <p:extLst>
      <p:ext uri="{BB962C8B-B14F-4D97-AF65-F5344CB8AC3E}">
        <p14:creationId xmlns:p14="http://schemas.microsoft.com/office/powerpoint/2010/main" val="1941738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2F01EF-161E-41A8-B628-B39FD9EBB10F}" type="datetime1">
              <a:rPr lang="en-IN" smtClean="0"/>
              <a:t>26-07-2023</a:t>
            </a:fld>
            <a:endParaRPr lang="en-IN"/>
          </a:p>
        </p:txBody>
      </p:sp>
      <p:sp>
        <p:nvSpPr>
          <p:cNvPr id="5" name="Footer Placeholder 4"/>
          <p:cNvSpPr>
            <a:spLocks noGrp="1"/>
          </p:cNvSpPr>
          <p:nvPr>
            <p:ph type="ftr" sz="quarter" idx="11"/>
          </p:nvPr>
        </p:nvSpPr>
        <p:spPr/>
        <p:txBody>
          <a:bodyPr/>
          <a:lstStyle/>
          <a:p>
            <a:r>
              <a:rPr lang="en-IN" smtClean="0"/>
              <a:t>CSED, TIET</a:t>
            </a:r>
            <a:endParaRPr lang="en-IN"/>
          </a:p>
        </p:txBody>
      </p:sp>
      <p:sp>
        <p:nvSpPr>
          <p:cNvPr id="6" name="Slide Number Placeholder 5"/>
          <p:cNvSpPr>
            <a:spLocks noGrp="1"/>
          </p:cNvSpPr>
          <p:nvPr>
            <p:ph type="sldNum" sz="quarter" idx="12"/>
          </p:nvPr>
        </p:nvSpPr>
        <p:spPr/>
        <p:txBody>
          <a:bodyPr/>
          <a:lstStyle/>
          <a:p>
            <a:fld id="{39709995-C5C3-42BA-976D-84B062E221E0}" type="slidenum">
              <a:rPr lang="en-IN" smtClean="0"/>
              <a:t>‹#›</a:t>
            </a:fld>
            <a:endParaRPr lang="en-IN"/>
          </a:p>
        </p:txBody>
      </p:sp>
    </p:spTree>
    <p:extLst>
      <p:ext uri="{BB962C8B-B14F-4D97-AF65-F5344CB8AC3E}">
        <p14:creationId xmlns:p14="http://schemas.microsoft.com/office/powerpoint/2010/main" val="778469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dirty="0"/>
          </a:p>
        </p:txBody>
      </p:sp>
      <p:sp>
        <p:nvSpPr>
          <p:cNvPr id="3" name="Content Placeholder 2"/>
          <p:cNvSpPr>
            <a:spLocks noGrp="1"/>
          </p:cNvSpPr>
          <p:nvPr>
            <p:ph idx="1"/>
            <p:custDataLst>
              <p:tags r:id="rId2"/>
            </p:custDataLst>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custDataLst>
              <p:tags r:id="rId3"/>
            </p:custDataLst>
          </p:nvPr>
        </p:nvSpPr>
        <p:spPr/>
        <p:txBody>
          <a:bodyPr/>
          <a:lstStyle/>
          <a:p>
            <a:fld id="{64045733-18BD-4651-B631-270755CC89A2}" type="datetime1">
              <a:rPr lang="en-IN" smtClean="0"/>
              <a:t>26-07-2023</a:t>
            </a:fld>
            <a:endParaRPr lang="en-IN"/>
          </a:p>
        </p:txBody>
      </p:sp>
      <p:sp>
        <p:nvSpPr>
          <p:cNvPr id="5" name="Footer Placeholder 4"/>
          <p:cNvSpPr>
            <a:spLocks noGrp="1"/>
          </p:cNvSpPr>
          <p:nvPr>
            <p:ph type="ftr" sz="quarter" idx="11"/>
            <p:custDataLst>
              <p:tags r:id="rId4"/>
            </p:custDataLst>
          </p:nvPr>
        </p:nvSpPr>
        <p:spPr/>
        <p:txBody>
          <a:bodyPr/>
          <a:lstStyle/>
          <a:p>
            <a:r>
              <a:rPr lang="en-IN" smtClean="0"/>
              <a:t>CSED, TIET</a:t>
            </a:r>
            <a:endParaRPr lang="en-IN"/>
          </a:p>
        </p:txBody>
      </p:sp>
      <p:sp>
        <p:nvSpPr>
          <p:cNvPr id="6" name="Slide Number Placeholder 5"/>
          <p:cNvSpPr>
            <a:spLocks noGrp="1"/>
          </p:cNvSpPr>
          <p:nvPr>
            <p:ph type="sldNum" sz="quarter" idx="12"/>
            <p:custDataLst>
              <p:tags r:id="rId5"/>
            </p:custDataLst>
          </p:nvPr>
        </p:nvSpPr>
        <p:spPr/>
        <p:txBody>
          <a:bodyPr/>
          <a:lstStyle/>
          <a:p>
            <a:fld id="{39709995-C5C3-42BA-976D-84B062E221E0}" type="slidenum">
              <a:rPr lang="en-IN" smtClean="0"/>
              <a:t>‹#›</a:t>
            </a:fld>
            <a:endParaRPr lang="en-IN"/>
          </a:p>
        </p:txBody>
      </p:sp>
    </p:spTree>
    <p:extLst>
      <p:ext uri="{BB962C8B-B14F-4D97-AF65-F5344CB8AC3E}">
        <p14:creationId xmlns:p14="http://schemas.microsoft.com/office/powerpoint/2010/main" val="391879614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21E2D9-687B-4EDB-9651-EE7DEF6B075C}" type="datetime1">
              <a:rPr lang="en-IN" smtClean="0"/>
              <a:t>26-07-2023</a:t>
            </a:fld>
            <a:endParaRPr lang="en-IN"/>
          </a:p>
        </p:txBody>
      </p:sp>
      <p:sp>
        <p:nvSpPr>
          <p:cNvPr id="5" name="Footer Placeholder 4"/>
          <p:cNvSpPr>
            <a:spLocks noGrp="1"/>
          </p:cNvSpPr>
          <p:nvPr>
            <p:ph type="ftr" sz="quarter" idx="11"/>
          </p:nvPr>
        </p:nvSpPr>
        <p:spPr/>
        <p:txBody>
          <a:bodyPr/>
          <a:lstStyle/>
          <a:p>
            <a:r>
              <a:rPr lang="en-IN" smtClean="0"/>
              <a:t>CSED, TIET</a:t>
            </a:r>
            <a:endParaRPr lang="en-IN"/>
          </a:p>
        </p:txBody>
      </p:sp>
      <p:sp>
        <p:nvSpPr>
          <p:cNvPr id="6" name="Slide Number Placeholder 5"/>
          <p:cNvSpPr>
            <a:spLocks noGrp="1"/>
          </p:cNvSpPr>
          <p:nvPr>
            <p:ph type="sldNum" sz="quarter" idx="12"/>
          </p:nvPr>
        </p:nvSpPr>
        <p:spPr/>
        <p:txBody>
          <a:bodyPr/>
          <a:lstStyle/>
          <a:p>
            <a:fld id="{39709995-C5C3-42BA-976D-84B062E221E0}" type="slidenum">
              <a:rPr lang="en-IN" smtClean="0"/>
              <a:t>‹#›</a:t>
            </a:fld>
            <a:endParaRPr lang="en-IN"/>
          </a:p>
        </p:txBody>
      </p:sp>
    </p:spTree>
    <p:extLst>
      <p:ext uri="{BB962C8B-B14F-4D97-AF65-F5344CB8AC3E}">
        <p14:creationId xmlns:p14="http://schemas.microsoft.com/office/powerpoint/2010/main" val="2662003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63E78D-98B1-4E6A-9802-DB4DC521859B}" type="datetime1">
              <a:rPr lang="en-IN" smtClean="0"/>
              <a:t>26-07-2023</a:t>
            </a:fld>
            <a:endParaRPr lang="en-IN"/>
          </a:p>
        </p:txBody>
      </p:sp>
      <p:sp>
        <p:nvSpPr>
          <p:cNvPr id="6" name="Footer Placeholder 5"/>
          <p:cNvSpPr>
            <a:spLocks noGrp="1"/>
          </p:cNvSpPr>
          <p:nvPr>
            <p:ph type="ftr" sz="quarter" idx="11"/>
          </p:nvPr>
        </p:nvSpPr>
        <p:spPr/>
        <p:txBody>
          <a:bodyPr/>
          <a:lstStyle/>
          <a:p>
            <a:r>
              <a:rPr lang="en-IN" smtClean="0"/>
              <a:t>CSED, TIET</a:t>
            </a:r>
            <a:endParaRPr lang="en-IN"/>
          </a:p>
        </p:txBody>
      </p:sp>
      <p:sp>
        <p:nvSpPr>
          <p:cNvPr id="7" name="Slide Number Placeholder 6"/>
          <p:cNvSpPr>
            <a:spLocks noGrp="1"/>
          </p:cNvSpPr>
          <p:nvPr>
            <p:ph type="sldNum" sz="quarter" idx="12"/>
          </p:nvPr>
        </p:nvSpPr>
        <p:spPr/>
        <p:txBody>
          <a:bodyPr/>
          <a:lstStyle/>
          <a:p>
            <a:fld id="{39709995-C5C3-42BA-976D-84B062E221E0}" type="slidenum">
              <a:rPr lang="en-IN" smtClean="0"/>
              <a:t>‹#›</a:t>
            </a:fld>
            <a:endParaRPr lang="en-IN"/>
          </a:p>
        </p:txBody>
      </p:sp>
    </p:spTree>
    <p:extLst>
      <p:ext uri="{BB962C8B-B14F-4D97-AF65-F5344CB8AC3E}">
        <p14:creationId xmlns:p14="http://schemas.microsoft.com/office/powerpoint/2010/main" val="61622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4CE2B7F-ECB1-4282-8BBD-D46BD80632D5}" type="datetime1">
              <a:rPr lang="en-IN" smtClean="0"/>
              <a:t>26-07-2023</a:t>
            </a:fld>
            <a:endParaRPr lang="en-IN"/>
          </a:p>
        </p:txBody>
      </p:sp>
      <p:sp>
        <p:nvSpPr>
          <p:cNvPr id="8" name="Footer Placeholder 7"/>
          <p:cNvSpPr>
            <a:spLocks noGrp="1"/>
          </p:cNvSpPr>
          <p:nvPr>
            <p:ph type="ftr" sz="quarter" idx="11"/>
          </p:nvPr>
        </p:nvSpPr>
        <p:spPr/>
        <p:txBody>
          <a:bodyPr/>
          <a:lstStyle/>
          <a:p>
            <a:r>
              <a:rPr lang="en-IN" smtClean="0"/>
              <a:t>CSED, TIET</a:t>
            </a:r>
            <a:endParaRPr lang="en-IN"/>
          </a:p>
        </p:txBody>
      </p:sp>
      <p:sp>
        <p:nvSpPr>
          <p:cNvPr id="9" name="Slide Number Placeholder 8"/>
          <p:cNvSpPr>
            <a:spLocks noGrp="1"/>
          </p:cNvSpPr>
          <p:nvPr>
            <p:ph type="sldNum" sz="quarter" idx="12"/>
          </p:nvPr>
        </p:nvSpPr>
        <p:spPr/>
        <p:txBody>
          <a:bodyPr/>
          <a:lstStyle/>
          <a:p>
            <a:fld id="{39709995-C5C3-42BA-976D-84B062E221E0}" type="slidenum">
              <a:rPr lang="en-IN" smtClean="0"/>
              <a:t>‹#›</a:t>
            </a:fld>
            <a:endParaRPr lang="en-IN"/>
          </a:p>
        </p:txBody>
      </p:sp>
    </p:spTree>
    <p:extLst>
      <p:ext uri="{BB962C8B-B14F-4D97-AF65-F5344CB8AC3E}">
        <p14:creationId xmlns:p14="http://schemas.microsoft.com/office/powerpoint/2010/main" val="2094371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B5B54FD-84E7-4C07-9A61-3FFDA7E257D4}" type="datetime1">
              <a:rPr lang="en-IN" smtClean="0"/>
              <a:t>26-07-2023</a:t>
            </a:fld>
            <a:endParaRPr lang="en-IN"/>
          </a:p>
        </p:txBody>
      </p:sp>
      <p:sp>
        <p:nvSpPr>
          <p:cNvPr id="4" name="Footer Placeholder 3"/>
          <p:cNvSpPr>
            <a:spLocks noGrp="1"/>
          </p:cNvSpPr>
          <p:nvPr>
            <p:ph type="ftr" sz="quarter" idx="11"/>
          </p:nvPr>
        </p:nvSpPr>
        <p:spPr/>
        <p:txBody>
          <a:bodyPr/>
          <a:lstStyle/>
          <a:p>
            <a:r>
              <a:rPr lang="en-IN" smtClean="0"/>
              <a:t>CSED, TIET</a:t>
            </a:r>
            <a:endParaRPr lang="en-IN"/>
          </a:p>
        </p:txBody>
      </p:sp>
      <p:sp>
        <p:nvSpPr>
          <p:cNvPr id="5" name="Slide Number Placeholder 4"/>
          <p:cNvSpPr>
            <a:spLocks noGrp="1"/>
          </p:cNvSpPr>
          <p:nvPr>
            <p:ph type="sldNum" sz="quarter" idx="12"/>
          </p:nvPr>
        </p:nvSpPr>
        <p:spPr/>
        <p:txBody>
          <a:bodyPr/>
          <a:lstStyle/>
          <a:p>
            <a:fld id="{39709995-C5C3-42BA-976D-84B062E221E0}" type="slidenum">
              <a:rPr lang="en-IN" smtClean="0"/>
              <a:t>‹#›</a:t>
            </a:fld>
            <a:endParaRPr lang="en-IN"/>
          </a:p>
        </p:txBody>
      </p:sp>
    </p:spTree>
    <p:extLst>
      <p:ext uri="{BB962C8B-B14F-4D97-AF65-F5344CB8AC3E}">
        <p14:creationId xmlns:p14="http://schemas.microsoft.com/office/powerpoint/2010/main" val="3117823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D27611A8-B70A-4926-A387-8C742D8AEED6}" type="datetime1">
              <a:rPr lang="en-IN" smtClean="0"/>
              <a:t>26-07-2023</a:t>
            </a:fld>
            <a:endParaRPr lang="en-IN"/>
          </a:p>
        </p:txBody>
      </p:sp>
      <p:sp>
        <p:nvSpPr>
          <p:cNvPr id="3" name="Footer Placeholder 2"/>
          <p:cNvSpPr>
            <a:spLocks noGrp="1"/>
          </p:cNvSpPr>
          <p:nvPr>
            <p:ph type="ftr" sz="quarter" idx="11"/>
            <p:custDataLst>
              <p:tags r:id="rId2"/>
            </p:custDataLst>
          </p:nvPr>
        </p:nvSpPr>
        <p:spPr/>
        <p:txBody>
          <a:bodyPr/>
          <a:lstStyle/>
          <a:p>
            <a:r>
              <a:rPr lang="en-IN" smtClean="0"/>
              <a:t>CSED, TIET</a:t>
            </a:r>
            <a:endParaRPr lang="en-IN"/>
          </a:p>
        </p:txBody>
      </p:sp>
      <p:sp>
        <p:nvSpPr>
          <p:cNvPr id="4" name="Slide Number Placeholder 3"/>
          <p:cNvSpPr>
            <a:spLocks noGrp="1"/>
          </p:cNvSpPr>
          <p:nvPr>
            <p:ph type="sldNum" sz="quarter" idx="12"/>
            <p:custDataLst>
              <p:tags r:id="rId3"/>
            </p:custDataLst>
          </p:nvPr>
        </p:nvSpPr>
        <p:spPr/>
        <p:txBody>
          <a:bodyPr/>
          <a:lstStyle/>
          <a:p>
            <a:fld id="{39709995-C5C3-42BA-976D-84B062E221E0}" type="slidenum">
              <a:rPr lang="en-IN" smtClean="0"/>
              <a:t>‹#›</a:t>
            </a:fld>
            <a:endParaRPr lang="en-IN"/>
          </a:p>
        </p:txBody>
      </p:sp>
    </p:spTree>
    <p:extLst>
      <p:ext uri="{BB962C8B-B14F-4D97-AF65-F5344CB8AC3E}">
        <p14:creationId xmlns:p14="http://schemas.microsoft.com/office/powerpoint/2010/main" val="327761982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01BA74-DC46-42C1-AE57-E58D11A13212}" type="datetime1">
              <a:rPr lang="en-IN" smtClean="0"/>
              <a:t>26-07-2023</a:t>
            </a:fld>
            <a:endParaRPr lang="en-IN"/>
          </a:p>
        </p:txBody>
      </p:sp>
      <p:sp>
        <p:nvSpPr>
          <p:cNvPr id="6" name="Footer Placeholder 5"/>
          <p:cNvSpPr>
            <a:spLocks noGrp="1"/>
          </p:cNvSpPr>
          <p:nvPr>
            <p:ph type="ftr" sz="quarter" idx="11"/>
          </p:nvPr>
        </p:nvSpPr>
        <p:spPr/>
        <p:txBody>
          <a:bodyPr/>
          <a:lstStyle/>
          <a:p>
            <a:r>
              <a:rPr lang="en-IN" smtClean="0"/>
              <a:t>CSED, TIET</a:t>
            </a:r>
            <a:endParaRPr lang="en-IN"/>
          </a:p>
        </p:txBody>
      </p:sp>
      <p:sp>
        <p:nvSpPr>
          <p:cNvPr id="7" name="Slide Number Placeholder 6"/>
          <p:cNvSpPr>
            <a:spLocks noGrp="1"/>
          </p:cNvSpPr>
          <p:nvPr>
            <p:ph type="sldNum" sz="quarter" idx="12"/>
          </p:nvPr>
        </p:nvSpPr>
        <p:spPr/>
        <p:txBody>
          <a:bodyPr/>
          <a:lstStyle/>
          <a:p>
            <a:fld id="{39709995-C5C3-42BA-976D-84B062E221E0}" type="slidenum">
              <a:rPr lang="en-IN" smtClean="0"/>
              <a:t>‹#›</a:t>
            </a:fld>
            <a:endParaRPr lang="en-IN"/>
          </a:p>
        </p:txBody>
      </p:sp>
    </p:spTree>
    <p:extLst>
      <p:ext uri="{BB962C8B-B14F-4D97-AF65-F5344CB8AC3E}">
        <p14:creationId xmlns:p14="http://schemas.microsoft.com/office/powerpoint/2010/main" val="1635861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74FD9E-63CD-4196-848D-42624BF3A599}" type="datetime1">
              <a:rPr lang="en-IN" smtClean="0"/>
              <a:t>26-07-2023</a:t>
            </a:fld>
            <a:endParaRPr lang="en-IN"/>
          </a:p>
        </p:txBody>
      </p:sp>
      <p:sp>
        <p:nvSpPr>
          <p:cNvPr id="6" name="Footer Placeholder 5"/>
          <p:cNvSpPr>
            <a:spLocks noGrp="1"/>
          </p:cNvSpPr>
          <p:nvPr>
            <p:ph type="ftr" sz="quarter" idx="11"/>
          </p:nvPr>
        </p:nvSpPr>
        <p:spPr/>
        <p:txBody>
          <a:bodyPr/>
          <a:lstStyle/>
          <a:p>
            <a:r>
              <a:rPr lang="en-IN" smtClean="0"/>
              <a:t>CSED, TIET</a:t>
            </a:r>
            <a:endParaRPr lang="en-IN"/>
          </a:p>
        </p:txBody>
      </p:sp>
      <p:sp>
        <p:nvSpPr>
          <p:cNvPr id="7" name="Slide Number Placeholder 6"/>
          <p:cNvSpPr>
            <a:spLocks noGrp="1"/>
          </p:cNvSpPr>
          <p:nvPr>
            <p:ph type="sldNum" sz="quarter" idx="12"/>
          </p:nvPr>
        </p:nvSpPr>
        <p:spPr/>
        <p:txBody>
          <a:bodyPr/>
          <a:lstStyle/>
          <a:p>
            <a:fld id="{39709995-C5C3-42BA-976D-84B062E221E0}" type="slidenum">
              <a:rPr lang="en-IN" smtClean="0"/>
              <a:t>‹#›</a:t>
            </a:fld>
            <a:endParaRPr lang="en-IN"/>
          </a:p>
        </p:txBody>
      </p:sp>
    </p:spTree>
    <p:extLst>
      <p:ext uri="{BB962C8B-B14F-4D97-AF65-F5344CB8AC3E}">
        <p14:creationId xmlns:p14="http://schemas.microsoft.com/office/powerpoint/2010/main" val="3952404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4">
            <a:duotone>
              <a:schemeClr val="bg2">
                <a:shade val="18000"/>
                <a:satMod val="160000"/>
                <a:lumMod val="28000"/>
              </a:schemeClr>
              <a:schemeClr val="bg2">
                <a:tint val="95000"/>
                <a:satMod val="160000"/>
                <a:lumMod val="116000"/>
              </a:schemeClr>
            </a:duotone>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9"/>
            </p:custDataLst>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custDataLst>
              <p:tags r:id="rId20"/>
            </p:custDataLst>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custDataLst>
              <p:tags r:id="rId21"/>
            </p:custDataLst>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9B3AE98-EFEE-4330-A3EF-9DF762C617F9}" type="datetime1">
              <a:rPr lang="en-IN" smtClean="0"/>
              <a:t>26-07-2023</a:t>
            </a:fld>
            <a:endParaRPr lang="en-IN"/>
          </a:p>
        </p:txBody>
      </p:sp>
      <p:sp>
        <p:nvSpPr>
          <p:cNvPr id="5" name="Footer Placeholder 4"/>
          <p:cNvSpPr>
            <a:spLocks noGrp="1"/>
          </p:cNvSpPr>
          <p:nvPr>
            <p:ph type="ftr" sz="quarter" idx="3"/>
            <p:custDataLst>
              <p:tags r:id="rId22"/>
            </p:custDataLst>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IN" smtClean="0"/>
              <a:t>CSED, TIET</a:t>
            </a:r>
            <a:endParaRPr lang="en-IN"/>
          </a:p>
        </p:txBody>
      </p:sp>
      <p:sp>
        <p:nvSpPr>
          <p:cNvPr id="6" name="Slide Number Placeholder 5"/>
          <p:cNvSpPr>
            <a:spLocks noGrp="1"/>
          </p:cNvSpPr>
          <p:nvPr>
            <p:ph type="sldNum" sz="quarter" idx="4"/>
            <p:custDataLst>
              <p:tags r:id="rId23"/>
            </p:custDataLst>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9709995-C5C3-42BA-976D-84B062E221E0}" type="slidenum">
              <a:rPr lang="en-IN" smtClean="0"/>
              <a:t>‹#›</a:t>
            </a:fld>
            <a:endParaRPr lang="en-IN"/>
          </a:p>
        </p:txBody>
      </p:sp>
    </p:spTree>
    <p:extLst>
      <p:ext uri="{BB962C8B-B14F-4D97-AF65-F5344CB8AC3E}">
        <p14:creationId xmlns:p14="http://schemas.microsoft.com/office/powerpoint/2010/main" val="3565377980"/>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iming>
    <p:tnLst>
      <p:par>
        <p:cTn id="1" dur="indefinite" restart="never" nodeType="tmRoot"/>
      </p:par>
    </p:tnLst>
  </p:timing>
  <p:hf sldNum="0" hdr="0" ftr="0" dt="0"/>
  <p:txStyles>
    <p:titleStyle>
      <a:lvl1pPr algn="ctr" defTabSz="914400" rtl="0" eaLnBrk="1" latinLnBrk="0" hangingPunct="1">
        <a:lnSpc>
          <a:spcPct val="90000"/>
        </a:lnSpc>
        <a:spcBef>
          <a:spcPct val="0"/>
        </a:spcBef>
        <a:buNone/>
        <a:defRPr sz="3400" b="1" i="0" u="none"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b="0" i="0" u="none"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3.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2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1456268" y="2178500"/>
            <a:ext cx="9479131" cy="962906"/>
          </a:xfrm>
        </p:spPr>
        <p:txBody>
          <a:bodyPr>
            <a:normAutofit fontScale="90000"/>
          </a:bodyPr>
          <a:lstStyle/>
          <a:p>
            <a:r>
              <a:rPr lang="en-IN" sz="4400" dirty="0" smtClean="0">
                <a:solidFill>
                  <a:schemeClr val="accent2">
                    <a:lumMod val="60000"/>
                    <a:lumOff val="40000"/>
                  </a:schemeClr>
                </a:solidFill>
              </a:rPr>
              <a:t>Software project management and SCM</a:t>
            </a:r>
            <a:endParaRPr lang="en-IN" sz="4400" dirty="0"/>
          </a:p>
        </p:txBody>
      </p:sp>
      <p:pic>
        <p:nvPicPr>
          <p:cNvPr id="4" name="Picture 3" descr="Related image"/>
          <p:cNvPicPr>
            <a:picLocks noChangeAspect="1" noChangeArrowheads="1"/>
          </p:cNvPicPr>
          <p:nvPr>
            <p:custDataLst>
              <p:tags r:id="rId3"/>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1660525" cy="1320800"/>
          </a:xfrm>
          <a:prstGeom prst="rect">
            <a:avLst/>
          </a:prstGeom>
          <a:noFill/>
          <a:ln>
            <a:noFill/>
          </a:ln>
          <a:effectLst>
            <a:softEdge rad="2794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custDataLst>
              <p:tags r:id="rId4"/>
            </p:custDataLst>
          </p:nvPr>
        </p:nvSpPr>
        <p:spPr>
          <a:xfrm>
            <a:off x="3235046" y="6413866"/>
            <a:ext cx="6694205" cy="369332"/>
          </a:xfrm>
          <a:prstGeom prst="rect">
            <a:avLst/>
          </a:prstGeom>
          <a:noFill/>
        </p:spPr>
        <p:txBody>
          <a:bodyPr wrap="none" rtlCol="0">
            <a:spAutoFit/>
          </a:bodyPr>
          <a:lstStyle/>
          <a:p>
            <a:pPr algn="ctr"/>
            <a:r>
              <a:rPr lang="en-IN" dirty="0" smtClean="0">
                <a:solidFill>
                  <a:schemeClr val="accent5">
                    <a:lumMod val="60000"/>
                    <a:lumOff val="40000"/>
                  </a:schemeClr>
                </a:solidFill>
              </a:rPr>
              <a:t>Computer Science and Engineering Department, TIET, Patiala</a:t>
            </a:r>
            <a:endParaRPr lang="en-IN" dirty="0">
              <a:solidFill>
                <a:schemeClr val="accent5">
                  <a:lumMod val="60000"/>
                  <a:lumOff val="40000"/>
                </a:scheme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924431167"/>
              </p:ext>
            </p:extLst>
          </p:nvPr>
        </p:nvGraphicFramePr>
        <p:xfrm>
          <a:off x="1750526" y="4274858"/>
          <a:ext cx="9291483" cy="1706880"/>
        </p:xfrm>
        <a:graphic>
          <a:graphicData uri="http://schemas.openxmlformats.org/drawingml/2006/table">
            <a:tbl>
              <a:tblPr firstRow="1" bandRow="1">
                <a:tableStyleId>{72833802-FEF1-4C79-8D5D-14CF1EAF98D9}</a:tableStyleId>
              </a:tblPr>
              <a:tblGrid>
                <a:gridCol w="3097161">
                  <a:extLst>
                    <a:ext uri="{9D8B030D-6E8A-4147-A177-3AD203B41FA5}">
                      <a16:colId xmlns:a16="http://schemas.microsoft.com/office/drawing/2014/main" val="2595886146"/>
                    </a:ext>
                  </a:extLst>
                </a:gridCol>
                <a:gridCol w="3097161">
                  <a:extLst>
                    <a:ext uri="{9D8B030D-6E8A-4147-A177-3AD203B41FA5}">
                      <a16:colId xmlns:a16="http://schemas.microsoft.com/office/drawing/2014/main" val="3150566805"/>
                    </a:ext>
                  </a:extLst>
                </a:gridCol>
                <a:gridCol w="3097161">
                  <a:extLst>
                    <a:ext uri="{9D8B030D-6E8A-4147-A177-3AD203B41FA5}">
                      <a16:colId xmlns:a16="http://schemas.microsoft.com/office/drawing/2014/main" val="2638883713"/>
                    </a:ext>
                  </a:extLst>
                </a:gridCol>
              </a:tblGrid>
              <a:tr h="364345">
                <a:tc>
                  <a:txBody>
                    <a:bodyPr/>
                    <a:lstStyle/>
                    <a:p>
                      <a:pPr algn="ctr"/>
                      <a:r>
                        <a:rPr lang="en-GB" sz="2000" dirty="0" err="1" smtClean="0"/>
                        <a:t>Dr.</a:t>
                      </a:r>
                      <a:r>
                        <a:rPr lang="en-GB" sz="2000" dirty="0" smtClean="0"/>
                        <a:t> Inderveer</a:t>
                      </a:r>
                      <a:r>
                        <a:rPr lang="en-GB" sz="2000" baseline="0" dirty="0" smtClean="0"/>
                        <a:t> Chana</a:t>
                      </a:r>
                      <a:endParaRPr lang="en-GB" sz="2000" dirty="0"/>
                    </a:p>
                  </a:txBody>
                  <a:tcPr/>
                </a:tc>
                <a:tc>
                  <a:txBody>
                    <a:bodyPr/>
                    <a:lstStyle/>
                    <a:p>
                      <a:pPr algn="ctr"/>
                      <a:r>
                        <a:rPr lang="en-GB" sz="2000" dirty="0" smtClean="0"/>
                        <a:t>Dr. Ashima Singh</a:t>
                      </a:r>
                      <a:endParaRPr lang="en-GB" sz="2000" dirty="0"/>
                    </a:p>
                  </a:txBody>
                  <a:tcPr/>
                </a:tc>
                <a:tc>
                  <a:txBody>
                    <a:bodyPr/>
                    <a:lstStyle/>
                    <a:p>
                      <a:pPr algn="ctr"/>
                      <a:r>
                        <a:rPr lang="en-GB" sz="2000" dirty="0" smtClean="0"/>
                        <a:t>Ms. Harkiran Kaur</a:t>
                      </a:r>
                      <a:endParaRPr lang="en-GB" sz="2000" dirty="0"/>
                    </a:p>
                  </a:txBody>
                  <a:tcPr/>
                </a:tc>
                <a:extLst>
                  <a:ext uri="{0D108BD9-81ED-4DB2-BD59-A6C34878D82A}">
                    <a16:rowId xmlns:a16="http://schemas.microsoft.com/office/drawing/2014/main" val="2284312102"/>
                  </a:ext>
                </a:extLst>
              </a:tr>
              <a:tr h="1167901">
                <a:tc>
                  <a:txBody>
                    <a:bodyPr/>
                    <a:lstStyle/>
                    <a:p>
                      <a:pPr algn="ctr"/>
                      <a:r>
                        <a:rPr lang="en-GB" sz="2000" kern="1200" dirty="0" smtClean="0">
                          <a:effectLst/>
                        </a:rPr>
                        <a:t>Professor and Associate Head CSED, Dean of Student Affairs, TIET,</a:t>
                      </a:r>
                      <a:r>
                        <a:rPr lang="en-GB" sz="2000" kern="1200" baseline="0" dirty="0" smtClean="0">
                          <a:effectLst/>
                        </a:rPr>
                        <a:t> Patiala</a:t>
                      </a:r>
                      <a:r>
                        <a:rPr lang="en-GB" sz="2000" kern="1200" dirty="0" smtClean="0">
                          <a:effectLst/>
                        </a:rPr>
                        <a:t> </a:t>
                      </a:r>
                      <a:endParaRPr lang="en-GB" sz="2000" dirty="0"/>
                    </a:p>
                  </a:txBody>
                  <a:tcPr/>
                </a:tc>
                <a:tc>
                  <a:txBody>
                    <a:bodyPr/>
                    <a:lstStyle/>
                    <a:p>
                      <a:pPr algn="ctr"/>
                      <a:r>
                        <a:rPr lang="en-GB" sz="2000" kern="1200" dirty="0" smtClean="0">
                          <a:effectLst/>
                        </a:rPr>
                        <a:t>Assistant Professor CSED, TIET, Patiala</a:t>
                      </a:r>
                      <a:endParaRPr lang="en-GB"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kern="1200" dirty="0" smtClean="0">
                          <a:effectLst/>
                        </a:rPr>
                        <a:t>Assistant Professor CSED, TIET, Patiala</a:t>
                      </a:r>
                      <a:endParaRPr lang="en-GB" sz="2000" dirty="0" smtClean="0"/>
                    </a:p>
                    <a:p>
                      <a:pPr algn="ctr"/>
                      <a:endParaRPr lang="en-GB" sz="2000" dirty="0"/>
                    </a:p>
                  </a:txBody>
                  <a:tcPr/>
                </a:tc>
                <a:extLst>
                  <a:ext uri="{0D108BD9-81ED-4DB2-BD59-A6C34878D82A}">
                    <a16:rowId xmlns:a16="http://schemas.microsoft.com/office/drawing/2014/main" val="71829274"/>
                  </a:ext>
                </a:extLst>
              </a:tr>
            </a:tbl>
          </a:graphicData>
        </a:graphic>
      </p:graphicFrame>
    </p:spTree>
    <p:custDataLst>
      <p:tags r:id="rId1"/>
    </p:custDataLst>
    <p:extLst>
      <p:ext uri="{BB962C8B-B14F-4D97-AF65-F5344CB8AC3E}">
        <p14:creationId xmlns:p14="http://schemas.microsoft.com/office/powerpoint/2010/main" val="2594967750"/>
      </p:ext>
    </p:extLst>
  </p:cSld>
  <p:clrMapOvr>
    <a:masterClrMapping/>
  </p:clrMapOvr>
  <mc:AlternateContent xmlns:mc="http://schemas.openxmlformats.org/markup-compatibility/2006" xmlns:p14="http://schemas.microsoft.com/office/powerpoint/2010/main">
    <mc:Choice Requires="p14">
      <p:transition spd="med" p14:dur="700" advTm="9461">
        <p:fade/>
      </p:transition>
    </mc:Choice>
    <mc:Fallback xmlns="">
      <p:transition spd="med" advTm="9461">
        <p:fade/>
      </p:transition>
    </mc:Fallback>
  </mc:AlternateContent>
  <p:timing>
    <p:tnLst>
      <p:par>
        <p:cTn id="1" dur="indefinite" restart="never" nodeType="tmRoot"/>
      </p:par>
    </p:tnLst>
  </p:timing>
  <p:extLst mod="1">
    <p:ext uri="{E180D4A7-C9FB-4DFB-919C-405C955672EB}">
      <p14:showEvtLst xmlns:p14="http://schemas.microsoft.com/office/powerpoint/2010/main">
        <p14:playEvt time="2075" objId="7"/>
        <p14:stopEvt time="8843" objId="7"/>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1"/>
            </p:custDataLst>
          </p:nvPr>
        </p:nvSpPr>
        <p:spPr>
          <a:xfrm>
            <a:off x="354613" y="1176867"/>
            <a:ext cx="11429348" cy="1384995"/>
          </a:xfrm>
          <a:prstGeom prst="rect">
            <a:avLst/>
          </a:prstGeom>
          <a:noFill/>
        </p:spPr>
        <p:txBody>
          <a:bodyPr wrap="square" rtlCol="0">
            <a:spAutoFit/>
          </a:bodyPr>
          <a:lstStyle/>
          <a:p>
            <a:r>
              <a:rPr lang="en-IN" sz="3600" dirty="0" smtClean="0">
                <a:solidFill>
                  <a:schemeClr val="accent2">
                    <a:lumMod val="60000"/>
                    <a:lumOff val="40000"/>
                  </a:schemeClr>
                </a:solidFill>
              </a:rPr>
              <a:t>References:</a:t>
            </a:r>
          </a:p>
          <a:p>
            <a:endParaRPr lang="en-IN" sz="2400" dirty="0"/>
          </a:p>
          <a:p>
            <a:r>
              <a:rPr lang="en-GB" altLang="en-US" sz="2400" dirty="0" smtClean="0"/>
              <a:t>Pressman</a:t>
            </a:r>
            <a:r>
              <a:rPr lang="en-GB" altLang="en-US" sz="2400" dirty="0"/>
              <a:t>, R. Software Engineering: A Practitioner’s Approach.  McGraw-Hill</a:t>
            </a:r>
          </a:p>
        </p:txBody>
      </p:sp>
    </p:spTree>
    <p:extLst>
      <p:ext uri="{BB962C8B-B14F-4D97-AF65-F5344CB8AC3E}">
        <p14:creationId xmlns:p14="http://schemas.microsoft.com/office/powerpoint/2010/main" val="2739020959"/>
      </p:ext>
    </p:extLst>
  </p:cSld>
  <p:clrMapOvr>
    <a:masterClrMapping/>
  </p:clrMapOvr>
  <mc:AlternateContent xmlns:mc="http://schemas.openxmlformats.org/markup-compatibility/2006" xmlns:p14="http://schemas.microsoft.com/office/powerpoint/2010/main">
    <mc:Choice Requires="p14">
      <p:transition spd="slow" p14:dur="2000" advTm="10622"/>
    </mc:Choice>
    <mc:Fallback xmlns="">
      <p:transition spd="slow" advTm="10622"/>
    </mc:Fallback>
  </mc:AlternateContent>
  <p:timing>
    <p:tnLst>
      <p:par>
        <p:cTn id="1" dur="indefinite" restart="never" nodeType="tmRoot"/>
      </p:par>
    </p:tnLst>
  </p:timing>
  <p:extLst mod="1">
    <p:ext uri="{E180D4A7-C9FB-4DFB-919C-405C955672EB}">
      <p14:showEvtLst xmlns:p14="http://schemas.microsoft.com/office/powerpoint/2010/main">
        <p14:playEvt time="66" objId="6"/>
        <p14:stopEvt time="8658" objId="6"/>
      </p14:showEvt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06" y="270387"/>
            <a:ext cx="10648940" cy="1326321"/>
          </a:xfrm>
        </p:spPr>
        <p:txBody>
          <a:bodyPr>
            <a:normAutofit/>
          </a:bodyPr>
          <a:lstStyle/>
          <a:p>
            <a:r>
              <a:rPr lang="en-GB" sz="3200" dirty="0" smtClean="0">
                <a:solidFill>
                  <a:schemeClr val="accent6">
                    <a:lumMod val="60000"/>
                    <a:lumOff val="40000"/>
                  </a:schemeClr>
                </a:solidFill>
                <a:effectLst>
                  <a:outerShdw blurRad="38100" dist="38100" dir="2700000" algn="tl">
                    <a:srgbClr val="000000">
                      <a:alpha val="43137"/>
                    </a:srgbClr>
                  </a:outerShdw>
                </a:effectLst>
              </a:rPr>
              <a:t>WHY Software </a:t>
            </a:r>
            <a:r>
              <a:rPr lang="en-GB" sz="3200" dirty="0">
                <a:solidFill>
                  <a:schemeClr val="accent6">
                    <a:lumMod val="60000"/>
                    <a:lumOff val="40000"/>
                  </a:schemeClr>
                </a:solidFill>
                <a:effectLst>
                  <a:outerShdw blurRad="38100" dist="38100" dir="2700000" algn="tl">
                    <a:srgbClr val="000000">
                      <a:alpha val="43137"/>
                    </a:srgbClr>
                  </a:outerShdw>
                </a:effectLst>
              </a:rPr>
              <a:t>PROJECT </a:t>
            </a:r>
            <a:r>
              <a:rPr lang="en-GB" sz="3200" dirty="0" smtClean="0">
                <a:solidFill>
                  <a:schemeClr val="accent6">
                    <a:lumMod val="60000"/>
                    <a:lumOff val="40000"/>
                  </a:schemeClr>
                </a:solidFill>
                <a:effectLst>
                  <a:outerShdw blurRad="38100" dist="38100" dir="2700000" algn="tl">
                    <a:srgbClr val="000000">
                      <a:alpha val="43137"/>
                    </a:srgbClr>
                  </a:outerShdw>
                </a:effectLst>
              </a:rPr>
              <a:t>MANAGEMENT ??</a:t>
            </a:r>
            <a:endParaRPr lang="en-GB" sz="3200" dirty="0"/>
          </a:p>
        </p:txBody>
      </p:sp>
      <p:sp>
        <p:nvSpPr>
          <p:cNvPr id="3" name="Content Placeholder 2"/>
          <p:cNvSpPr>
            <a:spLocks noGrp="1"/>
          </p:cNvSpPr>
          <p:nvPr>
            <p:ph idx="1"/>
          </p:nvPr>
        </p:nvSpPr>
        <p:spPr>
          <a:xfrm>
            <a:off x="913795" y="1596708"/>
            <a:ext cx="10353762" cy="3695136"/>
          </a:xfrm>
        </p:spPr>
        <p:txBody>
          <a:bodyPr/>
          <a:lstStyle/>
          <a:p>
            <a:r>
              <a:rPr lang="en-GB" dirty="0" smtClean="0"/>
              <a:t>Requirements </a:t>
            </a:r>
            <a:r>
              <a:rPr lang="en-GB" dirty="0"/>
              <a:t>not understood or communicated properly or not clear even to the customer. </a:t>
            </a:r>
          </a:p>
          <a:p>
            <a:endParaRPr lang="en-GB" dirty="0" smtClean="0"/>
          </a:p>
          <a:p>
            <a:r>
              <a:rPr lang="en-GB" dirty="0" smtClean="0"/>
              <a:t>When </a:t>
            </a:r>
            <a:r>
              <a:rPr lang="en-GB" dirty="0"/>
              <a:t>we start building software based on such incomplete/ ambiguous/ unclear requirements this is going to fall in a </a:t>
            </a:r>
            <a:r>
              <a:rPr lang="en-GB" b="1" dirty="0">
                <a:solidFill>
                  <a:srgbClr val="FF0000"/>
                </a:solidFill>
              </a:rPr>
              <a:t>90% complete syndrome</a:t>
            </a:r>
            <a:r>
              <a:rPr lang="en-GB" dirty="0"/>
              <a:t>. </a:t>
            </a:r>
          </a:p>
          <a:p>
            <a:pPr marL="0" indent="0">
              <a:buNone/>
            </a:pPr>
            <a:endParaRPr lang="en-GB" dirty="0" smtClean="0"/>
          </a:p>
          <a:p>
            <a:pPr marL="0" indent="0">
              <a:buNone/>
            </a:pPr>
            <a:r>
              <a:rPr lang="en-GB" altLang="en-US" b="1" i="1" dirty="0">
                <a:solidFill>
                  <a:schemeClr val="accent5">
                    <a:lumMod val="20000"/>
                    <a:lumOff val="80000"/>
                  </a:schemeClr>
                </a:solidFill>
              </a:rPr>
              <a:t>Soln.. </a:t>
            </a:r>
            <a:r>
              <a:rPr lang="en-GB" dirty="0" smtClean="0"/>
              <a:t>Gather </a:t>
            </a:r>
            <a:r>
              <a:rPr lang="en-GB" dirty="0"/>
              <a:t>/ frame the requirements in the beginning itself </a:t>
            </a:r>
          </a:p>
        </p:txBody>
      </p:sp>
    </p:spTree>
    <p:extLst>
      <p:ext uri="{BB962C8B-B14F-4D97-AF65-F5344CB8AC3E}">
        <p14:creationId xmlns:p14="http://schemas.microsoft.com/office/powerpoint/2010/main" val="333620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a:xfrm>
            <a:off x="2122123" y="625079"/>
            <a:ext cx="8119211" cy="500906"/>
          </a:xfrm>
          <a:noFill/>
        </p:spPr>
        <p:txBody>
          <a:bodyPr vert="horz" wrap="none" lIns="71438" tIns="28575" rIns="71438" bIns="28575" rtlCol="0" anchor="t">
            <a:spAutoFit/>
          </a:bodyPr>
          <a:lstStyle/>
          <a:p>
            <a:r>
              <a:rPr lang="en-GB" sz="3200" dirty="0">
                <a:solidFill>
                  <a:schemeClr val="accent6">
                    <a:lumMod val="60000"/>
                    <a:lumOff val="40000"/>
                  </a:schemeClr>
                </a:solidFill>
                <a:effectLst>
                  <a:outerShdw blurRad="38100" dist="38100" dir="2700000" algn="tl">
                    <a:srgbClr val="000000">
                      <a:alpha val="43137"/>
                    </a:srgbClr>
                  </a:outerShdw>
                </a:effectLst>
              </a:rPr>
              <a:t>Software </a:t>
            </a:r>
            <a:r>
              <a:rPr lang="en-GB" sz="3200" dirty="0" smtClean="0">
                <a:solidFill>
                  <a:schemeClr val="accent6">
                    <a:lumMod val="60000"/>
                    <a:lumOff val="40000"/>
                  </a:schemeClr>
                </a:solidFill>
                <a:effectLst>
                  <a:outerShdw blurRad="38100" dist="38100" dir="2700000" algn="tl">
                    <a:srgbClr val="000000">
                      <a:alpha val="43137"/>
                    </a:srgbClr>
                  </a:outerShdw>
                </a:effectLst>
              </a:rPr>
              <a:t>PROJECT MANAGEMENT</a:t>
            </a:r>
            <a:endParaRPr lang="en-US" altLang="en-US" sz="3200" dirty="0" smtClean="0"/>
          </a:p>
        </p:txBody>
      </p:sp>
      <p:sp>
        <p:nvSpPr>
          <p:cNvPr id="2" name="Rectangle 1"/>
          <p:cNvSpPr/>
          <p:nvPr/>
        </p:nvSpPr>
        <p:spPr>
          <a:xfrm>
            <a:off x="817852" y="1380762"/>
            <a:ext cx="10081205" cy="3046988"/>
          </a:xfrm>
          <a:prstGeom prst="rect">
            <a:avLst/>
          </a:prstGeom>
        </p:spPr>
        <p:txBody>
          <a:bodyPr wrap="square">
            <a:spAutoFit/>
          </a:bodyPr>
          <a:lstStyle/>
          <a:p>
            <a:pPr marL="342900" indent="-342900" algn="just">
              <a:buFont typeface="Arial" panose="020B0604020202020204" pitchFamily="34" charset="0"/>
              <a:buChar char="•"/>
            </a:pPr>
            <a:r>
              <a:rPr lang="en-US" sz="2400" b="1" dirty="0">
                <a:solidFill>
                  <a:schemeClr val="accent2"/>
                </a:solidFill>
                <a:effectLst>
                  <a:outerShdw blurRad="38100" dist="38100" dir="2700000" algn="tl">
                    <a:srgbClr val="000000"/>
                  </a:outerShdw>
                </a:effectLst>
              </a:rPr>
              <a:t>Umbrella </a:t>
            </a:r>
            <a:r>
              <a:rPr lang="en-US" sz="2400" b="1" dirty="0" smtClean="0">
                <a:solidFill>
                  <a:schemeClr val="accent2"/>
                </a:solidFill>
                <a:effectLst>
                  <a:outerShdw blurRad="38100" dist="38100" dir="2700000" algn="tl">
                    <a:srgbClr val="000000"/>
                  </a:outerShdw>
                </a:effectLst>
              </a:rPr>
              <a:t>activity </a:t>
            </a:r>
            <a:r>
              <a:rPr lang="en-US" sz="2400" b="1" dirty="0">
                <a:solidFill>
                  <a:schemeClr val="accent2"/>
                </a:solidFill>
                <a:effectLst>
                  <a:outerShdw blurRad="38100" dist="38100" dir="2700000" algn="tl">
                    <a:srgbClr val="000000"/>
                  </a:outerShdw>
                </a:effectLst>
              </a:rPr>
              <a:t>for SDLC </a:t>
            </a:r>
            <a:r>
              <a:rPr lang="en-US" sz="2400" b="1" dirty="0" smtClean="0">
                <a:solidFill>
                  <a:schemeClr val="accent2"/>
                </a:solidFill>
                <a:effectLst>
                  <a:outerShdw blurRad="38100" dist="38100" dir="2700000" algn="tl">
                    <a:srgbClr val="000000"/>
                  </a:outerShdw>
                </a:effectLst>
              </a:rPr>
              <a:t>process</a:t>
            </a:r>
          </a:p>
          <a:p>
            <a:pPr marL="342900" indent="-342900">
              <a:buFont typeface="Arial" panose="020B0604020202020204" pitchFamily="34" charset="0"/>
              <a:buChar char="•"/>
            </a:pPr>
            <a:endParaRPr lang="en-US" sz="2400" b="1" dirty="0">
              <a:solidFill>
                <a:schemeClr val="accent2"/>
              </a:solidFill>
              <a:effectLst>
                <a:outerShdw blurRad="38100" dist="38100" dir="2700000" algn="tl">
                  <a:srgbClr val="000000"/>
                </a:outerShdw>
              </a:effectLst>
            </a:endParaRPr>
          </a:p>
          <a:p>
            <a:pPr marL="342900" indent="-342900">
              <a:buFont typeface="Arial" panose="020B0604020202020204" pitchFamily="34" charset="0"/>
              <a:buChar char="•"/>
            </a:pPr>
            <a:r>
              <a:rPr lang="en-GB" altLang="en-US" sz="2400" b="1" i="1" dirty="0" smtClean="0">
                <a:solidFill>
                  <a:schemeClr val="accent5">
                    <a:lumMod val="20000"/>
                    <a:lumOff val="80000"/>
                  </a:schemeClr>
                </a:solidFill>
              </a:rPr>
              <a:t>It includes following processes:</a:t>
            </a:r>
          </a:p>
          <a:p>
            <a:pPr marL="342900" indent="-342900">
              <a:buFont typeface="Arial" panose="020B0604020202020204" pitchFamily="34" charset="0"/>
              <a:buChar char="•"/>
            </a:pPr>
            <a:endParaRPr lang="en-GB" altLang="en-US" sz="2400" b="1" i="1" dirty="0" smtClean="0">
              <a:solidFill>
                <a:schemeClr val="accent5">
                  <a:lumMod val="20000"/>
                  <a:lumOff val="80000"/>
                </a:schemeClr>
              </a:solidFill>
            </a:endParaRPr>
          </a:p>
          <a:p>
            <a:pPr marL="800100" lvl="1" indent="-342900">
              <a:buFont typeface="Arial" panose="020B0604020202020204" pitchFamily="34" charset="0"/>
              <a:buChar char="•"/>
            </a:pPr>
            <a:r>
              <a:rPr lang="en-GB" altLang="en-US" sz="2400" b="1" dirty="0" smtClean="0">
                <a:solidFill>
                  <a:schemeClr val="accent1"/>
                </a:solidFill>
              </a:rPr>
              <a:t>Estimation -</a:t>
            </a:r>
            <a:r>
              <a:rPr lang="en-GB" altLang="en-US" sz="2400" dirty="0" smtClean="0"/>
              <a:t> Planning, Organising, Monitoring and Control for </a:t>
            </a:r>
            <a:r>
              <a:rPr lang="en-GB" altLang="en-US" sz="2400" b="1" dirty="0" smtClean="0">
                <a:solidFill>
                  <a:schemeClr val="accent6">
                    <a:lumMod val="60000"/>
                    <a:lumOff val="40000"/>
                  </a:schemeClr>
                </a:solidFill>
              </a:rPr>
              <a:t>Software size, time, cost, and Effort</a:t>
            </a:r>
            <a:endParaRPr lang="en-GB" altLang="en-US" sz="2400" b="1" dirty="0">
              <a:solidFill>
                <a:schemeClr val="accent6">
                  <a:lumMod val="60000"/>
                  <a:lumOff val="40000"/>
                </a:schemeClr>
              </a:solidFill>
            </a:endParaRPr>
          </a:p>
          <a:p>
            <a:pPr marL="800100" lvl="1" indent="-342900">
              <a:buFont typeface="Arial" panose="020B0604020202020204" pitchFamily="34" charset="0"/>
              <a:buChar char="•"/>
            </a:pPr>
            <a:endParaRPr lang="en-GB" altLang="en-US" sz="2400" dirty="0" smtClean="0"/>
          </a:p>
          <a:p>
            <a:pPr marL="800100" lvl="1" indent="-342900">
              <a:buFont typeface="Arial" panose="020B0604020202020204" pitchFamily="34" charset="0"/>
              <a:buChar char="•"/>
            </a:pPr>
            <a:r>
              <a:rPr lang="en-GB" altLang="en-US" sz="2400" b="1" dirty="0" smtClean="0">
                <a:solidFill>
                  <a:schemeClr val="accent1"/>
                </a:solidFill>
              </a:rPr>
              <a:t>Software Configuration Management</a:t>
            </a:r>
            <a:endParaRPr lang="en-GB" altLang="en-US" sz="2400" b="1" dirty="0">
              <a:solidFill>
                <a:schemeClr val="accent1"/>
              </a:solidFill>
            </a:endParaRPr>
          </a:p>
        </p:txBody>
      </p:sp>
    </p:spTree>
    <p:extLst>
      <p:ext uri="{BB962C8B-B14F-4D97-AF65-F5344CB8AC3E}">
        <p14:creationId xmlns:p14="http://schemas.microsoft.com/office/powerpoint/2010/main" val="42857604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500"/>
                                        <p:tgtEl>
                                          <p:spTgt spid="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500"/>
                                        <p:tgtEl>
                                          <p:spTgt spid="2">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fade">
                                      <p:cBhvr>
                                        <p:cTn id="24"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Rot="1" noChangeArrowheads="1"/>
          </p:cNvSpPr>
          <p:nvPr>
            <p:ph type="title"/>
          </p:nvPr>
        </p:nvSpPr>
        <p:spPr>
          <a:xfrm>
            <a:off x="1311088" y="446484"/>
            <a:ext cx="9812709" cy="537568"/>
          </a:xfrm>
        </p:spPr>
        <p:txBody>
          <a:bodyPr vert="horz" lIns="101798" tIns="50006" rIns="101798" bIns="50006" rtlCol="0" anchor="ctr">
            <a:normAutofit fontScale="90000"/>
          </a:bodyPr>
          <a:lstStyle/>
          <a:p>
            <a:pPr>
              <a:defRPr/>
            </a:pPr>
            <a:r>
              <a:rPr lang="en-GB" sz="3600" dirty="0" smtClean="0">
                <a:solidFill>
                  <a:schemeClr val="accent6">
                    <a:lumMod val="60000"/>
                    <a:lumOff val="40000"/>
                  </a:schemeClr>
                </a:solidFill>
                <a:effectLst>
                  <a:outerShdw blurRad="38100" dist="38100" dir="2700000" algn="tl">
                    <a:srgbClr val="000000">
                      <a:alpha val="43137"/>
                    </a:srgbClr>
                  </a:outerShdw>
                </a:effectLst>
              </a:rPr>
              <a:t>The Software Configuration</a:t>
            </a:r>
            <a:endParaRPr lang="en-US" dirty="0" smtClean="0"/>
          </a:p>
        </p:txBody>
      </p:sp>
      <p:sp>
        <p:nvSpPr>
          <p:cNvPr id="832515" name="Oval 3"/>
          <p:cNvSpPr>
            <a:spLocks noChangeArrowheads="1"/>
          </p:cNvSpPr>
          <p:nvPr/>
        </p:nvSpPr>
        <p:spPr bwMode="auto">
          <a:xfrm>
            <a:off x="3156347" y="1368029"/>
            <a:ext cx="6543675" cy="4346972"/>
          </a:xfrm>
          <a:prstGeom prst="ellipse">
            <a:avLst/>
          </a:prstGeom>
          <a:solidFill>
            <a:schemeClr val="accent2"/>
          </a:solidFill>
          <a:ln w="12700">
            <a:noFill/>
            <a:round/>
            <a:headEnd/>
            <a:tailEnd/>
          </a:ln>
          <a:effectLst>
            <a:outerShdw dist="107763" dir="2700000" algn="ctr" rotWithShape="0">
              <a:schemeClr val="bg2"/>
            </a:outerShdw>
          </a:effectLst>
        </p:spPr>
        <p:txBody>
          <a:bodyPr wrap="none" anchor="ctr"/>
          <a:lstStyle/>
          <a:p>
            <a:pPr>
              <a:defRPr/>
            </a:pPr>
            <a:endParaRPr lang="en-US" sz="2025">
              <a:latin typeface="Helvetica"/>
            </a:endParaRPr>
          </a:p>
        </p:txBody>
      </p:sp>
      <p:sp>
        <p:nvSpPr>
          <p:cNvPr id="832516" name="Oval 4"/>
          <p:cNvSpPr>
            <a:spLocks noChangeArrowheads="1"/>
          </p:cNvSpPr>
          <p:nvPr/>
        </p:nvSpPr>
        <p:spPr bwMode="auto">
          <a:xfrm>
            <a:off x="5236965" y="3421857"/>
            <a:ext cx="2407444" cy="2189559"/>
          </a:xfrm>
          <a:prstGeom prst="ellipse">
            <a:avLst/>
          </a:prstGeom>
          <a:solidFill>
            <a:srgbClr val="F76681"/>
          </a:solidFill>
          <a:ln w="50800">
            <a:noFill/>
            <a:round/>
            <a:headEnd/>
            <a:tailEnd/>
          </a:ln>
          <a:effectLst>
            <a:outerShdw dist="107763" dir="2700000" algn="ctr" rotWithShape="0">
              <a:schemeClr val="bg2"/>
            </a:outerShdw>
          </a:effectLst>
        </p:spPr>
        <p:txBody>
          <a:bodyPr wrap="none" anchor="ctr"/>
          <a:lstStyle/>
          <a:p>
            <a:pPr>
              <a:defRPr/>
            </a:pPr>
            <a:endParaRPr lang="en-US" sz="2025">
              <a:latin typeface="Helvetica"/>
            </a:endParaRPr>
          </a:p>
        </p:txBody>
      </p:sp>
      <p:sp>
        <p:nvSpPr>
          <p:cNvPr id="832517" name="Oval 5"/>
          <p:cNvSpPr>
            <a:spLocks noChangeArrowheads="1"/>
          </p:cNvSpPr>
          <p:nvPr/>
        </p:nvSpPr>
        <p:spPr bwMode="auto">
          <a:xfrm>
            <a:off x="6337103" y="1678782"/>
            <a:ext cx="2409229" cy="2191346"/>
          </a:xfrm>
          <a:prstGeom prst="ellipse">
            <a:avLst/>
          </a:prstGeom>
          <a:solidFill>
            <a:srgbClr val="E5405D"/>
          </a:solidFill>
          <a:ln w="50800">
            <a:noFill/>
            <a:round/>
            <a:headEnd/>
            <a:tailEnd/>
          </a:ln>
          <a:effectLst>
            <a:outerShdw dist="107763" dir="2700000" algn="ctr" rotWithShape="0">
              <a:schemeClr val="bg2"/>
            </a:outerShdw>
          </a:effectLst>
        </p:spPr>
        <p:txBody>
          <a:bodyPr wrap="none" anchor="ctr"/>
          <a:lstStyle/>
          <a:p>
            <a:pPr>
              <a:defRPr/>
            </a:pPr>
            <a:endParaRPr lang="en-US" sz="2025">
              <a:latin typeface="Helvetica"/>
            </a:endParaRPr>
          </a:p>
        </p:txBody>
      </p:sp>
      <p:sp>
        <p:nvSpPr>
          <p:cNvPr id="832518" name="Oval 6"/>
          <p:cNvSpPr>
            <a:spLocks noChangeArrowheads="1"/>
          </p:cNvSpPr>
          <p:nvPr/>
        </p:nvSpPr>
        <p:spPr bwMode="auto">
          <a:xfrm>
            <a:off x="4131469" y="1693070"/>
            <a:ext cx="2407444" cy="2189559"/>
          </a:xfrm>
          <a:prstGeom prst="ellipse">
            <a:avLst/>
          </a:prstGeom>
          <a:solidFill>
            <a:srgbClr val="CF0E30"/>
          </a:solidFill>
          <a:ln w="50800">
            <a:noFill/>
            <a:round/>
            <a:headEnd/>
            <a:tailEnd/>
          </a:ln>
          <a:effectLst>
            <a:outerShdw dist="107763" dir="2700000" algn="ctr" rotWithShape="0">
              <a:schemeClr val="bg2"/>
            </a:outerShdw>
          </a:effectLst>
        </p:spPr>
        <p:txBody>
          <a:bodyPr wrap="none" anchor="ctr"/>
          <a:lstStyle/>
          <a:p>
            <a:pPr>
              <a:defRPr/>
            </a:pPr>
            <a:endParaRPr lang="en-US" sz="2025">
              <a:latin typeface="Helvetica"/>
            </a:endParaRPr>
          </a:p>
        </p:txBody>
      </p:sp>
      <p:sp>
        <p:nvSpPr>
          <p:cNvPr id="832519" name="Rectangle 7"/>
          <p:cNvSpPr>
            <a:spLocks noChangeArrowheads="1"/>
          </p:cNvSpPr>
          <p:nvPr/>
        </p:nvSpPr>
        <p:spPr bwMode="auto">
          <a:xfrm>
            <a:off x="4420791" y="2519959"/>
            <a:ext cx="1667523" cy="516487"/>
          </a:xfrm>
          <a:prstGeom prst="rect">
            <a:avLst/>
          </a:prstGeom>
          <a:noFill/>
          <a:ln w="25400">
            <a:noFill/>
            <a:miter lim="800000"/>
            <a:headEnd/>
            <a:tailEnd/>
          </a:ln>
          <a:effectLst/>
        </p:spPr>
        <p:txBody>
          <a:bodyPr wrap="none" lIns="101798" tIns="50006" rIns="101798" bIns="50006">
            <a:spAutoFit/>
          </a:bodyPr>
          <a:lstStyle/>
          <a:p>
            <a:pPr>
              <a:lnSpc>
                <a:spcPct val="100000"/>
              </a:lnSpc>
              <a:defRPr/>
            </a:pPr>
            <a:r>
              <a:rPr lang="en-US" sz="2700">
                <a:solidFill>
                  <a:schemeClr val="bg1"/>
                </a:solidFill>
                <a:effectLst>
                  <a:outerShdw blurRad="38100" dist="38100" dir="2700000" algn="tl">
                    <a:srgbClr val="000000"/>
                  </a:outerShdw>
                </a:effectLst>
                <a:latin typeface="Helvetica"/>
              </a:rPr>
              <a:t>programs</a:t>
            </a:r>
          </a:p>
        </p:txBody>
      </p:sp>
      <p:sp>
        <p:nvSpPr>
          <p:cNvPr id="832520" name="Rectangle 8"/>
          <p:cNvSpPr>
            <a:spLocks noChangeArrowheads="1"/>
          </p:cNvSpPr>
          <p:nvPr/>
        </p:nvSpPr>
        <p:spPr bwMode="auto">
          <a:xfrm>
            <a:off x="6619280" y="2530675"/>
            <a:ext cx="1898355" cy="516487"/>
          </a:xfrm>
          <a:prstGeom prst="rect">
            <a:avLst/>
          </a:prstGeom>
          <a:noFill/>
          <a:ln w="25400">
            <a:noFill/>
            <a:miter lim="800000"/>
            <a:headEnd/>
            <a:tailEnd/>
          </a:ln>
          <a:effectLst/>
        </p:spPr>
        <p:txBody>
          <a:bodyPr wrap="none" lIns="101798" tIns="50006" rIns="101798" bIns="50006">
            <a:spAutoFit/>
          </a:bodyPr>
          <a:lstStyle/>
          <a:p>
            <a:pPr>
              <a:lnSpc>
                <a:spcPct val="100000"/>
              </a:lnSpc>
              <a:defRPr/>
            </a:pPr>
            <a:r>
              <a:rPr lang="en-US" sz="2700">
                <a:solidFill>
                  <a:schemeClr val="bg1"/>
                </a:solidFill>
                <a:effectLst>
                  <a:outerShdw blurRad="38100" dist="38100" dir="2700000" algn="tl">
                    <a:srgbClr val="000000"/>
                  </a:outerShdw>
                </a:effectLst>
                <a:latin typeface="Helvetica"/>
              </a:rPr>
              <a:t>documents</a:t>
            </a:r>
          </a:p>
        </p:txBody>
      </p:sp>
      <p:sp>
        <p:nvSpPr>
          <p:cNvPr id="832521" name="Rectangle 9"/>
          <p:cNvSpPr>
            <a:spLocks noChangeArrowheads="1"/>
          </p:cNvSpPr>
          <p:nvPr/>
        </p:nvSpPr>
        <p:spPr bwMode="auto">
          <a:xfrm>
            <a:off x="5913835" y="4296966"/>
            <a:ext cx="878845" cy="516487"/>
          </a:xfrm>
          <a:prstGeom prst="rect">
            <a:avLst/>
          </a:prstGeom>
          <a:noFill/>
          <a:ln w="25400">
            <a:noFill/>
            <a:miter lim="800000"/>
            <a:headEnd/>
            <a:tailEnd/>
          </a:ln>
          <a:effectLst/>
        </p:spPr>
        <p:txBody>
          <a:bodyPr wrap="none" lIns="101798" tIns="50006" rIns="101798" bIns="50006">
            <a:spAutoFit/>
          </a:bodyPr>
          <a:lstStyle/>
          <a:p>
            <a:pPr>
              <a:lnSpc>
                <a:spcPct val="100000"/>
              </a:lnSpc>
              <a:defRPr/>
            </a:pPr>
            <a:r>
              <a:rPr lang="en-US" sz="2700">
                <a:solidFill>
                  <a:schemeClr val="bg1"/>
                </a:solidFill>
                <a:effectLst>
                  <a:outerShdw blurRad="38100" dist="38100" dir="2700000" algn="tl">
                    <a:srgbClr val="000000"/>
                  </a:outerShdw>
                </a:effectLst>
                <a:latin typeface="Helvetica"/>
              </a:rPr>
              <a:t>data</a:t>
            </a:r>
          </a:p>
        </p:txBody>
      </p:sp>
      <p:sp>
        <p:nvSpPr>
          <p:cNvPr id="832522" name="Rectangle 10"/>
          <p:cNvSpPr>
            <a:spLocks noChangeArrowheads="1"/>
          </p:cNvSpPr>
          <p:nvPr/>
        </p:nvSpPr>
        <p:spPr bwMode="auto">
          <a:xfrm>
            <a:off x="2390180" y="4157663"/>
            <a:ext cx="1994536" cy="516487"/>
          </a:xfrm>
          <a:prstGeom prst="rect">
            <a:avLst/>
          </a:prstGeom>
          <a:noFill/>
          <a:ln w="25400">
            <a:noFill/>
            <a:miter lim="800000"/>
            <a:headEnd/>
            <a:tailEnd/>
          </a:ln>
          <a:effectLst/>
        </p:spPr>
        <p:txBody>
          <a:bodyPr wrap="none" lIns="101798" tIns="50006" rIns="101798" bIns="50006">
            <a:spAutoFit/>
          </a:bodyPr>
          <a:lstStyle/>
          <a:p>
            <a:pPr>
              <a:lnSpc>
                <a:spcPct val="100000"/>
              </a:lnSpc>
              <a:defRPr/>
            </a:pPr>
            <a:r>
              <a:rPr lang="en-US" sz="2700" b="1" i="1" dirty="0">
                <a:effectLst>
                  <a:outerShdw blurRad="38100" dist="38100" dir="2700000" algn="tl">
                    <a:srgbClr val="000000"/>
                  </a:outerShdw>
                </a:effectLst>
                <a:latin typeface="Helvetica"/>
              </a:rPr>
              <a:t>The pieces</a:t>
            </a:r>
          </a:p>
        </p:txBody>
      </p:sp>
      <p:sp>
        <p:nvSpPr>
          <p:cNvPr id="6157" name="Arc 11"/>
          <p:cNvSpPr>
            <a:spLocks/>
          </p:cNvSpPr>
          <p:nvPr/>
        </p:nvSpPr>
        <p:spPr bwMode="auto">
          <a:xfrm>
            <a:off x="4483299" y="4607719"/>
            <a:ext cx="1428750" cy="85725"/>
          </a:xfrm>
          <a:custGeom>
            <a:avLst/>
            <a:gdLst>
              <a:gd name="T0" fmla="*/ 1270000 w 21600"/>
              <a:gd name="T1" fmla="*/ 76200 h 21600"/>
              <a:gd name="T2" fmla="*/ 0 w 21600"/>
              <a:gd name="T3" fmla="*/ 0 h 21600"/>
              <a:gd name="T4" fmla="*/ 127000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508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GB" sz="2025"/>
          </a:p>
        </p:txBody>
      </p:sp>
      <p:sp>
        <p:nvSpPr>
          <p:cNvPr id="6158" name="Arc 12"/>
          <p:cNvSpPr>
            <a:spLocks/>
          </p:cNvSpPr>
          <p:nvPr/>
        </p:nvSpPr>
        <p:spPr bwMode="auto">
          <a:xfrm>
            <a:off x="4424362" y="3173612"/>
            <a:ext cx="3586163" cy="1166217"/>
          </a:xfrm>
          <a:custGeom>
            <a:avLst/>
            <a:gdLst>
              <a:gd name="T0" fmla="*/ 3187552 w 21600"/>
              <a:gd name="T1" fmla="*/ 0 h 21633"/>
              <a:gd name="T2" fmla="*/ 0 w 21600"/>
              <a:gd name="T3" fmla="*/ 1036637 h 21633"/>
              <a:gd name="T4" fmla="*/ 0 w 21600"/>
              <a:gd name="T5" fmla="*/ 1581 h 21633"/>
              <a:gd name="T6" fmla="*/ 0 60000 65536"/>
              <a:gd name="T7" fmla="*/ 0 60000 65536"/>
              <a:gd name="T8" fmla="*/ 0 60000 65536"/>
              <a:gd name="T9" fmla="*/ 0 w 21600"/>
              <a:gd name="T10" fmla="*/ 0 h 21633"/>
              <a:gd name="T11" fmla="*/ 21600 w 21600"/>
              <a:gd name="T12" fmla="*/ 21633 h 21633"/>
            </a:gdLst>
            <a:ahLst/>
            <a:cxnLst>
              <a:cxn ang="T6">
                <a:pos x="T0" y="T1"/>
              </a:cxn>
              <a:cxn ang="T7">
                <a:pos x="T2" y="T3"/>
              </a:cxn>
              <a:cxn ang="T8">
                <a:pos x="T4" y="T5"/>
              </a:cxn>
            </a:cxnLst>
            <a:rect l="T9" t="T10" r="T11" b="T12"/>
            <a:pathLst>
              <a:path w="21600" h="21633" fill="none" extrusionOk="0">
                <a:moveTo>
                  <a:pt x="21599" y="-1"/>
                </a:moveTo>
                <a:cubicBezTo>
                  <a:pt x="21599" y="10"/>
                  <a:pt x="21600" y="21"/>
                  <a:pt x="21600" y="33"/>
                </a:cubicBezTo>
                <a:cubicBezTo>
                  <a:pt x="21600" y="11962"/>
                  <a:pt x="11929" y="21632"/>
                  <a:pt x="0" y="21633"/>
                </a:cubicBezTo>
              </a:path>
              <a:path w="21600" h="21633" stroke="0" extrusionOk="0">
                <a:moveTo>
                  <a:pt x="21599" y="-1"/>
                </a:moveTo>
                <a:cubicBezTo>
                  <a:pt x="21599" y="10"/>
                  <a:pt x="21600" y="21"/>
                  <a:pt x="21600" y="33"/>
                </a:cubicBezTo>
                <a:cubicBezTo>
                  <a:pt x="21600" y="11962"/>
                  <a:pt x="11929" y="21632"/>
                  <a:pt x="0" y="21633"/>
                </a:cubicBezTo>
                <a:lnTo>
                  <a:pt x="0" y="33"/>
                </a:lnTo>
                <a:close/>
              </a:path>
            </a:pathLst>
          </a:custGeom>
          <a:noFill/>
          <a:ln w="508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GB" sz="2025"/>
          </a:p>
        </p:txBody>
      </p:sp>
      <p:sp>
        <p:nvSpPr>
          <p:cNvPr id="6159" name="Arc 13"/>
          <p:cNvSpPr>
            <a:spLocks/>
          </p:cNvSpPr>
          <p:nvPr/>
        </p:nvSpPr>
        <p:spPr bwMode="auto">
          <a:xfrm>
            <a:off x="4395788" y="3071813"/>
            <a:ext cx="1257300" cy="1114425"/>
          </a:xfrm>
          <a:custGeom>
            <a:avLst/>
            <a:gdLst>
              <a:gd name="T0" fmla="*/ 1117600 w 21600"/>
              <a:gd name="T1" fmla="*/ 0 h 21600"/>
              <a:gd name="T2" fmla="*/ 0 w 21600"/>
              <a:gd name="T3" fmla="*/ 99060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GB" sz="2025"/>
          </a:p>
        </p:txBody>
      </p:sp>
    </p:spTree>
    <p:extLst>
      <p:ext uri="{BB962C8B-B14F-4D97-AF65-F5344CB8AC3E}">
        <p14:creationId xmlns:p14="http://schemas.microsoft.com/office/powerpoint/2010/main" val="319164563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p:cNvSpPr>
            <a:spLocks noGrp="1" noRot="1" noChangeArrowheads="1"/>
          </p:cNvSpPr>
          <p:nvPr>
            <p:ph type="title"/>
          </p:nvPr>
        </p:nvSpPr>
        <p:spPr/>
        <p:txBody>
          <a:bodyPr/>
          <a:lstStyle/>
          <a:p>
            <a:pPr>
              <a:defRPr/>
            </a:pPr>
            <a:r>
              <a:rPr lang="en-GB" sz="3200" dirty="0">
                <a:solidFill>
                  <a:schemeClr val="accent6">
                    <a:lumMod val="60000"/>
                    <a:lumOff val="40000"/>
                  </a:schemeClr>
                </a:solidFill>
                <a:effectLst>
                  <a:outerShdw blurRad="38100" dist="38100" dir="2700000" algn="tl">
                    <a:srgbClr val="000000">
                      <a:alpha val="43137"/>
                    </a:srgbClr>
                  </a:outerShdw>
                </a:effectLst>
              </a:rPr>
              <a:t>Baselines</a:t>
            </a:r>
            <a:endParaRPr lang="en-US" dirty="0" smtClean="0"/>
          </a:p>
        </p:txBody>
      </p:sp>
      <p:sp>
        <p:nvSpPr>
          <p:cNvPr id="833539" name="Rectangle 3"/>
          <p:cNvSpPr>
            <a:spLocks noGrp="1" noRot="1" noChangeArrowheads="1"/>
          </p:cNvSpPr>
          <p:nvPr>
            <p:ph type="body" idx="1"/>
          </p:nvPr>
        </p:nvSpPr>
        <p:spPr>
          <a:xfrm>
            <a:off x="913795" y="1935921"/>
            <a:ext cx="10353762" cy="3695136"/>
          </a:xfrm>
        </p:spPr>
        <p:txBody>
          <a:bodyPr>
            <a:noAutofit/>
          </a:bodyPr>
          <a:lstStyle/>
          <a:p>
            <a:pPr>
              <a:spcBef>
                <a:spcPts val="338"/>
              </a:spcBef>
              <a:defRPr/>
            </a:pPr>
            <a:r>
              <a:rPr lang="en-US" dirty="0" smtClean="0"/>
              <a:t> The IEEE (IEEE Std. No. 610.12-1990) defines a baseline as:</a:t>
            </a:r>
          </a:p>
          <a:p>
            <a:pPr lvl="2">
              <a:spcBef>
                <a:spcPts val="675"/>
              </a:spcBef>
              <a:spcAft>
                <a:spcPts val="675"/>
              </a:spcAft>
              <a:defRPr/>
            </a:pPr>
            <a:r>
              <a:rPr lang="en-US" sz="2000" b="1" dirty="0" smtClean="0">
                <a:solidFill>
                  <a:schemeClr val="accent1"/>
                </a:solidFill>
              </a:rPr>
              <a:t>A specification or product that has been formally reviewed and agreed upon, that thereafter serves as the basis for further development, and that can be changed only through formal change control procedures.</a:t>
            </a:r>
          </a:p>
          <a:p>
            <a:pPr eaLnBrk="1" hangingPunct="1">
              <a:defRPr/>
            </a:pPr>
            <a:r>
              <a:rPr lang="en-US" dirty="0" smtClean="0"/>
              <a:t>a baseline is a milestone in the development of software that is marked by the delivery of one or more software configuration items and the approval of these SCIs that is obtained through a formal technical review</a:t>
            </a:r>
          </a:p>
        </p:txBody>
      </p:sp>
    </p:spTree>
    <p:extLst>
      <p:ext uri="{BB962C8B-B14F-4D97-AF65-F5344CB8AC3E}">
        <p14:creationId xmlns:p14="http://schemas.microsoft.com/office/powerpoint/2010/main" val="161253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3539">
                                            <p:txEl>
                                              <p:pRg st="0" end="0"/>
                                            </p:txEl>
                                          </p:spTgt>
                                        </p:tgtEl>
                                        <p:attrNameLst>
                                          <p:attrName>style.visibility</p:attrName>
                                        </p:attrNameLst>
                                      </p:cBhvr>
                                      <p:to>
                                        <p:strVal val="visible"/>
                                      </p:to>
                                    </p:set>
                                    <p:animEffect transition="in" filter="fade">
                                      <p:cBhvr>
                                        <p:cTn id="7" dur="500"/>
                                        <p:tgtEl>
                                          <p:spTgt spid="83353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33539">
                                            <p:txEl>
                                              <p:pRg st="1" end="1"/>
                                            </p:txEl>
                                          </p:spTgt>
                                        </p:tgtEl>
                                        <p:attrNameLst>
                                          <p:attrName>style.visibility</p:attrName>
                                        </p:attrNameLst>
                                      </p:cBhvr>
                                      <p:to>
                                        <p:strVal val="visible"/>
                                      </p:to>
                                    </p:set>
                                    <p:animEffect transition="in" filter="fade">
                                      <p:cBhvr>
                                        <p:cTn id="10" dur="500"/>
                                        <p:tgtEl>
                                          <p:spTgt spid="83353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33539">
                                            <p:txEl>
                                              <p:pRg st="2" end="2"/>
                                            </p:txEl>
                                          </p:spTgt>
                                        </p:tgtEl>
                                        <p:attrNameLst>
                                          <p:attrName>style.visibility</p:attrName>
                                        </p:attrNameLst>
                                      </p:cBhvr>
                                      <p:to>
                                        <p:strVal val="visible"/>
                                      </p:to>
                                    </p:set>
                                    <p:animEffect transition="in" filter="fade">
                                      <p:cBhvr>
                                        <p:cTn id="15" dur="500"/>
                                        <p:tgtEl>
                                          <p:spTgt spid="8335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ChangeArrowheads="1"/>
          </p:cNvSpPr>
          <p:nvPr/>
        </p:nvSpPr>
        <p:spPr bwMode="auto">
          <a:xfrm>
            <a:off x="2124076" y="1332310"/>
            <a:ext cx="7561659" cy="4718447"/>
          </a:xfrm>
          <a:prstGeom prst="rect">
            <a:avLst/>
          </a:prstGeom>
          <a:solidFill>
            <a:srgbClr val="96E3FE"/>
          </a:solidFill>
          <a:ln w="12700">
            <a:noFill/>
            <a:miter lim="800000"/>
            <a:headEnd/>
            <a:tailEnd/>
          </a:ln>
          <a:effectLst>
            <a:outerShdw dist="71842" dir="2700000" algn="ctr" rotWithShape="0">
              <a:schemeClr val="bg2"/>
            </a:outerShdw>
          </a:effectLst>
        </p:spPr>
        <p:txBody>
          <a:bodyPr wrap="none" anchor="ctr"/>
          <a:lstStyle/>
          <a:p>
            <a:pPr>
              <a:defRPr/>
            </a:pPr>
            <a:endParaRPr lang="en-US" sz="2025">
              <a:latin typeface="Helvetica"/>
            </a:endParaRPr>
          </a:p>
        </p:txBody>
      </p:sp>
      <p:sp>
        <p:nvSpPr>
          <p:cNvPr id="834563" name="Rectangle 3"/>
          <p:cNvSpPr>
            <a:spLocks noGrp="1" noRot="1" noChangeArrowheads="1"/>
          </p:cNvSpPr>
          <p:nvPr>
            <p:ph type="title"/>
          </p:nvPr>
        </p:nvSpPr>
        <p:spPr>
          <a:xfrm>
            <a:off x="913794" y="417871"/>
            <a:ext cx="10353761" cy="536972"/>
          </a:xfrm>
        </p:spPr>
        <p:txBody>
          <a:bodyPr>
            <a:normAutofit fontScale="90000"/>
          </a:bodyPr>
          <a:lstStyle/>
          <a:p>
            <a:pPr>
              <a:defRPr/>
            </a:pPr>
            <a:r>
              <a:rPr lang="en-GB" sz="3600" dirty="0">
                <a:solidFill>
                  <a:schemeClr val="accent6">
                    <a:lumMod val="60000"/>
                    <a:lumOff val="40000"/>
                  </a:schemeClr>
                </a:solidFill>
                <a:effectLst>
                  <a:outerShdw blurRad="38100" dist="38100" dir="2700000" algn="tl">
                    <a:srgbClr val="000000">
                      <a:alpha val="43137"/>
                    </a:srgbClr>
                  </a:outerShdw>
                </a:effectLst>
              </a:rPr>
              <a:t>Baselines</a:t>
            </a:r>
            <a:endParaRPr lang="en-US" dirty="0" smtClean="0"/>
          </a:p>
        </p:txBody>
      </p:sp>
      <p:pic>
        <p:nvPicPr>
          <p:cNvPr id="819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7703" y="1535906"/>
            <a:ext cx="6815138" cy="4329113"/>
          </a:xfrm>
          <a:prstGeom prst="rect">
            <a:avLst/>
          </a:prstGeom>
          <a:solidFill>
            <a:srgbClr val="96E3FE"/>
          </a:solidFill>
          <a:ln>
            <a:noFill/>
          </a:ln>
          <a:extLs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21084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34562"/>
                                        </p:tgtEl>
                                        <p:attrNameLst>
                                          <p:attrName>style.visibility</p:attrName>
                                        </p:attrNameLst>
                                      </p:cBhvr>
                                      <p:to>
                                        <p:strVal val="visible"/>
                                      </p:to>
                                    </p:set>
                                    <p:animEffect transition="in" filter="fade">
                                      <p:cBhvr>
                                        <p:cTn id="7" dur="500"/>
                                        <p:tgtEl>
                                          <p:spTgt spid="834562"/>
                                        </p:tgtEl>
                                      </p:cBhvr>
                                    </p:animEffect>
                                  </p:childTnLst>
                                </p:cTn>
                              </p:par>
                              <p:par>
                                <p:cTn id="8" presetID="10" presetClass="entr" presetSubtype="0" fill="hold" nodeType="withEffect">
                                  <p:stCondLst>
                                    <p:cond delay="0"/>
                                  </p:stCondLst>
                                  <p:childTnLst>
                                    <p:set>
                                      <p:cBhvr>
                                        <p:cTn id="9" dur="1" fill="hold">
                                          <p:stCondLst>
                                            <p:cond delay="0"/>
                                          </p:stCondLst>
                                        </p:cTn>
                                        <p:tgtEl>
                                          <p:spTgt spid="8198"/>
                                        </p:tgtEl>
                                        <p:attrNameLst>
                                          <p:attrName>style.visibility</p:attrName>
                                        </p:attrNameLst>
                                      </p:cBhvr>
                                      <p:to>
                                        <p:strVal val="visible"/>
                                      </p:to>
                                    </p:set>
                                    <p:animEffect transition="in" filter="fade">
                                      <p:cBhvr>
                                        <p:cTn id="10" dur="500"/>
                                        <p:tgtEl>
                                          <p:spTgt spid="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56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Line 2"/>
          <p:cNvSpPr>
            <a:spLocks noChangeShapeType="1"/>
          </p:cNvSpPr>
          <p:nvPr/>
        </p:nvSpPr>
        <p:spPr bwMode="auto">
          <a:xfrm>
            <a:off x="5924550" y="1709143"/>
            <a:ext cx="14288" cy="387548"/>
          </a:xfrm>
          <a:prstGeom prst="line">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sz="2025"/>
          </a:p>
        </p:txBody>
      </p:sp>
      <p:sp>
        <p:nvSpPr>
          <p:cNvPr id="18437" name="Line 3"/>
          <p:cNvSpPr>
            <a:spLocks noChangeShapeType="1"/>
          </p:cNvSpPr>
          <p:nvPr/>
        </p:nvSpPr>
        <p:spPr bwMode="auto">
          <a:xfrm>
            <a:off x="5924550" y="2319934"/>
            <a:ext cx="14288" cy="387548"/>
          </a:xfrm>
          <a:prstGeom prst="line">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sz="2025"/>
          </a:p>
        </p:txBody>
      </p:sp>
      <p:sp>
        <p:nvSpPr>
          <p:cNvPr id="18438" name="Line 4"/>
          <p:cNvSpPr>
            <a:spLocks noChangeShapeType="1"/>
          </p:cNvSpPr>
          <p:nvPr/>
        </p:nvSpPr>
        <p:spPr bwMode="auto">
          <a:xfrm>
            <a:off x="5924550" y="2928938"/>
            <a:ext cx="14288" cy="387549"/>
          </a:xfrm>
          <a:prstGeom prst="line">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sz="2025"/>
          </a:p>
        </p:txBody>
      </p:sp>
      <p:sp>
        <p:nvSpPr>
          <p:cNvPr id="18439" name="Line 5"/>
          <p:cNvSpPr>
            <a:spLocks noChangeShapeType="1"/>
          </p:cNvSpPr>
          <p:nvPr/>
        </p:nvSpPr>
        <p:spPr bwMode="auto">
          <a:xfrm>
            <a:off x="5924550" y="3537943"/>
            <a:ext cx="14288" cy="387548"/>
          </a:xfrm>
          <a:prstGeom prst="line">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sz="2025"/>
          </a:p>
        </p:txBody>
      </p:sp>
      <p:sp>
        <p:nvSpPr>
          <p:cNvPr id="844806" name="Rectangle 6"/>
          <p:cNvSpPr>
            <a:spLocks noGrp="1" noRot="1" noChangeArrowheads="1"/>
          </p:cNvSpPr>
          <p:nvPr>
            <p:ph type="title"/>
          </p:nvPr>
        </p:nvSpPr>
        <p:spPr>
          <a:xfrm>
            <a:off x="1704381" y="508993"/>
            <a:ext cx="8952904" cy="575072"/>
          </a:xfrm>
        </p:spPr>
        <p:txBody>
          <a:bodyPr vert="horz" lIns="101798" tIns="50006" rIns="101798" bIns="50006" rtlCol="0" anchor="ctr">
            <a:normAutofit fontScale="90000"/>
          </a:bodyPr>
          <a:lstStyle/>
          <a:p>
            <a:pPr>
              <a:defRPr/>
            </a:pPr>
            <a:r>
              <a:rPr lang="en-GB" sz="3600" dirty="0">
                <a:solidFill>
                  <a:schemeClr val="accent6">
                    <a:lumMod val="60000"/>
                    <a:lumOff val="40000"/>
                  </a:schemeClr>
                </a:solidFill>
                <a:effectLst>
                  <a:outerShdw blurRad="38100" dist="38100" dir="2700000" algn="tl">
                    <a:srgbClr val="000000">
                      <a:alpha val="43137"/>
                    </a:srgbClr>
                  </a:outerShdw>
                </a:effectLst>
              </a:rPr>
              <a:t>Change Control Process—I</a:t>
            </a:r>
            <a:endParaRPr lang="en-US" dirty="0" smtClean="0"/>
          </a:p>
        </p:txBody>
      </p:sp>
      <p:sp>
        <p:nvSpPr>
          <p:cNvPr id="844807" name="Rectangle 7"/>
          <p:cNvSpPr>
            <a:spLocks noChangeArrowheads="1"/>
          </p:cNvSpPr>
          <p:nvPr/>
        </p:nvSpPr>
        <p:spPr bwMode="auto">
          <a:xfrm>
            <a:off x="3936803" y="1868091"/>
            <a:ext cx="3491740" cy="447237"/>
          </a:xfrm>
          <a:prstGeom prst="rect">
            <a:avLst/>
          </a:prstGeom>
          <a:noFill/>
          <a:ln w="50800">
            <a:noFill/>
            <a:miter lim="800000"/>
            <a:headEnd/>
            <a:tailEnd/>
          </a:ln>
          <a:effectLst/>
        </p:spPr>
        <p:txBody>
          <a:bodyPr wrap="none" lIns="101798" tIns="50006" rIns="101798" bIns="50006">
            <a:spAutoFit/>
          </a:bodyPr>
          <a:lstStyle/>
          <a:p>
            <a:pPr>
              <a:lnSpc>
                <a:spcPct val="100000"/>
              </a:lnSpc>
              <a:defRPr/>
            </a:pPr>
            <a:r>
              <a:rPr lang="en-US" sz="2250">
                <a:effectLst>
                  <a:outerShdw blurRad="38100" dist="38100" dir="2700000" algn="tl">
                    <a:srgbClr val="000000"/>
                  </a:outerShdw>
                </a:effectLst>
                <a:latin typeface="Helvetica"/>
              </a:rPr>
              <a:t>change request from user</a:t>
            </a:r>
          </a:p>
        </p:txBody>
      </p:sp>
      <p:sp>
        <p:nvSpPr>
          <p:cNvPr id="844808" name="Rectangle 8"/>
          <p:cNvSpPr>
            <a:spLocks noChangeArrowheads="1"/>
          </p:cNvSpPr>
          <p:nvPr/>
        </p:nvSpPr>
        <p:spPr bwMode="auto">
          <a:xfrm>
            <a:off x="4322565" y="2503885"/>
            <a:ext cx="2786419" cy="447237"/>
          </a:xfrm>
          <a:prstGeom prst="rect">
            <a:avLst/>
          </a:prstGeom>
          <a:noFill/>
          <a:ln w="50800">
            <a:noFill/>
            <a:miter lim="800000"/>
            <a:headEnd/>
            <a:tailEnd/>
          </a:ln>
          <a:effectLst/>
        </p:spPr>
        <p:txBody>
          <a:bodyPr wrap="none" lIns="101798" tIns="50006" rIns="101798" bIns="50006">
            <a:spAutoFit/>
          </a:bodyPr>
          <a:lstStyle/>
          <a:p>
            <a:pPr>
              <a:lnSpc>
                <a:spcPct val="100000"/>
              </a:lnSpc>
              <a:defRPr/>
            </a:pPr>
            <a:r>
              <a:rPr lang="en-US" sz="2250">
                <a:effectLst>
                  <a:outerShdw blurRad="38100" dist="38100" dir="2700000" algn="tl">
                    <a:srgbClr val="000000"/>
                  </a:outerShdw>
                </a:effectLst>
                <a:latin typeface="Helvetica"/>
              </a:rPr>
              <a:t>developer evaluates</a:t>
            </a:r>
          </a:p>
        </p:txBody>
      </p:sp>
      <p:sp>
        <p:nvSpPr>
          <p:cNvPr id="844809" name="Rectangle 9"/>
          <p:cNvSpPr>
            <a:spLocks noChangeArrowheads="1"/>
          </p:cNvSpPr>
          <p:nvPr/>
        </p:nvSpPr>
        <p:spPr bwMode="auto">
          <a:xfrm>
            <a:off x="3908227" y="3100388"/>
            <a:ext cx="3652041" cy="447237"/>
          </a:xfrm>
          <a:prstGeom prst="rect">
            <a:avLst/>
          </a:prstGeom>
          <a:noFill/>
          <a:ln w="50800">
            <a:noFill/>
            <a:miter lim="800000"/>
            <a:headEnd/>
            <a:tailEnd/>
          </a:ln>
          <a:effectLst/>
        </p:spPr>
        <p:txBody>
          <a:bodyPr wrap="none" lIns="101798" tIns="50006" rIns="101798" bIns="50006">
            <a:spAutoFit/>
          </a:bodyPr>
          <a:lstStyle/>
          <a:p>
            <a:pPr>
              <a:lnSpc>
                <a:spcPct val="100000"/>
              </a:lnSpc>
              <a:defRPr/>
            </a:pPr>
            <a:r>
              <a:rPr lang="en-US" sz="2250">
                <a:effectLst>
                  <a:outerShdw blurRad="38100" dist="38100" dir="2700000" algn="tl">
                    <a:srgbClr val="000000"/>
                  </a:outerShdw>
                </a:effectLst>
                <a:latin typeface="Helvetica"/>
              </a:rPr>
              <a:t>change report is generated</a:t>
            </a:r>
          </a:p>
        </p:txBody>
      </p:sp>
      <p:sp>
        <p:nvSpPr>
          <p:cNvPr id="844810" name="Rectangle 10"/>
          <p:cNvSpPr>
            <a:spLocks noChangeArrowheads="1"/>
          </p:cNvSpPr>
          <p:nvPr/>
        </p:nvSpPr>
        <p:spPr bwMode="auto">
          <a:xfrm>
            <a:off x="3551040" y="3684390"/>
            <a:ext cx="4357362" cy="447237"/>
          </a:xfrm>
          <a:prstGeom prst="rect">
            <a:avLst/>
          </a:prstGeom>
          <a:noFill/>
          <a:ln w="50800">
            <a:noFill/>
            <a:miter lim="800000"/>
            <a:headEnd/>
            <a:tailEnd/>
          </a:ln>
          <a:effectLst/>
        </p:spPr>
        <p:txBody>
          <a:bodyPr wrap="none" lIns="101798" tIns="50006" rIns="101798" bIns="50006">
            <a:spAutoFit/>
          </a:bodyPr>
          <a:lstStyle/>
          <a:p>
            <a:pPr>
              <a:lnSpc>
                <a:spcPct val="100000"/>
              </a:lnSpc>
              <a:defRPr/>
            </a:pPr>
            <a:r>
              <a:rPr lang="en-US" sz="2250">
                <a:effectLst>
                  <a:outerShdw blurRad="38100" dist="38100" dir="2700000" algn="tl">
                    <a:srgbClr val="000000"/>
                  </a:outerShdw>
                </a:effectLst>
                <a:latin typeface="Helvetica"/>
              </a:rPr>
              <a:t>change control authority decides</a:t>
            </a:r>
          </a:p>
        </p:txBody>
      </p:sp>
      <p:sp>
        <p:nvSpPr>
          <p:cNvPr id="844811" name="Rectangle 11"/>
          <p:cNvSpPr>
            <a:spLocks noChangeArrowheads="1"/>
          </p:cNvSpPr>
          <p:nvPr/>
        </p:nvSpPr>
        <p:spPr bwMode="auto">
          <a:xfrm>
            <a:off x="2508052" y="4434484"/>
            <a:ext cx="3764251" cy="447237"/>
          </a:xfrm>
          <a:prstGeom prst="rect">
            <a:avLst/>
          </a:prstGeom>
          <a:noFill/>
          <a:ln w="50800">
            <a:noFill/>
            <a:miter lim="800000"/>
            <a:headEnd/>
            <a:tailEnd/>
          </a:ln>
          <a:effectLst/>
        </p:spPr>
        <p:txBody>
          <a:bodyPr wrap="none" lIns="101798" tIns="50006" rIns="101798" bIns="50006">
            <a:spAutoFit/>
          </a:bodyPr>
          <a:lstStyle/>
          <a:p>
            <a:pPr>
              <a:lnSpc>
                <a:spcPct val="100000"/>
              </a:lnSpc>
              <a:defRPr/>
            </a:pPr>
            <a:r>
              <a:rPr lang="en-US" sz="2250">
                <a:effectLst>
                  <a:outerShdw blurRad="38100" dist="38100" dir="2700000" algn="tl">
                    <a:srgbClr val="000000"/>
                  </a:outerShdw>
                </a:effectLst>
                <a:latin typeface="Helvetica"/>
              </a:rPr>
              <a:t>request is queued for action</a:t>
            </a:r>
          </a:p>
        </p:txBody>
      </p:sp>
      <p:sp>
        <p:nvSpPr>
          <p:cNvPr id="844812" name="Rectangle 12"/>
          <p:cNvSpPr>
            <a:spLocks noChangeArrowheads="1"/>
          </p:cNvSpPr>
          <p:nvPr/>
        </p:nvSpPr>
        <p:spPr bwMode="auto">
          <a:xfrm>
            <a:off x="5651303" y="4789885"/>
            <a:ext cx="3427620" cy="447237"/>
          </a:xfrm>
          <a:prstGeom prst="rect">
            <a:avLst/>
          </a:prstGeom>
          <a:noFill/>
          <a:ln w="50800">
            <a:noFill/>
            <a:miter lim="800000"/>
            <a:headEnd/>
            <a:tailEnd/>
          </a:ln>
          <a:effectLst/>
        </p:spPr>
        <p:txBody>
          <a:bodyPr wrap="none" lIns="101798" tIns="50006" rIns="101798" bIns="50006">
            <a:spAutoFit/>
          </a:bodyPr>
          <a:lstStyle/>
          <a:p>
            <a:pPr>
              <a:lnSpc>
                <a:spcPct val="100000"/>
              </a:lnSpc>
              <a:defRPr/>
            </a:pPr>
            <a:r>
              <a:rPr lang="en-US" sz="2250">
                <a:effectLst>
                  <a:outerShdw blurRad="38100" dist="38100" dir="2700000" algn="tl">
                    <a:srgbClr val="000000"/>
                  </a:outerShdw>
                </a:effectLst>
                <a:latin typeface="Helvetica"/>
              </a:rPr>
              <a:t>change request is denied</a:t>
            </a:r>
          </a:p>
        </p:txBody>
      </p:sp>
      <p:sp>
        <p:nvSpPr>
          <p:cNvPr id="844813" name="Rectangle 13"/>
          <p:cNvSpPr>
            <a:spLocks noChangeArrowheads="1"/>
          </p:cNvSpPr>
          <p:nvPr/>
        </p:nvSpPr>
        <p:spPr bwMode="auto">
          <a:xfrm>
            <a:off x="7094340" y="5120284"/>
            <a:ext cx="2257428" cy="447237"/>
          </a:xfrm>
          <a:prstGeom prst="rect">
            <a:avLst/>
          </a:prstGeom>
          <a:noFill/>
          <a:ln w="50800">
            <a:noFill/>
            <a:miter lim="800000"/>
            <a:headEnd/>
            <a:tailEnd/>
          </a:ln>
          <a:effectLst/>
        </p:spPr>
        <p:txBody>
          <a:bodyPr wrap="none" lIns="101798" tIns="50006" rIns="101798" bIns="50006">
            <a:spAutoFit/>
          </a:bodyPr>
          <a:lstStyle/>
          <a:p>
            <a:pPr>
              <a:lnSpc>
                <a:spcPct val="100000"/>
              </a:lnSpc>
              <a:defRPr/>
            </a:pPr>
            <a:r>
              <a:rPr lang="en-US" sz="2250">
                <a:effectLst>
                  <a:outerShdw blurRad="38100" dist="38100" dir="2700000" algn="tl">
                    <a:srgbClr val="000000"/>
                  </a:outerShdw>
                </a:effectLst>
                <a:latin typeface="Helvetica"/>
              </a:rPr>
              <a:t>user is informed</a:t>
            </a:r>
          </a:p>
        </p:txBody>
      </p:sp>
      <p:sp>
        <p:nvSpPr>
          <p:cNvPr id="844814" name="Rectangle 14"/>
          <p:cNvSpPr>
            <a:spLocks noChangeArrowheads="1"/>
          </p:cNvSpPr>
          <p:nvPr/>
        </p:nvSpPr>
        <p:spPr bwMode="auto">
          <a:xfrm>
            <a:off x="3422452" y="1234084"/>
            <a:ext cx="4068821" cy="447237"/>
          </a:xfrm>
          <a:prstGeom prst="rect">
            <a:avLst/>
          </a:prstGeom>
          <a:noFill/>
          <a:ln w="50800">
            <a:noFill/>
            <a:miter lim="800000"/>
            <a:headEnd/>
            <a:tailEnd/>
          </a:ln>
          <a:effectLst/>
        </p:spPr>
        <p:txBody>
          <a:bodyPr wrap="none" lIns="101798" tIns="50006" rIns="101798" bIns="50006">
            <a:spAutoFit/>
          </a:bodyPr>
          <a:lstStyle/>
          <a:p>
            <a:pPr>
              <a:lnSpc>
                <a:spcPct val="100000"/>
              </a:lnSpc>
              <a:defRPr/>
            </a:pPr>
            <a:r>
              <a:rPr lang="en-US" sz="2250" dirty="0">
                <a:effectLst>
                  <a:outerShdw blurRad="38100" dist="38100" dir="2700000" algn="tl">
                    <a:srgbClr val="000000"/>
                  </a:outerShdw>
                </a:effectLst>
                <a:latin typeface="Helvetica"/>
              </a:rPr>
              <a:t>need for change is recognized</a:t>
            </a:r>
          </a:p>
        </p:txBody>
      </p:sp>
      <p:sp>
        <p:nvSpPr>
          <p:cNvPr id="844815" name="Rectangle 15"/>
          <p:cNvSpPr>
            <a:spLocks noChangeArrowheads="1"/>
          </p:cNvSpPr>
          <p:nvPr/>
        </p:nvSpPr>
        <p:spPr bwMode="auto">
          <a:xfrm>
            <a:off x="2322315" y="5391747"/>
            <a:ext cx="3636011" cy="447237"/>
          </a:xfrm>
          <a:prstGeom prst="rect">
            <a:avLst/>
          </a:prstGeom>
          <a:solidFill>
            <a:srgbClr val="AD278D"/>
          </a:solidFill>
          <a:ln w="50800">
            <a:noFill/>
            <a:miter lim="800000"/>
            <a:headEnd/>
            <a:tailEnd/>
          </a:ln>
          <a:effectLst>
            <a:outerShdw dist="71842" dir="2700000" algn="ctr" rotWithShape="0">
              <a:schemeClr val="bg2"/>
            </a:outerShdw>
          </a:effectLst>
        </p:spPr>
        <p:txBody>
          <a:bodyPr wrap="none" lIns="101798" tIns="50006" rIns="101798" bIns="50006">
            <a:spAutoFit/>
          </a:bodyPr>
          <a:lstStyle/>
          <a:p>
            <a:pPr>
              <a:lnSpc>
                <a:spcPct val="100000"/>
              </a:lnSpc>
              <a:defRPr/>
            </a:pPr>
            <a:r>
              <a:rPr lang="en-US" sz="2250">
                <a:effectLst>
                  <a:outerShdw blurRad="38100" dist="38100" dir="2700000" algn="tl">
                    <a:srgbClr val="000000"/>
                  </a:outerShdw>
                </a:effectLst>
                <a:latin typeface="Helvetica"/>
              </a:rPr>
              <a:t>change control process—II</a:t>
            </a:r>
          </a:p>
        </p:txBody>
      </p:sp>
      <p:sp>
        <p:nvSpPr>
          <p:cNvPr id="18450" name="Line 16"/>
          <p:cNvSpPr>
            <a:spLocks noChangeShapeType="1"/>
          </p:cNvSpPr>
          <p:nvPr/>
        </p:nvSpPr>
        <p:spPr bwMode="auto">
          <a:xfrm flipH="1">
            <a:off x="4510088" y="4148734"/>
            <a:ext cx="571500" cy="387548"/>
          </a:xfrm>
          <a:prstGeom prst="line">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sz="2025"/>
          </a:p>
        </p:txBody>
      </p:sp>
      <p:sp>
        <p:nvSpPr>
          <p:cNvPr id="18451" name="Line 17"/>
          <p:cNvSpPr>
            <a:spLocks noChangeShapeType="1"/>
          </p:cNvSpPr>
          <p:nvPr/>
        </p:nvSpPr>
        <p:spPr bwMode="auto">
          <a:xfrm>
            <a:off x="7267575" y="4186238"/>
            <a:ext cx="457200" cy="628650"/>
          </a:xfrm>
          <a:prstGeom prst="line">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sz="2025"/>
          </a:p>
        </p:txBody>
      </p:sp>
      <p:sp>
        <p:nvSpPr>
          <p:cNvPr id="18452" name="Line 18"/>
          <p:cNvSpPr>
            <a:spLocks noChangeShapeType="1"/>
          </p:cNvSpPr>
          <p:nvPr/>
        </p:nvSpPr>
        <p:spPr bwMode="auto">
          <a:xfrm>
            <a:off x="4581525" y="4922044"/>
            <a:ext cx="0" cy="362546"/>
          </a:xfrm>
          <a:prstGeom prst="line">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sz="2025"/>
          </a:p>
        </p:txBody>
      </p:sp>
    </p:spTree>
    <p:extLst>
      <p:ext uri="{BB962C8B-B14F-4D97-AF65-F5344CB8AC3E}">
        <p14:creationId xmlns:p14="http://schemas.microsoft.com/office/powerpoint/2010/main" val="9854997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Rectangle 2"/>
          <p:cNvSpPr>
            <a:spLocks noGrp="1" noRot="1" noChangeArrowheads="1"/>
          </p:cNvSpPr>
          <p:nvPr>
            <p:ph type="title"/>
          </p:nvPr>
        </p:nvSpPr>
        <p:spPr>
          <a:xfrm>
            <a:off x="2400896" y="228600"/>
            <a:ext cx="7286625" cy="1285875"/>
          </a:xfrm>
        </p:spPr>
        <p:txBody>
          <a:bodyPr vert="horz" lIns="101798" tIns="50006" rIns="101798" bIns="50006" rtlCol="0" anchor="ctr">
            <a:normAutofit/>
          </a:bodyPr>
          <a:lstStyle/>
          <a:p>
            <a:pPr>
              <a:defRPr/>
            </a:pPr>
            <a:r>
              <a:rPr lang="en-GB" sz="3200" dirty="0">
                <a:solidFill>
                  <a:schemeClr val="accent6">
                    <a:lumMod val="60000"/>
                    <a:lumOff val="40000"/>
                  </a:schemeClr>
                </a:solidFill>
                <a:effectLst>
                  <a:outerShdw blurRad="38100" dist="38100" dir="2700000" algn="tl">
                    <a:srgbClr val="000000">
                      <a:alpha val="43137"/>
                    </a:srgbClr>
                  </a:outerShdw>
                </a:effectLst>
              </a:rPr>
              <a:t>Change Control </a:t>
            </a:r>
            <a:r>
              <a:rPr lang="en-GB" sz="3200" dirty="0" smtClean="0">
                <a:solidFill>
                  <a:schemeClr val="accent6">
                    <a:lumMod val="60000"/>
                    <a:lumOff val="40000"/>
                  </a:schemeClr>
                </a:solidFill>
                <a:effectLst>
                  <a:outerShdw blurRad="38100" dist="38100" dir="2700000" algn="tl">
                    <a:srgbClr val="000000">
                      <a:alpha val="43137"/>
                    </a:srgbClr>
                  </a:outerShdw>
                </a:effectLst>
              </a:rPr>
              <a:t>Process—II</a:t>
            </a:r>
            <a:endParaRPr lang="en-US" dirty="0" smtClean="0"/>
          </a:p>
        </p:txBody>
      </p:sp>
      <p:sp>
        <p:nvSpPr>
          <p:cNvPr id="19461" name="Line 3"/>
          <p:cNvSpPr>
            <a:spLocks noChangeShapeType="1"/>
          </p:cNvSpPr>
          <p:nvPr/>
        </p:nvSpPr>
        <p:spPr bwMode="auto">
          <a:xfrm>
            <a:off x="5806678" y="1309093"/>
            <a:ext cx="14288" cy="385763"/>
          </a:xfrm>
          <a:prstGeom prst="line">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sz="2025"/>
          </a:p>
        </p:txBody>
      </p:sp>
      <p:sp>
        <p:nvSpPr>
          <p:cNvPr id="19462" name="Line 4"/>
          <p:cNvSpPr>
            <a:spLocks noChangeShapeType="1"/>
          </p:cNvSpPr>
          <p:nvPr/>
        </p:nvSpPr>
        <p:spPr bwMode="auto">
          <a:xfrm>
            <a:off x="5806678" y="2046684"/>
            <a:ext cx="14288" cy="387549"/>
          </a:xfrm>
          <a:prstGeom prst="line">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sz="2025"/>
          </a:p>
        </p:txBody>
      </p:sp>
      <p:sp>
        <p:nvSpPr>
          <p:cNvPr id="19463" name="Line 5"/>
          <p:cNvSpPr>
            <a:spLocks noChangeShapeType="1"/>
          </p:cNvSpPr>
          <p:nvPr/>
        </p:nvSpPr>
        <p:spPr bwMode="auto">
          <a:xfrm>
            <a:off x="5806678" y="2655690"/>
            <a:ext cx="14288" cy="387548"/>
          </a:xfrm>
          <a:prstGeom prst="line">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sz="2025"/>
          </a:p>
        </p:txBody>
      </p:sp>
      <p:sp>
        <p:nvSpPr>
          <p:cNvPr id="19464" name="Line 6"/>
          <p:cNvSpPr>
            <a:spLocks noChangeShapeType="1"/>
          </p:cNvSpPr>
          <p:nvPr/>
        </p:nvSpPr>
        <p:spPr bwMode="auto">
          <a:xfrm>
            <a:off x="5806678" y="3266480"/>
            <a:ext cx="14288" cy="385763"/>
          </a:xfrm>
          <a:prstGeom prst="line">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sz="2025"/>
          </a:p>
        </p:txBody>
      </p:sp>
      <p:sp>
        <p:nvSpPr>
          <p:cNvPr id="845831" name="Rectangle 7"/>
          <p:cNvSpPr>
            <a:spLocks noChangeArrowheads="1"/>
          </p:cNvSpPr>
          <p:nvPr/>
        </p:nvSpPr>
        <p:spPr bwMode="auto">
          <a:xfrm>
            <a:off x="3976093" y="1594843"/>
            <a:ext cx="3010839" cy="447237"/>
          </a:xfrm>
          <a:prstGeom prst="rect">
            <a:avLst/>
          </a:prstGeom>
          <a:noFill/>
          <a:ln w="50800">
            <a:noFill/>
            <a:miter lim="800000"/>
            <a:headEnd/>
            <a:tailEnd/>
          </a:ln>
          <a:effectLst/>
        </p:spPr>
        <p:txBody>
          <a:bodyPr wrap="none" lIns="101798" tIns="50006" rIns="101798" bIns="50006">
            <a:spAutoFit/>
          </a:bodyPr>
          <a:lstStyle/>
          <a:p>
            <a:pPr>
              <a:lnSpc>
                <a:spcPct val="100000"/>
              </a:lnSpc>
              <a:defRPr/>
            </a:pPr>
            <a:r>
              <a:rPr lang="en-US" sz="2250">
                <a:effectLst>
                  <a:outerShdw blurRad="38100" dist="38100" dir="2700000" algn="tl">
                    <a:srgbClr val="000000"/>
                  </a:outerShdw>
                </a:effectLst>
                <a:latin typeface="Helvetica"/>
              </a:rPr>
              <a:t>assign people to SCIs</a:t>
            </a:r>
          </a:p>
        </p:txBody>
      </p:sp>
      <p:sp>
        <p:nvSpPr>
          <p:cNvPr id="845832" name="Rectangle 8"/>
          <p:cNvSpPr>
            <a:spLocks noChangeArrowheads="1"/>
          </p:cNvSpPr>
          <p:nvPr/>
        </p:nvSpPr>
        <p:spPr bwMode="auto">
          <a:xfrm>
            <a:off x="4490443" y="2230637"/>
            <a:ext cx="2161248" cy="447237"/>
          </a:xfrm>
          <a:prstGeom prst="rect">
            <a:avLst/>
          </a:prstGeom>
          <a:noFill/>
          <a:ln w="50800">
            <a:noFill/>
            <a:miter lim="800000"/>
            <a:headEnd/>
            <a:tailEnd/>
          </a:ln>
          <a:effectLst/>
        </p:spPr>
        <p:txBody>
          <a:bodyPr wrap="none" lIns="101798" tIns="50006" rIns="101798" bIns="50006">
            <a:spAutoFit/>
          </a:bodyPr>
          <a:lstStyle/>
          <a:p>
            <a:pPr>
              <a:lnSpc>
                <a:spcPct val="100000"/>
              </a:lnSpc>
              <a:defRPr/>
            </a:pPr>
            <a:r>
              <a:rPr lang="en-US" sz="2250">
                <a:effectLst>
                  <a:outerShdw blurRad="38100" dist="38100" dir="2700000" algn="tl">
                    <a:srgbClr val="000000"/>
                  </a:outerShdw>
                </a:effectLst>
                <a:latin typeface="Helvetica"/>
              </a:rPr>
              <a:t>check-out SCIs</a:t>
            </a:r>
          </a:p>
        </p:txBody>
      </p:sp>
      <p:sp>
        <p:nvSpPr>
          <p:cNvPr id="845833" name="Rectangle 9"/>
          <p:cNvSpPr>
            <a:spLocks noChangeArrowheads="1"/>
          </p:cNvSpPr>
          <p:nvPr/>
        </p:nvSpPr>
        <p:spPr bwMode="auto">
          <a:xfrm>
            <a:off x="4433293" y="2852143"/>
            <a:ext cx="2417728" cy="447237"/>
          </a:xfrm>
          <a:prstGeom prst="rect">
            <a:avLst/>
          </a:prstGeom>
          <a:noFill/>
          <a:ln w="50800">
            <a:noFill/>
            <a:miter lim="800000"/>
            <a:headEnd/>
            <a:tailEnd/>
          </a:ln>
          <a:effectLst/>
        </p:spPr>
        <p:txBody>
          <a:bodyPr wrap="none" lIns="101798" tIns="50006" rIns="101798" bIns="50006">
            <a:spAutoFit/>
          </a:bodyPr>
          <a:lstStyle/>
          <a:p>
            <a:pPr>
              <a:lnSpc>
                <a:spcPct val="100000"/>
              </a:lnSpc>
              <a:defRPr/>
            </a:pPr>
            <a:r>
              <a:rPr lang="en-US" sz="2250">
                <a:effectLst>
                  <a:outerShdw blurRad="38100" dist="38100" dir="2700000" algn="tl">
                    <a:srgbClr val="000000"/>
                  </a:outerShdw>
                </a:effectLst>
                <a:latin typeface="Helvetica"/>
              </a:rPr>
              <a:t>make the change</a:t>
            </a:r>
          </a:p>
        </p:txBody>
      </p:sp>
      <p:sp>
        <p:nvSpPr>
          <p:cNvPr id="845834" name="Rectangle 10"/>
          <p:cNvSpPr>
            <a:spLocks noChangeArrowheads="1"/>
          </p:cNvSpPr>
          <p:nvPr/>
        </p:nvSpPr>
        <p:spPr bwMode="auto">
          <a:xfrm>
            <a:off x="3990381" y="3591522"/>
            <a:ext cx="3251290" cy="447237"/>
          </a:xfrm>
          <a:prstGeom prst="rect">
            <a:avLst/>
          </a:prstGeom>
          <a:noFill/>
          <a:ln w="50800">
            <a:noFill/>
            <a:miter lim="800000"/>
            <a:headEnd/>
            <a:tailEnd/>
          </a:ln>
          <a:effectLst/>
        </p:spPr>
        <p:txBody>
          <a:bodyPr wrap="none" lIns="101798" tIns="50006" rIns="101798" bIns="50006">
            <a:spAutoFit/>
          </a:bodyPr>
          <a:lstStyle/>
          <a:p>
            <a:pPr>
              <a:lnSpc>
                <a:spcPct val="100000"/>
              </a:lnSpc>
              <a:defRPr/>
            </a:pPr>
            <a:r>
              <a:rPr lang="en-US" sz="2250">
                <a:effectLst>
                  <a:outerShdw blurRad="38100" dist="38100" dir="2700000" algn="tl">
                    <a:srgbClr val="000000"/>
                  </a:outerShdw>
                </a:effectLst>
                <a:latin typeface="Helvetica"/>
              </a:rPr>
              <a:t>review/audit the change</a:t>
            </a:r>
          </a:p>
        </p:txBody>
      </p:sp>
      <p:sp>
        <p:nvSpPr>
          <p:cNvPr id="845835" name="Rectangle 11"/>
          <p:cNvSpPr>
            <a:spLocks noChangeArrowheads="1"/>
          </p:cNvSpPr>
          <p:nvPr/>
        </p:nvSpPr>
        <p:spPr bwMode="auto">
          <a:xfrm>
            <a:off x="3347443" y="4384478"/>
            <a:ext cx="4277212" cy="447237"/>
          </a:xfrm>
          <a:prstGeom prst="rect">
            <a:avLst/>
          </a:prstGeom>
          <a:noFill/>
          <a:ln w="50800">
            <a:noFill/>
            <a:miter lim="800000"/>
            <a:headEnd/>
            <a:tailEnd/>
          </a:ln>
          <a:effectLst/>
        </p:spPr>
        <p:txBody>
          <a:bodyPr wrap="none" lIns="101798" tIns="50006" rIns="101798" bIns="50006">
            <a:spAutoFit/>
          </a:bodyPr>
          <a:lstStyle/>
          <a:p>
            <a:pPr>
              <a:lnSpc>
                <a:spcPct val="100000"/>
              </a:lnSpc>
              <a:defRPr/>
            </a:pPr>
            <a:r>
              <a:rPr lang="en-US" sz="2250">
                <a:effectLst>
                  <a:outerShdw blurRad="38100" dist="38100" dir="2700000" algn="tl">
                    <a:srgbClr val="000000"/>
                  </a:outerShdw>
                </a:effectLst>
                <a:latin typeface="Helvetica"/>
              </a:rPr>
              <a:t>establish a “baseline” for testing</a:t>
            </a:r>
          </a:p>
        </p:txBody>
      </p:sp>
      <p:sp>
        <p:nvSpPr>
          <p:cNvPr id="845836" name="Rectangle 12"/>
          <p:cNvSpPr>
            <a:spLocks noChangeArrowheads="1"/>
          </p:cNvSpPr>
          <p:nvPr/>
        </p:nvSpPr>
        <p:spPr bwMode="auto">
          <a:xfrm>
            <a:off x="3576043" y="5286376"/>
            <a:ext cx="3716161" cy="447237"/>
          </a:xfrm>
          <a:prstGeom prst="rect">
            <a:avLst/>
          </a:prstGeom>
          <a:solidFill>
            <a:srgbClr val="AD278D"/>
          </a:solidFill>
          <a:ln w="50800">
            <a:noFill/>
            <a:miter lim="800000"/>
            <a:headEnd/>
            <a:tailEnd/>
          </a:ln>
          <a:effectLst>
            <a:outerShdw dist="71842" dir="2700000" algn="ctr" rotWithShape="0">
              <a:schemeClr val="bg2"/>
            </a:outerShdw>
          </a:effectLst>
        </p:spPr>
        <p:txBody>
          <a:bodyPr wrap="none" lIns="101798" tIns="50006" rIns="101798" bIns="50006">
            <a:spAutoFit/>
          </a:bodyPr>
          <a:lstStyle/>
          <a:p>
            <a:pPr>
              <a:lnSpc>
                <a:spcPct val="100000"/>
              </a:lnSpc>
              <a:defRPr/>
            </a:pPr>
            <a:r>
              <a:rPr lang="en-US" sz="2250">
                <a:effectLst>
                  <a:outerShdw blurRad="38100" dist="38100" dir="2700000" algn="tl">
                    <a:srgbClr val="000000"/>
                  </a:outerShdw>
                </a:effectLst>
                <a:latin typeface="Helvetica"/>
              </a:rPr>
              <a:t>change control process—III</a:t>
            </a:r>
          </a:p>
        </p:txBody>
      </p:sp>
      <p:sp>
        <p:nvSpPr>
          <p:cNvPr id="19471" name="Line 13"/>
          <p:cNvSpPr>
            <a:spLocks noChangeShapeType="1"/>
          </p:cNvSpPr>
          <p:nvPr/>
        </p:nvSpPr>
        <p:spPr bwMode="auto">
          <a:xfrm>
            <a:off x="5806678" y="4009431"/>
            <a:ext cx="14288" cy="387548"/>
          </a:xfrm>
          <a:prstGeom prst="line">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sz="2025"/>
          </a:p>
        </p:txBody>
      </p:sp>
      <p:sp>
        <p:nvSpPr>
          <p:cNvPr id="19472" name="Line 14"/>
          <p:cNvSpPr>
            <a:spLocks noChangeShapeType="1"/>
          </p:cNvSpPr>
          <p:nvPr/>
        </p:nvSpPr>
        <p:spPr bwMode="auto">
          <a:xfrm>
            <a:off x="5792391" y="4832747"/>
            <a:ext cx="0" cy="362546"/>
          </a:xfrm>
          <a:prstGeom prst="line">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sz="2025"/>
          </a:p>
        </p:txBody>
      </p:sp>
    </p:spTree>
    <p:extLst>
      <p:ext uri="{BB962C8B-B14F-4D97-AF65-F5344CB8AC3E}">
        <p14:creationId xmlns:p14="http://schemas.microsoft.com/office/powerpoint/2010/main" val="373298170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2"/>
          <p:cNvSpPr>
            <a:spLocks noGrp="1" noRot="1" noChangeArrowheads="1"/>
          </p:cNvSpPr>
          <p:nvPr>
            <p:ph type="title"/>
          </p:nvPr>
        </p:nvSpPr>
        <p:spPr>
          <a:xfrm>
            <a:off x="2366963" y="103962"/>
            <a:ext cx="7632443" cy="1285875"/>
          </a:xfrm>
        </p:spPr>
        <p:txBody>
          <a:bodyPr vert="horz" lIns="101798" tIns="50006" rIns="101798" bIns="50006" rtlCol="0" anchor="ctr">
            <a:normAutofit/>
          </a:bodyPr>
          <a:lstStyle/>
          <a:p>
            <a:pPr>
              <a:defRPr/>
            </a:pPr>
            <a:r>
              <a:rPr lang="en-GB" sz="3200" dirty="0">
                <a:solidFill>
                  <a:schemeClr val="accent6">
                    <a:lumMod val="60000"/>
                    <a:lumOff val="40000"/>
                  </a:schemeClr>
                </a:solidFill>
                <a:effectLst>
                  <a:outerShdw blurRad="38100" dist="38100" dir="2700000" algn="tl">
                    <a:srgbClr val="000000">
                      <a:alpha val="43137"/>
                    </a:srgbClr>
                  </a:outerShdw>
                </a:effectLst>
              </a:rPr>
              <a:t>Change Control </a:t>
            </a:r>
            <a:r>
              <a:rPr lang="en-GB" sz="3200" dirty="0" smtClean="0">
                <a:solidFill>
                  <a:schemeClr val="accent6">
                    <a:lumMod val="60000"/>
                    <a:lumOff val="40000"/>
                  </a:schemeClr>
                </a:solidFill>
                <a:effectLst>
                  <a:outerShdw blurRad="38100" dist="38100" dir="2700000" algn="tl">
                    <a:srgbClr val="000000">
                      <a:alpha val="43137"/>
                    </a:srgbClr>
                  </a:outerShdw>
                </a:effectLst>
              </a:rPr>
              <a:t>Process—III</a:t>
            </a:r>
            <a:endParaRPr lang="en-US" dirty="0" smtClean="0"/>
          </a:p>
        </p:txBody>
      </p:sp>
      <p:sp>
        <p:nvSpPr>
          <p:cNvPr id="20485" name="Line 3"/>
          <p:cNvSpPr>
            <a:spLocks noChangeShapeType="1"/>
          </p:cNvSpPr>
          <p:nvPr/>
        </p:nvSpPr>
        <p:spPr bwMode="auto">
          <a:xfrm>
            <a:off x="5838825" y="1989534"/>
            <a:ext cx="14288" cy="387549"/>
          </a:xfrm>
          <a:prstGeom prst="line">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sz="2025"/>
          </a:p>
        </p:txBody>
      </p:sp>
      <p:sp>
        <p:nvSpPr>
          <p:cNvPr id="20486" name="Line 4"/>
          <p:cNvSpPr>
            <a:spLocks noChangeShapeType="1"/>
          </p:cNvSpPr>
          <p:nvPr/>
        </p:nvSpPr>
        <p:spPr bwMode="auto">
          <a:xfrm>
            <a:off x="5853112" y="2723556"/>
            <a:ext cx="14288" cy="387548"/>
          </a:xfrm>
          <a:prstGeom prst="line">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sz="2025"/>
          </a:p>
        </p:txBody>
      </p:sp>
      <p:sp>
        <p:nvSpPr>
          <p:cNvPr id="20487" name="Line 5"/>
          <p:cNvSpPr>
            <a:spLocks noChangeShapeType="1"/>
          </p:cNvSpPr>
          <p:nvPr/>
        </p:nvSpPr>
        <p:spPr bwMode="auto">
          <a:xfrm>
            <a:off x="5853112" y="3459362"/>
            <a:ext cx="14288" cy="387548"/>
          </a:xfrm>
          <a:prstGeom prst="line">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sz="2025"/>
          </a:p>
        </p:txBody>
      </p:sp>
      <p:sp>
        <p:nvSpPr>
          <p:cNvPr id="20488" name="Line 6"/>
          <p:cNvSpPr>
            <a:spLocks noChangeShapeType="1"/>
          </p:cNvSpPr>
          <p:nvPr/>
        </p:nvSpPr>
        <p:spPr bwMode="auto">
          <a:xfrm>
            <a:off x="5867400" y="4221956"/>
            <a:ext cx="14288" cy="387549"/>
          </a:xfrm>
          <a:prstGeom prst="line">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sz="2025"/>
          </a:p>
        </p:txBody>
      </p:sp>
      <p:sp>
        <p:nvSpPr>
          <p:cNvPr id="846855" name="Rectangle 7"/>
          <p:cNvSpPr>
            <a:spLocks noChangeArrowheads="1"/>
          </p:cNvSpPr>
          <p:nvPr/>
        </p:nvSpPr>
        <p:spPr bwMode="auto">
          <a:xfrm>
            <a:off x="3279577" y="1534122"/>
            <a:ext cx="4549850" cy="447237"/>
          </a:xfrm>
          <a:prstGeom prst="rect">
            <a:avLst/>
          </a:prstGeom>
          <a:noFill/>
          <a:ln w="50800">
            <a:noFill/>
            <a:miter lim="800000"/>
            <a:headEnd/>
            <a:tailEnd/>
          </a:ln>
          <a:effectLst/>
        </p:spPr>
        <p:txBody>
          <a:bodyPr wrap="none" lIns="101798" tIns="50006" rIns="101798" bIns="50006">
            <a:spAutoFit/>
          </a:bodyPr>
          <a:lstStyle/>
          <a:p>
            <a:pPr>
              <a:lnSpc>
                <a:spcPct val="100000"/>
              </a:lnSpc>
              <a:defRPr/>
            </a:pPr>
            <a:r>
              <a:rPr lang="en-US" sz="2250">
                <a:effectLst>
                  <a:outerShdw blurRad="38100" dist="38100" dir="2700000" algn="tl">
                    <a:srgbClr val="000000"/>
                  </a:outerShdw>
                </a:effectLst>
                <a:latin typeface="Helvetica"/>
              </a:rPr>
              <a:t>perform SQA and testing activities</a:t>
            </a:r>
          </a:p>
        </p:txBody>
      </p:sp>
      <p:sp>
        <p:nvSpPr>
          <p:cNvPr id="846856" name="Rectangle 8"/>
          <p:cNvSpPr>
            <a:spLocks noChangeArrowheads="1"/>
          </p:cNvSpPr>
          <p:nvPr/>
        </p:nvSpPr>
        <p:spPr bwMode="auto">
          <a:xfrm>
            <a:off x="2736653" y="3009306"/>
            <a:ext cx="5399314" cy="447237"/>
          </a:xfrm>
          <a:prstGeom prst="rect">
            <a:avLst/>
          </a:prstGeom>
          <a:noFill/>
          <a:ln w="50800">
            <a:noFill/>
            <a:miter lim="800000"/>
            <a:headEnd/>
            <a:tailEnd/>
          </a:ln>
          <a:effectLst/>
        </p:spPr>
        <p:txBody>
          <a:bodyPr wrap="none" lIns="101798" tIns="50006" rIns="101798" bIns="50006">
            <a:spAutoFit/>
          </a:bodyPr>
          <a:lstStyle/>
          <a:p>
            <a:pPr>
              <a:lnSpc>
                <a:spcPct val="100000"/>
              </a:lnSpc>
              <a:defRPr/>
            </a:pPr>
            <a:r>
              <a:rPr lang="en-US" sz="2250">
                <a:effectLst>
                  <a:outerShdw blurRad="38100" dist="38100" dir="2700000" algn="tl">
                    <a:srgbClr val="000000"/>
                  </a:outerShdw>
                </a:effectLst>
                <a:latin typeface="Helvetica"/>
              </a:rPr>
              <a:t>promote SCI for inclusion in next release</a:t>
            </a:r>
          </a:p>
        </p:txBody>
      </p:sp>
      <p:sp>
        <p:nvSpPr>
          <p:cNvPr id="846857" name="Rectangle 9"/>
          <p:cNvSpPr>
            <a:spLocks noChangeArrowheads="1"/>
          </p:cNvSpPr>
          <p:nvPr/>
        </p:nvSpPr>
        <p:spPr bwMode="auto">
          <a:xfrm>
            <a:off x="3779640" y="3745112"/>
            <a:ext cx="3619980" cy="447237"/>
          </a:xfrm>
          <a:prstGeom prst="rect">
            <a:avLst/>
          </a:prstGeom>
          <a:noFill/>
          <a:ln w="50800">
            <a:noFill/>
            <a:miter lim="800000"/>
            <a:headEnd/>
            <a:tailEnd/>
          </a:ln>
          <a:effectLst/>
        </p:spPr>
        <p:txBody>
          <a:bodyPr wrap="none" lIns="101798" tIns="50006" rIns="101798" bIns="50006">
            <a:spAutoFit/>
          </a:bodyPr>
          <a:lstStyle/>
          <a:p>
            <a:pPr>
              <a:lnSpc>
                <a:spcPct val="100000"/>
              </a:lnSpc>
              <a:defRPr/>
            </a:pPr>
            <a:r>
              <a:rPr lang="en-US" sz="2250">
                <a:effectLst>
                  <a:outerShdw blurRad="38100" dist="38100" dir="2700000" algn="tl">
                    <a:srgbClr val="000000"/>
                  </a:outerShdw>
                </a:effectLst>
                <a:latin typeface="Helvetica"/>
              </a:rPr>
              <a:t>rebuild appropriate version</a:t>
            </a:r>
          </a:p>
        </p:txBody>
      </p:sp>
      <p:sp>
        <p:nvSpPr>
          <p:cNvPr id="846858" name="Rectangle 10"/>
          <p:cNvSpPr>
            <a:spLocks noChangeArrowheads="1"/>
          </p:cNvSpPr>
          <p:nvPr/>
        </p:nvSpPr>
        <p:spPr bwMode="auto">
          <a:xfrm>
            <a:off x="4051103" y="4584503"/>
            <a:ext cx="3251290" cy="447237"/>
          </a:xfrm>
          <a:prstGeom prst="rect">
            <a:avLst/>
          </a:prstGeom>
          <a:noFill/>
          <a:ln w="50800">
            <a:noFill/>
            <a:miter lim="800000"/>
            <a:headEnd/>
            <a:tailEnd/>
          </a:ln>
          <a:effectLst/>
        </p:spPr>
        <p:txBody>
          <a:bodyPr wrap="none" lIns="101798" tIns="50006" rIns="101798" bIns="50006">
            <a:spAutoFit/>
          </a:bodyPr>
          <a:lstStyle/>
          <a:p>
            <a:pPr>
              <a:lnSpc>
                <a:spcPct val="100000"/>
              </a:lnSpc>
              <a:defRPr/>
            </a:pPr>
            <a:r>
              <a:rPr lang="en-US" sz="2250">
                <a:effectLst>
                  <a:outerShdw blurRad="38100" dist="38100" dir="2700000" algn="tl">
                    <a:srgbClr val="000000"/>
                  </a:outerShdw>
                </a:effectLst>
                <a:latin typeface="Helvetica"/>
              </a:rPr>
              <a:t>review/audit the change</a:t>
            </a:r>
          </a:p>
        </p:txBody>
      </p:sp>
      <p:sp>
        <p:nvSpPr>
          <p:cNvPr id="846859" name="Rectangle 11"/>
          <p:cNvSpPr>
            <a:spLocks noChangeArrowheads="1"/>
          </p:cNvSpPr>
          <p:nvPr/>
        </p:nvSpPr>
        <p:spPr bwMode="auto">
          <a:xfrm>
            <a:off x="3651052" y="5384603"/>
            <a:ext cx="3988671" cy="447237"/>
          </a:xfrm>
          <a:prstGeom prst="rect">
            <a:avLst/>
          </a:prstGeom>
          <a:noFill/>
          <a:ln w="50800">
            <a:noFill/>
            <a:miter lim="800000"/>
            <a:headEnd/>
            <a:tailEnd/>
          </a:ln>
          <a:effectLst/>
        </p:spPr>
        <p:txBody>
          <a:bodyPr wrap="none" lIns="101798" tIns="50006" rIns="101798" bIns="50006">
            <a:spAutoFit/>
          </a:bodyPr>
          <a:lstStyle/>
          <a:p>
            <a:pPr>
              <a:lnSpc>
                <a:spcPct val="100000"/>
              </a:lnSpc>
              <a:defRPr/>
            </a:pPr>
            <a:r>
              <a:rPr lang="en-US" sz="2250">
                <a:effectLst>
                  <a:outerShdw blurRad="38100" dist="38100" dir="2700000" algn="tl">
                    <a:srgbClr val="000000"/>
                  </a:outerShdw>
                </a:effectLst>
                <a:latin typeface="Helvetica"/>
              </a:rPr>
              <a:t>include all changes in release</a:t>
            </a:r>
          </a:p>
        </p:txBody>
      </p:sp>
      <p:sp>
        <p:nvSpPr>
          <p:cNvPr id="20494" name="Line 12"/>
          <p:cNvSpPr>
            <a:spLocks noChangeShapeType="1"/>
          </p:cNvSpPr>
          <p:nvPr/>
        </p:nvSpPr>
        <p:spPr bwMode="auto">
          <a:xfrm>
            <a:off x="5867400" y="5072063"/>
            <a:ext cx="14288" cy="387549"/>
          </a:xfrm>
          <a:prstGeom prst="line">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sz="2025"/>
          </a:p>
        </p:txBody>
      </p:sp>
      <p:sp>
        <p:nvSpPr>
          <p:cNvPr id="846861" name="Rectangle 13"/>
          <p:cNvSpPr>
            <a:spLocks noChangeArrowheads="1"/>
          </p:cNvSpPr>
          <p:nvPr/>
        </p:nvSpPr>
        <p:spPr bwMode="auto">
          <a:xfrm>
            <a:off x="3608190" y="2291359"/>
            <a:ext cx="3652041" cy="447237"/>
          </a:xfrm>
          <a:prstGeom prst="rect">
            <a:avLst/>
          </a:prstGeom>
          <a:noFill/>
          <a:ln w="50800">
            <a:noFill/>
            <a:miter lim="800000"/>
            <a:headEnd/>
            <a:tailEnd/>
          </a:ln>
          <a:effectLst/>
        </p:spPr>
        <p:txBody>
          <a:bodyPr wrap="none" lIns="101798" tIns="50006" rIns="101798" bIns="50006">
            <a:spAutoFit/>
          </a:bodyPr>
          <a:lstStyle/>
          <a:p>
            <a:pPr>
              <a:lnSpc>
                <a:spcPct val="100000"/>
              </a:lnSpc>
              <a:defRPr/>
            </a:pPr>
            <a:r>
              <a:rPr lang="en-US" sz="2250">
                <a:effectLst>
                  <a:outerShdw blurRad="38100" dist="38100" dir="2700000" algn="tl">
                    <a:srgbClr val="000000"/>
                  </a:outerShdw>
                </a:effectLst>
                <a:latin typeface="Helvetica"/>
              </a:rPr>
              <a:t>check-in the changed SCIs</a:t>
            </a:r>
          </a:p>
        </p:txBody>
      </p:sp>
      <p:sp>
        <p:nvSpPr>
          <p:cNvPr id="20496" name="Line 14"/>
          <p:cNvSpPr>
            <a:spLocks noChangeShapeType="1"/>
          </p:cNvSpPr>
          <p:nvPr/>
        </p:nvSpPr>
        <p:spPr bwMode="auto">
          <a:xfrm>
            <a:off x="5838825" y="1275159"/>
            <a:ext cx="14288" cy="387549"/>
          </a:xfrm>
          <a:prstGeom prst="line">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sz="2025"/>
          </a:p>
        </p:txBody>
      </p:sp>
    </p:spTree>
    <p:extLst>
      <p:ext uri="{BB962C8B-B14F-4D97-AF65-F5344CB8AC3E}">
        <p14:creationId xmlns:p14="http://schemas.microsoft.com/office/powerpoint/2010/main" val="2772188432"/>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UIPERSISTENCEDATA" val="MMPROD_UIPERSISTENCEDATA"/>
  <p:tag name="MMPROD_NEXTUNIQUEID" val="10009"/>
  <p:tag name="MMPROD_THEME_BG_IMAGE" val=""/>
  <p:tag name="MMPROD_TAG_VCONFIG" val="PD94bWwgdmVyc2lvbj0iMS4wIj8+DQo8Y29uZmlndXJhdGlvbj4NCgk8YnJhbmRpbmc+DQoJCTx1aWZvbnQgbmFtZT0iRk9OVF9OT1RFU19URVhUIiB2YWx1ZT0iVmVyZGFuYSw5LGZhbHNlLGZhbHNlLGZhbHNlIi8+DQoJPC9icmFuZGluZz4NCgk8Y29sb3JzPg0KCQk8dWljb2xvciBuYW1lPSJwcmltYXJ5IiB2YWx1ZT0iMHg2Rjg0ODgiLz4NCgkJPHVpY29sb3IgbmFtZT0iZ2xvdyIgdmFsdWU9IjB4NjA5Nzcz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PHVpc2hvdyBuYW1lPSJwcmVzZW50ZXJwaG90byIgdmFsdWU9InRydWUiLz48dWlzaG93IG5hbWU9InByZXNlbnRlcm5hbWUiIHZhbHVlPSJ0cnVlIi8+PHVpc2hvdyBuYW1lPSJwcmVzZW50ZXJ0aXRsZSIgdmFsdWU9InRydWUiLz48dWlzaG93IG5hbWU9InByZXNlbnRlcmVtYWlsIiB2YWx1ZT0idHJ1ZSIvPjx1aXNob3cgbmFtZT0icHJlc2VudGVyYmlvIiB2YWx1ZT0idHJ1ZSIvPjx1aXNob3cgbmFtZT0iY29tcGFueWxvZ28iIHZhbHVlPSJ0cnVlIi8+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PHVpc2hvdyBuYW1lPSJ2aWV3Y2hhbmdlIiB2YWx1ZT0idHJ1ZSIvPjx1aXNob3cgbmFtZT0iYWx3YXlzU2NydW5jaCIgdmFsdWU9ImZhbHNlIi8+PHVpc2hvdyBuYW1lPSJpbml0aWFsZGlzcGxheW1vZGVpc25vcm1hbCIgdmFsdWU9InRydWUiLz48dWlyZXBsYWNlIG5hbWU9ImxvZ28iIHZhbHVlPSIiLz48dWlyZXBsYWNlIG5hbWU9ImJnaW1hZ2UiIHZhbHVlPSIiLz48dWlyZXBsYWNlIG5hbWU9ImluaXRpYWx0YWIiIHZhbHVlPSJvdXRsaW5lIi8+PHVpc2hvdyBuYW1lPSJjY3RleHRoaWdobGlnaHRpbmciIHZhbHVlPSJ0cnVlIi8+DQoJPC9sYXlvdXQ+DQoJPHByZWxvYWRlcj48c2V0Qm9vbCBuYW1lPSJkaXNhYmxlQXNzZXRQcmVsb2FkZXIiIHZhbHVlPSJ0cnVlIi8+PC9wcmVsb2FkZXI+PGxhbmd1YWdlIGlkPSJlb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dWl0ZXh0IG5hbWU9IkFUVEFDSE1FTlRfUFJFVklFV19XQVJOSU5HTVNHX1RJVExFU1RSSU5HIiB2YWx1ZT0iQXR0YWNobWVudCBXYXJuaW5nIi8+DQoJCTx1aXRleHQgbmFtZT0iQVRUQUNITUVOVF9QUkVWSUVXX1dBUk5JTkdNU0ciIHZhbHVlPSJBdHRhY2htZW50cyBkbyBub3Qgb3BlbiBpbiBQcmV2aWV3IG1vZGUuIFBsZWFzZSB1c2UgcHVibGlzaCB0byBzZWUgdGhlIHJlc3VsdHMiLz4NCgkJPHVpdGV4dCBuYW1lPSJDT0xMQUJfTE9DQUxfUExBWUJBQ0tfTVNHIiB2YWx1ZT0iQ29udGVudCBpcyBiZWluZyBwbGF5ZWQgbG9jYWxseS4gQ29sbGFib3JhdGlvbiBkb2VzIG5vdCB3b3JrIGluIHRoaXMgbW9kZSIvPg0KCQk8dWl0ZXh0IG5hbWU9IkNPTExBQl9MT0NBTF9QTEFZQkFDS19USVRMRSIgdmFsdWU9IkxvY2FsIFBsYXliYWNrIi8+DQoJCTx1aXRleHQgbmFtZT0iQ09MTEFCX0xPQ0FMX1BMQVlCQUNLQlROIiB2YWx1ZT0iT2s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DQoJCTx1aXRleHQgbmFtZT0iU0NSVUJCQVJTVEFUVVNfTk9BVURJTyIgdmFsdWU9Ik5vIEF1ZGlvIi8+DQoJCTx1aXRleHQgbmFtZT0iU0NSVUJCQVJTVEFUVVNfVklEUExBWUlORyIgdmFsdWU9IlZpZGVvIFBsYXlpbmciLz4NCgkJPHVpdGV4dCBuYW1lPSJTQ1JVQkJBUlNUQVRVU19MT0FESU5HIiB2YWx1ZT0iTG9hZGluZyIvPg0KCQk8dWl0ZXh0IG5hbWU9IlNDUlVCQkFSU1RBVFVTX0JVRkZFUklORyIgdmFsdWU9IkJ1ZmZlcmluZyIvPg0KCQk8dWl0ZXh0IG5hbWU9IlNDUlVCQkFSU1RBVFVTX1FVRVNUSU9OIiB2YWx1ZT0iQW5zd2VyIFF1ZXN0aW9uIi8+DQoJCTx1aXRleHQgbmFtZT0iU0NSVUJCQVJTVEFUVVNfUkVWSUVXUVVJWiIgdmFsdWU9IlJldmlld2luZyBRdWl6Ii8+DQoJCTwhLS0gc3Vic3RpdHV0aW9uOiAlbSA9PSBtaW51dGVzIHJlbWFpbmluZyAtLT4NCgkJPCEtLSBzdWJzdGl0dXRpb246ICVzID09IHNlY29uZHMgcmVtYWluaW5nIC0tPg0KCQk8dWl0ZXh0IG5hbWU9IkVMQVBTRUQiIHZhbHVlPSIlbSBNaW51dGVzICVzIFNlY29uZHMgUmVtYWluaW5nIi8+DQoJCTx1aXRleHQgbmFtZT0iTk9URk9VTkQiIHZhbHVlPSJOb3RoaW5nIEZvdW5kIi8+DQoJCTx1aXRleHQgbmFtZT0iQVRUQUNITUVOVFMiIHZhbHVlPSJBdHRhY2htZW50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Y3QiLz4NCgkJPHVpdGV4dCBuYW1lPSJUQUJfUVVJWiIgdmFsdWU9IlF1aXoiLz4NCgkJPHVpdGV4dCBuYW1lPSJUQUJfT1VUTElORSIgdmFsdWU9Ik91dGxpbmUiLz4NCgkJPHVpdGV4dCBuYW1lPSJUQUJfVEhVTUIiIHZhbHVlPSJUaHVtYiIvPg0KCQk8dWl0ZXh0IG5hbWU9IlRBQl9OT1RFUyIgdmFsdWU9Ik5vdGVzIi8+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DQoJCTx1aXRleHQgbmFtZT0iQ09VUlNFX1NUQVRVUyIgdmFsdWU9Ik1vZHVsZSBTdGF0dXMiLz4NCgkJPHVpdGV4dCBuYW1lPSJQQVNTRURfU1RSSU5HIiB2YWx1ZT0iUGFzc2VkIi8+DQoJCTx1aXRleHQgbmFtZT0iRkFJTEVEX1NUUklORyIgdmFsdWU9IkZhaWxlZCIvPg0KCQk8IS0tcXVpeiBwb2QgYW5kIG1lc3NhZ2UgYm94IHRleHRzLS0+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FVSVpQT0RfUVVJWl9BVFRFTVBUIiB2YWx1ZT0iUXVpeiBBdHRlbXB0OiIvPg0KCQk8dWl0ZXh0IG5hbWU9IlFVSVpQT0RfUVVJWl9BVFRFTVBUX1ZBTFVFIiB2YWx1ZT0iJW4gb2YgJXQiLz4NCgkJPHVpdGV4dCBuYW1lPSJRVUlaUE9EX1FVSVpfU0NPUkUiIHZhbHVlPSJTY29yZWQ6Ii8+DQoJCTx1aXRleHQgbmFtZT0iUVVJWlBPRF9RVUlaX1BBU1NTQ09SRSIgdmFsdWU9IlBhc3NpbmcgU2NvcmU6Ii8+DQoJCTx1aXRleHQgbmFtZT0iUVVJWlBPRF9RVUlaX01BWFNDT1JFIiB2YWx1ZT0iTWF4IFNjb3JlOiIvPg0KCQk8dWl0ZXh0IG5hbWU9IlFVSVpQT0RfUVVFU0FUTVBUX1NUUiIgdmFsdWU9IkF0dGVtcHQ6ICVuIG9mICV0Ii8+DQoJCTx1aXRleHQgbmFtZT0iUVVJWlBPRF9RVUVTVFlQRV9TVFIiIHZhbHVlPSJUeXBlOiAlcyIvPg0KCQk8dWl0ZXh0IG5hbWU9IlFVSVpQT0RfUVVFU1RZUEVfR1JEIiB2YWx1ZT0iR3JhZGVkIi8+DQoJCTx1aXRleHQgbmFtZT0iUVVJWlBPRF9RVUVTVFlQRV9TVlkiIHZhbHVlPSJTdXJ2ZXkiLz4NCgkJPHVpdGV4dCBuYW1lPSJRVUlaUE9EX1FVSVpBVE1QVF9JTkYiIHZhbHVlPSJJbmZpbml0ZSIvPg0KCQk8dWl0ZXh0IG5hbWU9IlFVSVpQT0RfUVVFU0FUTVBUX0lORiIgdmFsdWU9IkluZmluaXRlIi8+DQoJCTx1aXRleHQgbmFtZT0iV0FSTklOR01TR19ZRVNTVFJJTkciIHZhbHVlPSJZZXMiLz4NCgkJPHVpdGV4dCBuYW1lPSJXQVJOSU5HTVNHX05PU1RSSU5HIiB2YWx1ZT0iTm8iLz4NCgkJPHVpdGV4dCBuYW1lPSJXQVJOSU5HTVNHX1RJVExFU1RSSU5HIiB2YWx1ZT0iUXVpeiBOYXZpZ2F0aW9uIFdhcm5pbmciLz4NCgkJPHVpdGV4dCBuYW1lPSJXQVJOSU5HTVNHX01TR1NUUklORyIgdmFsdWU9IlRoZXJlIGFyZSB1bi1hdHRlbXB0ZWQgcXVlc3Rpb25zIGluIHRoaXMgUXVpei4NCg0KQ2xpY2tpbmcgWWVzIHdpbGwgdGFrZSB5b3Ugb3V0IG9mIHRoZSBRdWl6LiBDbGljayBObyB0byBjb250aW51ZSB0aGUgUXVpei4iLz4NCgkJPHVpdGV4dCBuYW1lPSJJTkZPUk1BVElPTl9IMjY0X0ZMQVNIUExBWUVSIiB2YWx1ZT0iVGhlIGN1cnJlbnQgdmVyc2lvbiBvZiBGbGFzaCBQbGF5ZXIgaW5zdGFsbGVkIG9uIHlvdXIgbWFjaGluZSBkb2VzIG5vdCBzdXBwb3J0IHRoaXMgdmlkZW8uIENsaWNrIG9uIHRoZSB2aWRlbyBhcmVhIHRvIGRvd25sb2FkIHRoZSBsYXRlc3Q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TaG93IHNpZGViYXIgdG8gcGFydGljaXBhbnRzIi8+DQoJCTx1aXRleHQgbmFtZT0iTVVURSIgdmFsdWU9Ik11dGUiLz4NCgkJPHVpdGV4dCBuYW1lPSJET0NXUkFQX1RJVExFIiB2YWx1ZT0iUHJlc2VudGVyIEZpbGUgQXR0YWNobWVudCIvPg0KCQk8dWl0ZXh0IG5hbWU9IkRPQ1dSQVBfTVNHIiB2YWx1ZT0iU2F2ZSB0byBNeSBDb21wdXRlciIvPg0KCQk8dWl0ZXh0IG5hbWU9IkRPQ1dSQVBfUFJPTVBUIiB2YWx1ZT0iQ2xpY2sgdG8gRG93bmxvYWQiLz4NCgk8L2xhbmd1YWdlPg0KCTxsYW5ndWFnZSBpZD0iYX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kFUVEFDSE1FTlRfUFJFVklFV19XQVJOSU5HTVNHX1RJVExFU1RSSU5HIiB2YWx1ZT0i2KrYrdiw2YrYsSDYudmGINin2YTZhdix2YHZgtin2KoiLz4NCgkJPHVpdGV4dCBuYW1lPSJBVFRBQ0hNRU5UX1BSRVZJRVdfV0FSTklOR01TRyIgdmFsdWU9ItmE2Kcg2YrZhdmD2YYg2YHYqtitINin2YTZhdix2YHZgtin2Kog2YHZiiDZhtmF2Lcg2KfZhNmF2LnYp9mK2YbYqS4g2KfZhNix2KzYp9ihINin2LPYqtiu2K/Yp9mFINmG2LTYsSDZhNix2KTZitipINin2YTZhtiq2KfYptisLiIvPg0KCQk8dWl0ZXh0IG5hbWU9IlVOTkFNRURTTElERVRJVExFIiB2YWx1ZT0i2LTYsdmK2K3YqSAlbiIvPg0KCQk8dWl0ZXh0IG5hbWU9IkNPTExBQl9MT0NBTF9QTEFZQkFDS19NU0ciIHZhbHVlPSLZitis2LHZiiDYrdin2YTZitin2Ysg2KrYtNi62YrZhCDYp9mE2YXYrdiq2YjZiSDZhdit2YTZitin2YsuINin2YTYqti52KfZiNmGINmE2Kcg2YrYudmF2YQg2YHZiiDZh9iw2Kcg2KfZhNmI2LbYuS4iLz4NCgkJPHVpdGV4dCBuYW1lPSJDT0xMQUJfTE9DQUxfUExBWUJBQ0tfVElUTEUiIHZhbHVlPSLYqti02LrZitmEINmF2K3ZhNmKIi8+DQoJCTx1aXRleHQgbmFtZT0iQ09MTEFCX0xPQ0FMX1BMQVlCQUNLQlROIiB2YWx1ZT0i2YXZiNin2YHZgiIvPg0KCQk8IS0tIHN1YnN0aXR1dGlvbjogJW4gPT0gc2xpZGUgbnVtYmVyIC0tPg0KCQk8IS0tIHN1YnN0aXR1dGlvbjogJXQgPT0gdG90YWwgc2xpZGUgY291bnQgLS0+DQoJCTx1aXRleHQgbmFtZT0iU0NSVUJCQVJTVEFUVVNfU0xJREVJTkZPIiB2YWx1ZT0i2LTYsdmK2K3YqSAlbiAvICV0IHwgIi8+DQoJCTx1aXRleHQgbmFtZT0iU0NSVUJCQVJTVEFUVVNfU1RPUFBFRCIgdmFsdWU9ItmF2KrZiNmC2YEiLz4NCgkJPHVpdGV4dCBuYW1lPSJTQ1JVQkJBUlNUQVRVU19QTEFZSU5HIiB2YWx1ZT0i2YLZitivINin2YTYqti02LrZitmEIi8+DQoJCTx1aXRleHQgbmFtZT0iU0NSVUJCQVJTVEFUVVNfTk9BVURJTyIgdmFsdWU9ItmE2Kcg2YrZiNis2K8g2LXZiNiqIi8+DQoJCTx1aXRleHQgbmFtZT0iU0NSVUJCQVJTVEFUVVNfVklEUExBWUlORyIgdmFsdWU9Itin2YTZgdmK2K/ZitmIINmC2YrYryDYp9mE2KrYtNi62YrZhCIvPg0KCQk8dWl0ZXh0IG5hbWU9IlNDUlVCQkFSU1RBVFVTX0xPQURJTkciIHZhbHVlPSLZitis2LHZiiDYp9mE2KLZhiDYp9mE2KrYrdmF2YrZhC4uLiIvPg0KCQk8dWl0ZXh0IG5hbWU9IlNDUlVCQkFSU1RBVFVTX0JVRkZFUklORyIgdmFsdWU9ItmK2KzYsdmKINin2YTYotmGINin2YTYqtiu2LLZitmGINin2YTZhdik2YLYqiIvPg0KCQk8dWl0ZXh0IG5hbWU9IlNDUlVCQkFSU1RBVFVTX1FVRVNUSU9OIiB2YWx1ZT0i2KfZhNil2KzYp9io2Kkg2LnZhNmJINin2YTYs9ik2KfZhCIvPg0KCQk8dWl0ZXh0IG5hbWU9IlNDUlVCQkFSU1RBVFVTX1JFVklFV1FVSVoiIHZhbHVlPSLZhdix2KfYrNi52Kkg2KfZhNmF2LPYp9io2YLYqSIvPg0KCQk8IS0tIHN1YnN0aXR1dGlvbjogJW0gPT0gbWludXRlcyByZW1haW5pbmcgLS0+DQoJCTwhLS0gc3Vic3RpdHV0aW9uOiAlcyA9PSBzZWNvbmRzIHJlbWFpbmluZyAtLT4NCgkJPHVpdGV4dCBuYW1lPSJFTEFQU0VEIiB2YWx1ZT0iJW0g2K/Zgtin2KbZgiVzINir2YjYp9mGINmF2KrYqNmC2YrYqSIvPg0KCQk8dWl0ZXh0IG5hbWU9Ik5PVEZPVU5EIiB2YWx1ZT0i2YTZhSDZitmP2LnYq9ixINi52YTZiSDYtNmK2KEiLz4NCgkJPHVpdGV4dCBuYW1lPSJBVFRBQ0hNRU5UUyIgdmFsdWU9Itin2YTZhdix2YHZgtin2KoiLz4NCgkJPCEtLSBzdWJzdGl0dXRpb246ICVwID09IGN1cnJlbnQgc3BlYWtlcidzIHRpdGxlIC0tPg0KCQk8dWl0ZXh0IG5hbWU9IkJJT1dJTl9USVRMRSIgdmFsdWU9Itin2YTYs9mK2LHYqSDYp9mE2LDYp9iq2YrYqTogJXAiLz4NCgkJPHVpdGV4dCBuYW1lPSJCSU9CVE5fVElUTEUiIHZhbHVlPSLYp9mE2LPZitix2Kkg2KfZhNiw2KfYqtmK2KkiLz4NCgkJPHVpdGV4dCBuYW1lPSJESVZJREVSQlROX1RJVExFIiB2YWx1ZT0ifCIvPg0KCQk8dWl0ZXh0IG5hbWU9IkNPTlRBQ1RCVE5fVElUTEUiIHZhbHVlPSLYp9iq2LXYp9mEIi8+DQoJCTx1aXRleHQgbmFtZT0iVEFCX1FVSVoiIHZhbHVlPSLZhdiz2KfYqNmC2KkiLz4NCgkJPHVpdGV4dCBuYW1lPSJUQUJfT1VUTElORSIgdmFsdWU9ItmF2K7Yt9i3Ii8+DQoJCTx1aXRleHQgbmFtZT0iVEFCX1RIVU1CIiB2YWx1ZT0i2YXYtdi62ZHYsdipIi8+DQoJCTx1aXRleHQgbmFtZT0iVEFCX05PVEVTIiB2YWx1ZT0i2YXZhNin2K3YuNin2KoiLz4NCgkJPHVpdGV4dCBuYW1lPSJUQUJfU0VBUkNIIiB2YWx1ZT0i2KjYrdirIi8+DQoJCTx1aXRleHQgbmFtZT0iU0xJREVfSEVBRElORyIgdmFsdWU9Iti52YbZiNin2YYg2KfZhNi02LHZitit2KkgIi8+DQoJCTx1aXRleHQgbmFtZT0iRFVSQVRJT05fSEVBRElORyIgdmFsdWU9ItmF2K/YqSIvPg0KCQk8dWl0ZXh0IG5hbWU9IlNFQVJDSF9IRUFESU5HIiB2YWx1ZT0iOtin2YTYqNit2Ksg2LnZhiDZhti1Ii8+DQoJCTx1aXRleHQgbmFtZT0iVEhVTUJfSEVBRElORyIgdmFsdWU9Iti02LHZitit2KkiLz4NCgkJPHVpdGV4dCBuYW1lPSJUSFVNQl9JTkZPIiB2YWx1ZT0i2LnZhtmI2KfZhi/Zhdiv2Kkg2KfZhNi02LHZitit2KkiLz4NCgkJPHVpdGV4dCBuYW1lPSJBVFRBQ0hOQU1FX0hFQURJTkciIHZhbHVlPSLYp9iz2YUg2KfZhNmF2YTZgSIvPg0KCQk8dWl0ZXh0IG5hbWU9IkFUVEFDSFNJWkVfSEVBRElORyIgdmFsdWU9Itin2YTYrdis2YUiLz4NCgkJPHVpdGV4dCBuYW1lPSJTTElERV9OT1RFUyIgdmFsdWU9ItmF2YTYp9it2LjYp9iqINin2YTYtNix2YrYrdipIi8+DQoJCTx1aXRleHQgbmFtZT0iQ09VUlNFX1NUQVRVUyIgdmFsdWU9Itit2KfZhNipINin2YTZiNit2K/YqSIvPg0KCQk8dWl0ZXh0IG5hbWU9IlBBU1NFRF9TVFJJTkciIHZhbHVlPSLZhtis2KfYrSIvPg0KCQk8dWl0ZXh0IG5hbWU9IkZBSUxFRF9TVFJJTkciIHZhbHVlPSLZgdi02YQiLz4NCgkJPCEtLXF1aXogcG9kIGFuZCBtZXNzYWdlIGJveCB0ZXh0cy0tPg0KCQk8dWl0ZXh0IG5hbWU9IlFVSVpQT0RfUVVJWl9BVFRFTVBUIiB2YWx1ZT0i2LHZgtmFINin2YTZhdit2KfZiNmE2Kkg2YHZiiDYp9mE2YXYs9in2KjZgtipOiIvPg0KCQk8dWl0ZXh0IG5hbWU9IlFVSVpQT0RfUVVJWl9BVFRFTVBUX1ZBTFVFIiB2YWx1ZT0iJW4g2YXZhiAldCIvPg0KCQk8dWl0ZXh0IG5hbWU9IlFVSVpQT0RfUVVJWl9TQ09SRSIgdmFsdWU9IjrYp9mE2K/Ysdis2Kkg2KfZhNmF2LPYrNmE2KkiLz4NCgkJPHVpdGV4dCBuYW1lPSJRVUlaUE9EX1FVSVpfUEFTU1NDT1JFIiB2YWx1ZT0iOtiv2LHYrNipINin2YTZhtis2KfYrSIvPg0KCQk8dWl0ZXh0IG5hbWU9IlFVSVpQT0RfUVVJWl9NQVhTQ09SRSIgdmFsdWU9IjrYp9mE2K/Ysdis2Kkg2KfZhNmC2LXZiNmJIi8+DQoJCTx1aXRleHQgbmFtZT0iUVVJWlBPRF9RVUVTQVRNUFRfU1RSIiB2YWx1ZT0i2KfZhNmF2K3Yp9mI2YTYqSAlbiDZhdmGICV0Ii8+DQoJCTx1aXRleHQgbmFtZT0iUVVJWlBPRF9RVUVTVFlQRV9TVFIiIHZhbHVlPSLYp9mE2YbZiNi5OiAlcyIvPg0KCQk8dWl0ZXh0IG5hbWU9IlFVSVpQT0RfUVVFU1RZUEVfR1JEIiB2YWx1ZT0i2KrZhSDYqti12K3Zitit2YciLz4NCgkJPHVpdGV4dCBuYW1lPSJRVUlaUE9EX1FVRVNUWVBFX1NWWSIgdmFsdWU9Itin2LPYqti32YTYp9i5Ii8+DQoJCTx1aXRleHQgbmFtZT0iUVVJWlBPRF9RVUlaQVRNUFRfSU5GIiB2YWx1ZT0i2YTYpyDZhtmH2KfYptmKIi8+DQoJCTx1aXRleHQgbmFtZT0iUVVJWlBPRF9RVUVTQVRNUFRfSU5GIiB2YWx1ZT0i2YTYpyDZhtmH2KfYptmKIi8+DQoJCTx1aXRleHQgbmFtZT0iV0FSTklOR01TR19ZRVNTVFJJTkciIHZhbHVlPSLZhti52YUiLz4NCgkJPHVpdGV4dCBuYW1lPSJXQVJOSU5HTVNHX05PU1RSSU5HIiB2YWx1ZT0i2YTYpyIvPg0KCQk8dWl0ZXh0IG5hbWU9IldBUk5JTkdNU0dfVElUTEVTVFJJTkciIHZhbHVlPSLYqtit2LDZitixINi52YYg2KfZhNiq2YbZgtmEINmB2Yog2KfZhNmF2LPYp9io2YLYqSIvPg0KCQk8dWl0ZXh0IG5hbWU9IldBUk5JTkdNU0dfTVNHU1RSSU5HIiB2YWx1ZT0i2YfZhtin2YMg2KPYs9im2YTYqSDZhNmFINiq2KrZhSDYp9mE2KXYrNin2KjYqSDYudmE2YrZh9inINmB2Yog2KfZhNmF2LPYp9io2YLYqS4g2KfZhNmG2YLYsSDYudmE2Ykg2YbYudmFINiz2YrYrtix2KzZgyDZhdmGINin2YTZhdiz2KfYqNmC2KkuINin2YbZgtixINmE2Kcg2YTZhdiq2KfYqNi52Kkg2KfZhNmF2LPYp9io2YLYqS4iLz4NCgkJPHVpdGV4dCBuYW1lPSJJTkZPUk1BVElPTl9IMjY0X0ZMQVNIUExBWUVSIiB2YWx1ZT0i2YbYs9iu2KkgRmxhc2ggUGxheWVyICDYp9mE2YXYq9io2KrYqSDYrdin2YTZitin2Ysg2LnZhNmJINis2YfYp9iy2YMg2YTYpyDYqtiv2LnZhSDZh9iw2Kcg2KfZhNmB2YrYr9mK2YguINin2YbZgtixINi52YTZiSDZhdmG2LfZgtipINin2YTZgdmK2K/ZitmIINmE2KrZhtiy2YrZhCDYo9it2K/YqyDZhtiz2K7YqSDZhdmG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2KXYuNmH2KfYsSDYp9mE2LTYsdmK2Lcg2KfZhNis2KfZhtio2Yog2YTZhNmF2LTYp9ix2YPZitmGIi8+DQoJCTx1aXRleHQgbmFtZT0iTVVURSIgdmFsdWU9Iti12KfZhdiqIi8+DQoJCTx1aXRleHQgbmFtZT0iRE9DV1JBUF9USVRMRSIgdmFsdWU9Itin2YTZhdmE2YHYp9iqINin2YTZhdix2YHZgtipINmB2YogUHJlc2VudGVyIi8+DQoJCTx1aXRleHQgbmFtZT0iRE9DV1JBUF9NU0ciIHZhbHVlPSLYp9mE2K3Zgdi4INmB2Yog2KzZh9in2LIg2KfZhNmD2YXYqNmK2YjYqtixIi8+DQoJCTx1aXRleHQgbmFtZT0iRE9DV1JBUF9QUk9NUFQiIHZhbHVlPSLYp9mG2YLYsSDZh9mG2Kcg2YTZhNiq2YbYstmK2YQ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kFUVEFDSE1FTlRfUFJFVklFV19XQVJOSU5HTVNHX1RJVExFU1RSSU5HIiB2YWx1ZT0iV2FybnVuZyBiZWltIMOWZmZuZW4gdm9uIEFubGFnZW4iLz4NCgkJPHVpdGV4dCBuYW1lPSJBVFRBQ0hNRU5UX1BSRVZJRVdfV0FSTklOR01TRyIgdmFsdWU9IkFuaMOkbmdlIGvDtm5uZW4gbmljaHQgaW0gVm9yc2NoYXUtTW9kdXMgZ2XDtmZmbmV0IHdlcmRlbi4gVmVyd2VuZGVuIFNpZSDigJ5WZXLDtmZmZW50bGljaGVu4oCcLCB1bSBkaWUgRXJnZWJuaXNzZSBhbnp1emVpZ2VuLiIvPg0KCQk8dWl0ZXh0IG5hbWU9IkNPTExBQl9MT0NBTF9QTEFZQkFDS19NU0ciIHZhbHVlPSJJbmhhbHQgd2lyZCBsb2thbCBnZXNwaWVsdC4gWnVzYW1tZW5hcmJlaXQgZnVua3Rpb25pZXJ0IGluIGRpZXNlbSBNb2R1cyBuaWNodC4iLz4NCgkJPHVpdGV4dCBuYW1lPSJDT0xMQUJfTE9DQUxfUExBWUJBQ0tfVElUTEUiIHZhbHVlPSJMb2thbGUgV2llZGVyZ2FiZSIvPg0KCQk8dWl0ZXh0IG5hbWU9IkNPTExBQl9MT0NBTF9QTEFZQkFDS0JUTiIgdmFsdWU9Ik9LIi8+DQoJCTx1aXRleHQgbmFtZT0iVU5OQU1FRFNMSURFVElUTEUiIHZhbHVlPSJGb2xpZSAlbiIvPg0KCQk8IS0tIHN1YnN0aXR1dGlvbjogJW4gPT0gc2xpZGUgbnVtYmVyIC0tPg0KCQk8IS0tIHN1YnN0aXR1dGlvbjogJXQgPT0gdG90YWwgc2xpZGUgY291bnQgLS0+DQoJCTx1aXRleHQgbmFtZT0iU0NSVUJCQVJTVEFUVVNfU0xJREVJTkZPIiB2YWx1ZT0iRm9saWUgJW4gLyAldCB8ICIvPg0KCQk8dWl0ZXh0IG5hbWU9IlNDUlVCQkFSU1RBVFVTX1NUT1BQRUQiIHZhbHVlPSJCZWVuZGV0Ii8+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DQoJCTx1aXRleHQgbmFtZT0iU0NSVUJCQVJTVEFUVVNfUVVFU1RJT04iIHZhbHVlPSJGcmFnZSBiZWFudHdvcnRlbiIvPg0KCQk8dWl0ZXh0IG5hbWU9IlNDUlVCQkFSU1RBVFVTX1JFVklFV1FVSVoiIHZhbHVlPSJOb2NobWFscyBkdXJjaHNlaGVuIi8+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DQoJCTx1aXRleHQgbmFtZT0iQklPV0lOX1RJVExFIiB2YWx1ZT0iU3ByZWNoZXI6ICVwIi8+DQoJCTx1aXRleHQgbmFtZT0iQklPQlROX1RJVExFIiB2YWx1ZT0iU3ByZWNoZXIiLz4NCgkJPHVpdGV4dCBuYW1lPSJESVZJREVSQlROX1RJVExFIiB2YWx1ZT0ifCIvPg0KCQk8dWl0ZXh0IG5hbWU9IkNPTlRBQ1RCVE5fVElUTEUiIHZhbHVlPSJLb250YWt0Ii8+DQoJCTx1aXRleHQgbmFtZT0iVEFCX1FVSVoiIHZhbHVlPSJRdWl6Ii8+DQoJCTx1aXRleHQgbmFtZT0iVEFCX09VVExJTkUiIHZhbHVlPSJTdHJ1a3R1ciIvPg0KCQk8dWl0ZXh0IG5hbWU9IlRBQl9USFVNQiIgdmFsdWU9Ik1pbmlhdHVyIi8+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HVpdGV4dCBuYW1lPSJDT1VSU0VfU1RBVFVTIiB2YWx1ZT0iTW9kdWxzdGF0dXMiLz4NCgkJPHVpdGV4dCBuYW1lPSJQQVNTRURfU1RSSU5HIiB2YWx1ZT0iRXJmb2xncmVpY2giLz4NCgkJPHVpdGV4dCBuYW1lPSJGQUlMRURfU1RSSU5HIiB2YWx1ZT0iRmVobGdlc2NobGFnZW4iLz4NCgkJPCEtLXF1aXogcG9kIGFuZCBtZXNzYWdlIGJveCB0ZXh0cy0tPg0KCQk8dWl0ZXh0IG5hbWU9IlFVSVpQT0RfUVVJWl9BVFRFTVBUIiB2YWx1ZT0iUXVpenZlcnN1Y2g6Ii8+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DQoJCTx1aXRleHQgbmFtZT0iUVVJWlBPRF9RVUVTQVRNUFRfU1RSIiB2YWx1ZT0iVmVyc3VjaDogJW4gdm9uICV0Ii8+DQoJCTx1aXRleHQgbmFtZT0iUVVJWlBPRF9RVUVTVFlQRV9TVFIiIHZhbHVlPSJUeXA6ICVzIi8+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DQoJCTx1aXRleHQgbmFtZT0iV0FSTklOR01TR19NU0dTVFJJTkciIHZhbHVlPSJJbiBkaWVzZW0gUXVpeiBnaWJ0IGVzIHVuYmVhbnR3b3J0ZXRlIEZyYWdlbi4NCg0KV2VubiBTaWUgYXVmICZxdW90O0phJnF1b3Q7IGtsaWNrZW4sIHdpcmQgZGFzIFF1aXogYmVlbmRldC4gS2xpY2tlbiBTaWUgYXVmICZxdW90O05laW4mcXVvdDssIHVtIG1pdCBkZW0gUXVpeiBmb3J0enVmYWhyZW4uIi8+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QXVzIi8+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DQoJPGxhbmd1YWdlIGlkPSJmc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QVRUQUNITUVOVF9QUkVWSUVXX1dBUk5JTkdNU0dfVElUTEVTVFJJTkciIHZhbHVlPSJBdmVydGlzc2VtZW50IGNvbmNlcm5hbnQgbGEgcGnDqGNlIGpvaW50ZSIvPg0KCQk8dWl0ZXh0IG5hbWU9IkFUVEFDSE1FTlRfUFJFVklFV19XQVJOSU5HTVNHIiB2YWx1ZT0iTGVzIHBpw6hjZXMgam9pbnRlcyBuZSBwZXV2ZW50IHBhcyDDqnRyZSBvdXZlcnRlcyBlbiBtb2RlIEFwZXLDp3UuIFV0aWxpc2V6IGxhIHB1YmxpY2F0aW9uIHBvdXIgYWZmaWNoZXIgbGVzIHLDqXN1bHRhdHMuIi8+DQoJCTx1aXRleHQgbmFtZT0iQ09MTEFCX0xPQ0FMX1BMQVlCQUNLX01TRyIgdmFsdWU9IkxlIGNvbnRlbnUgZXN0IGx1IGxvY2FsZW1lbnQuIExhIGNvbGxhYm9yYXRpb24gbuKAmWVzdCBwYXMgcHJpc2UgZW4gY2hhcmdlIHBvdXIgY2UgbW9kZS4iLz4NCgkJPHVpdGV4dCBuYW1lPSJDT0xMQUJfTE9DQUxfUExBWUJBQ0tfVElUTEUiIHZhbHVlPSJMZWN0dXJlIGxvY2FsZSIvPg0KCQk8dWl0ZXh0IG5hbWU9IkNPTExBQl9MT0NBTF9QTEFZQkFDS0JUTiIgdmFsdWU9Ik9rIi8+DQoJCTx1aXRleHQgbmFtZT0iVU5OQU1FRFNMSURFVElUTEUiIHZhbHVlPSJEaWFwb3NpdGl2ZSAlbiIvPg0KCQk8IS0tIHN1YnN0aXR1dGlvbjogJW4gPT0gc2xpZGUgbnVtYmVyIC0tPg0KCQk8IS0tIHN1YnN0aXR1dGlvbjogJXQgPT0gdG90YWwgc2xpZGUgY291bnQgLS0+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DQoJCTx1aXRleHQgbmFtZT0iU0NSVUJCQVJTVEFUVVNfVklEUExBWUlORyIgdmFsdWU9IkxlY3R1cmUgdmlkw6lvIGVuIGNvdXJzIi8+DQoJCTx1aXRleHQgbmFtZT0iU0NSVUJCQVJTVEFUVVNfTE9BRElORyIgdmFsdWU9IkNoYXJnZW1lbnQgZW4gY291cnMiLz4NCgkJPHVpdGV4dCBuYW1lPSJTQ1JVQkJBUlNUQVRVU19CVUZGRVJJTkciIHZhbHVlPSJNaXNlIGVuIG3DqW1vaXJlIi8+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DQoJCTx1aXRleHQgbmFtZT0iRUxBUFNFRCIgdmFsdWU9IiVtIG1pbnV0ZXMgJXMgc2Vjb25kZXMgcmVzdGFudGVzIi8+DQoJCTx1aXRleHQgbmFtZT0iTk9URk9VTkQiIHZhbHVlPSJSaWVuIHRyb3V2w6kiLz4NCgkJPHVpdGV4dCBuYW1lPSJBVFRBQ0hNRU5UUyIgdmFsdWU9IlBpw6hjZXMgam9pbnRlcyIvPg0KCQk8IS0tIHN1YnN0aXR1dGlvbjogJXAgPT0gY3VycmVudCBzcGVha2VyJ3MgdGl0bGUgLS0+DQoJCTx1aXRleHQgbmFtZT0iQklPV0lOX1RJVExFIiB2YWx1ZT0iQmlvIDogJXAiLz4NCgkJPHVpdGV4dCBuYW1lPSJCSU9CVE5fVElUTEUiIHZhbHVlPSJCaW8gOiIvPg0KCQk8dWl0ZXh0IG5hbWU9IkRJVklERVJCVE5fVElUTEUiIHZhbHVlPSJ8Ii8+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HVpdGV4dCBuYW1lPSJDT1VSU0VfU1RBVFVTIiB2YWx1ZT0iU3RhdHV0IGR1IG1vZHVsZSIvPg0KCQk8dWl0ZXh0IG5hbWU9IlBBU1NFRF9TVFJJTkciIHZhbHVlPSJSw6l1c3NpIi8+DQoJCTx1aXRleHQgbmFtZT0iRkFJTEVEX1NUUklORyIgdmFsdWU9IkVjaG91w6kiLz4NCgkJPCEtLXF1aXogcG9kIGFuZCBtZXNzYWdlIGJveCB0ZXh0cy0tPg0KCQk8dWl0ZXh0IG5hbWU9IlFVSVpQT0RfUVVJWl9BVFRFTVBUIiB2YWx1ZT0iVGVudGF0aXZlIGRlIHF1ZXN0aW9ubmFpcmUgOiIvPg0KCQk8dWl0ZXh0IG5hbWU9IlFVSVpQT0RfUVVJWl9BVFRFTVBUX1ZBTFVFIiB2YWx1ZT0iJW4gc3VyICV0Ii8+DQoJCTx1aXRleHQgbmFtZT0iUVVJWlBPRF9RVUlaX1NDT1JFIiB2YWx1ZT0iTm90ZSBvYnRlbnVlIDoiLz4NCgkJPHVpdGV4dCBuYW1lPSJRVUlaUE9EX1FVSVpfUEFTU1NDT1JFIiB2YWx1ZT0iTm90ZSBkJ2FkbWlzc2liaWxpdMOpwqA6Ii8+DQoJCTx1aXRleHQgbmFtZT0iUVVJWlBPRF9RVUlaX01BWFNDT1JFIiB2YWx1ZT0iTm90ZSBtYXhpbWFsZSA6Ii8+DQoJCTx1aXRleHQgbmFtZT0iUVVJWlBPRF9RVUVTQVRNUFRfU1RSIiB2YWx1ZT0iVGVudGF0aXZlIDogJW4gc3VyICV0Ii8+DQoJCTx1aXRleHQgbmFtZT0iUVVJWlBPRF9RVUVTVFlQRV9TVFIiIHZhbHVlPSJUeXBlOiAlcyIvPg0KCQk8dWl0ZXh0IG5hbWU9IlFVSVpQT0RfUVVFU1RZUEVfR1JEIiB2YWx1ZT0iTm90w6kiLz4NCgkJPHVpdGV4dCBuYW1lPSJRVUlaUE9EX1FVRVNUWVBFX1NWWSIgdmFsdWU9IkVucXXDqnRlIi8+DQoJCTx1aXRleHQgbmFtZT0iUVVJWlBPRF9RVUlaQVRNUFRfSU5GIiB2YWx1ZT0iSWxsaW1pdMOpIi8+DQoJCTx1aXRleHQgbmFtZT0iUVVJWlBPRF9RVUVTQVRNUFRfSU5GIiB2YWx1ZT0iSWxsaW1pdMOpIi8+DQoJCTx1aXRleHQgbmFtZT0iV0FSTklOR01TR19ZRVNTVFJJTkciIHZhbHVlPSJPdWkiLz4NCgkJPHVpdGV4dCBuYW1lPSJXQVJOSU5HTVNHX05PU1RSSU5HIiB2YWx1ZT0iTm9uIi8+DQoJCTx1aXRleHQgbmFtZT0iV0FSTklOR01TR19USVRMRVNUUklORyIgdmFsdWU9IkF2ZXJ0aXNzZW1lbnQgZGUgbmF2aWdhdGlvbiBkdSBxdWVzdGlvbm5haXJlIi8+DQoJCTx1aXRleHQgbmFtZT0iV0FSTklOR01TR19NU0dTVFJJTkciIHZhbHVlPSJWb3VzIG4nYXZleiBwYXMgcsOpcG9uZHUgw6AgY2VydGFpbmVzIHF1ZXN0aW9ucyBkZSBjZSBxdWVzdGlvbm5haXJlLg0KDQpTaSB2b3VzIGNsaXF1ZXogc3VyIE91aSwgdm91cyBxdWl0dGVyZXogbGUgcXVlc3Rpb25uYWlyZS4gQ2xpcXVleiBzdXIgTm9uIHBvdXIgY29udGludWVyIGxlIHF1ZXN0aW9ubmFpcmUuIi8+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DQoJCTx1aWZvbnQgbmFtZT0iRk9OVF9QUkVTRU5URVJUSVRMRSIgdmFsdWU9IlZlcmRhbmEsMTE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ua3u+S7mOODleOCoeOCpOODq+itpuWRiiIvPg0KCQk8dWl0ZXh0IG5hbWU9IkFUVEFDSE1FTlRfUFJFVklFV19XQVJOSU5HTVNHIiB2YWx1ZT0i5re75LuY44OV44Kh44Kk44Or44Gv44OX44Os44OT44Ol44O844Oi44O844OJ44Gn44Gv6ZaL44GN44G+44Gb44KT44CC44OR44OW44Oq44OD44K344Ol44KS5L2/55So44GX44Gm57WQ5p6c44KS6KGo56S644GX44Gm44GP44Gg44GV44GE44CCIi8+DQoJCTx1aXRleHQgbmFtZT0iQ09MTEFCX0xPQ0FMX1BMQVlCQUNLX01TRyIgdmFsdWU9IuOCs+ODs+ODhuODs+ODhOOBr+ODreODvOOCq+ODq+OBp+WGjeeUn+OBleOCjOOBpuOBhOOBvuOBmeOAguOBk+OBruODouODvOODieOBp+OBr+WFseWQjOS9nOalreOBp+OBjeOBvuOBm+OCk+OAgiIvPg0KCQk8dWl0ZXh0IG5hbWU9IkNPTExBQl9MT0NBTF9QTEFZQkFDS19USVRMRSIgdmFsdWU9IuODreODvOOCq+ODq+WGjeeUnyIvPg0KCQk8dWl0ZXh0IG5hbWU9IkNPTExBQl9MT0NBTF9QTEFZQkFDS0JUTiIgdmFsdWU9Ik9LIi8+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1ZJRFBMQVlJTkciIHZhbHVlPSLjg5Pjg4fjgqrlho3nlJ/kuK0iLz4NCgkJPHVpdGV4dCBuYW1lPSJTQ1JVQkJBUlNUQVRVU19MT0FESU5HIiB2YWx1ZT0i44Ot44O844OJ5LitIi8+DQoJCTx1aXRleHQgbmFtZT0iU0NSVUJCQVJTVEFUVVNfQlVGRkVSSU5HIiB2YWx1ZT0i44OQ44OD44OV44Kh5LitIi8+DQoJCTx1aXRleHQgbmFtZT0iU0NSVUJCQVJTVEFUVVNfUVVFU1RJT04iIHZhbHVlPSLos6rllY/jgavnrZTjgYjjgabkuIvjgZXjgYQiLz4NCgkJPHVpdGV4dCBuYW1lPSJTQ1JVQkJBUlNUQVRVU19SRVZJRVdRVUlaIiB2YWx1ZT0i44Kv44Kk44K644KS44Os44OT44Ol44O844GX44Gm44GE44G+44GZIi8+DQoJCTwhLS0gc3Vic3RpdHV0aW9uOiAlbSA9PSBtaW51dGVzIHJlbWFpbmluZyAtLT4NCgkJPCEtLSBzdWJzdGl0dXRpb246ICVzID09IHNlY29uZHMgcmVtYWluaW5nIC0tPg0KCQk8dWl0ZXh0IG5hbWU9IkVMQVBTRUQiIHZhbHVlPSLmrovjgoogOiAlbSDliIYgJXMg56eSIi8+DQoJCTx1aXRleHQgbmFtZT0iTk9URk9VTkQiIHZhbHVlPSLkvZXjgoLopovjgaTjgYvjgorjgb7jgZvjgpMiLz4NCgkJPHVpdGV4dCBuYW1lPSJBVFRBQ0hNRU5UUyIgdmFsdWU9Iua3u+S7mCIvPg0KCQk8IS0tIHN1YnN0aXR1dGlvbjogJXAgPT0gY3VycmVudCBzcGVha2VyJ3MgdGl0bGUgLS0+DQoJCTx1aXRleHQgbmFtZT0iQklPV0lOX1RJVExFIiB2YWx1ZT0i57WM5q20IDogJXAiLz4NCgkJPHVpdGV4dCBuYW1lPSJCSU9CVE5fVElUTEUiIHZhbHVlPSLntYzmrbQiLz4NCgkJPHVpdGV4dCBuYW1lPSJESVZJREVSQlROX1RJVExFIiB2YWx1ZT0ifCIvPg0KCQk8dWl0ZXh0IG5hbWU9IkNPTlRBQ1RCVE5fVElUTEUiIHZhbHVlPSLjgYrllY/jgYTlkIjjgo/jgZsiLz4NCgkJPHVpdGV4dCBuYW1lPSJUQUJfUVVJWiIgdmFsdWU9IuOCr+OCpOOCuiIvPg0KCQk8dWl0ZXh0IG5hbWU9IlRBQl9PVVRMSU5FIiB2YWx1ZT0i44Ki44Km44OI44Op44Kk44OzIi8+DQoJCTx1aXRleHQgbmFtZT0iVEFCX1RIVU1CIiB2YWx1ZT0i44K144Og44ON44O844Or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mpJzntKLjgZnjgovjg4bjgq3jgrnjg4g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x1aXRleHQgbmFtZT0iQ09VUlNFX1NUQVRVUyIgdmFsdWU9IuODouOCuOODpeODvOODq+OCueODhuODvOOCv+OCuSIvPg0KCQk8dWl0ZXh0IG5hbWU9IlBBU1NFRF9TVFJJTkciIHZhbHVlPSLlkIjmoLwiLz4NCgkJPHVpdGV4dCBuYW1lPSJGQUlMRURfU1RSSU5HIiB2YWx1ZT0i5LiN5ZCI5qC8Ii8+DQoJCTwhLS1xdWl6IHBvZCBhbmQgbWVzc2FnZSBib3ggdGV4dHMtLT4NCgkJPHVpdGV4dCBuYW1lPSJRVUlaUE9EX1FVSVpfQVRURU1QVCIgdmFsdWU9IuOCr+OCpOOCuuippuihjOWbnuaVsCA6ICIvPg0KCQk8dWl0ZXh0IG5hbWU9IlFVSVpQT0RfUVVJWl9BVFRFTVBUX1ZBTFVFIiB2YWx1ZT0iJW4gLyAldCIvPg0KCQk8dWl0ZXh0IG5hbWU9IlFVSVpQT0RfUVVJWl9TQ09SRSIgdmFsdWU9IuOCueOCs+OCoiA6ICIvPg0KCQk8dWl0ZXh0IG5hbWU9IlFVSVpQT0RfUVVJWl9QQVNTU0NPUkUiIHZhbHVlPSLlkIjmoLzngrkgOiIvPg0KCQk8dWl0ZXh0IG5hbWU9IlFVSVpQT0RfUVVJWl9NQVhTQ09SRSIgdmFsdWU9IuacgOmrmOW+l+eCuSA6ICIvPg0KCQk8dWl0ZXh0IG5hbWU9IlFVSVpQT0RfUVVFU0FUTVBUX1NUUiIgdmFsdWU9IuippuihjOWbnuaVsCA6ICVuIC8gJXQiLz4NCgkJPHVpdGV4dCBuYW1lPSJRVUlaUE9EX1FVRVNUWVBFX1NUUiIgdmFsdWU9IuOCv+OCpOODlyA6ICVzIi8+DQoJCTx1aXRleHQgbmFtZT0iUVVJWlBPRF9RVUVTVFlQRV9HUkQiIHZhbHVlPSLoqZXkvqEiLz4NCgkJPHVpdGV4dCBuYW1lPSJRVUlaUE9EX1FVRVNUWVBFX1NWWSIgdmFsdWU9IuOCouODs+OCseODvOODiCIvPg0KCQk8dWl0ZXh0IG5hbWU9IlFVSVpQT0RfUVVJWkFUTVBUX0lORiIgdmFsdWU9IueEoeWItumZkCIvPg0KCQk8dWl0ZXh0IG5hbWU9IlFVSVpQT0RfUVVFU0FUTVBUX0lORiIgdmFsdWU9IueEoeWItumZkCIvPg0KCQk8dWl0ZXh0IG5hbWU9IldBUk5JTkdNU0dfWUVTU1RSSU5HIiB2YWx1ZT0i44Gv44GEIi8+DQoJCTx1aXRleHQgbmFtZT0iV0FSTklOR01TR19OT1NUUklORyIgdmFsdWU9IuOBhOOBhOOBiCIvPg0KCQk8dWl0ZXh0IG5hbWU9IldBUk5JTkdNU0dfVElUTEVTVFJJTkciIHZhbHVlPSLjgq/jgqTjgrrjga7jg4rjg5PjgrLjg7zjgrfjg6fjg7PjgavplqLjgZnjgovorablkYoiLz4NCgkJPHVpdGV4dCBuYW1lPSJXQVJOSU5HTVNHX01TR1NUUklORyIgdmFsdWU9IuOBk+OBruOCr+OCpOOCuuOBq+OBr+OAgeOBvuOBoOino+etlOOBl+OBpuOBhOOBquOBhOizquWVj+OBjOOBguOCiuOBvuOBmeOAgg0KDQog44Kv44Kk44K644KS57WC5LqG44GZ44KL44Gr44Gv44CB44CM44Gv44GE44CN44KS44Kv44Oq44OD44Kv44GX44G+44GZ44CC44Kv44Kk44K644KS57aa6KGM44GZ44KL44Gr44Gv44CB44CM44GE44GE44GI44CN44KS44Kv44Oq44OD44Kv44GX44G+44GZ44CCIi8+DQoJCTx1aXRleHQgbmFtZT0iSU5GT1JNQVRJT05fSDI2NF9GTEFTSFBMQVlFUiIgdmFsdWU9IuOBiuS9v+OBhOOBruOCs+ODs+ODlOODpeODvOOCv+OBq+ePvuWcqOOCpOODs+OCueODiOODvOODq+OBleOCjOOBpuOBhOOCiyBGbGFzaCBQbGF5ZXIg44Gu44OQ44O844K444On44Oz44Gv44CB44GT44Gu44OT44OH44Kq44KS44K144Od44O844OI44GX44Gm44GE44G+44Gb44KT44CC5pyA5paw44GuIEZsYXNoIFBsYXllciDjgpLjg4Djgqbjg7Pjg63jg7zjg4njgZnjgovjgavjga/jgIHjg5Pjg4fjgqrpoJjln5/jgpLjgq/jg6rjg4Pjgq/jgZfjgabjgY/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C5Yqg6ICF44Gr6KaL44Gb44KLIi8+DQoJCTx1aXRleHQgbmFtZT0iTVVURSIgdmFsdWU9IuODn+ODpeODvOODiCIvPg0KCQk8dWl0ZXh0IG5hbWU9IkRPQ1dSQVBfVElUTEUiIHZhbHVlPSJQcmVzZW50ZXI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kFUVEFDSE1FTlRfUFJFVklFV19XQVJOSU5HTVNHX1RJVExFU1RSSU5HIiB2YWx1ZT0i7LKo67aAIO2MjOydvCDqsr3qs6AiLz4NCgkJPHVpdGV4dCBuYW1lPSJBVFRBQ0hNRU5UX1BSRVZJRVdfV0FSTklOR01TRyIgdmFsdWU9IuuvuOumrOuztOq4sCDrqqjrk5zsl5DshJzripQg7LKo67aAIO2MjOydvOydtCDsl7Trpqzsp4Ag7JWK7Iq164uI64ukLiDqsrDqs7zrpbwg67O066Ck66m0IOqyjOyLnCDquLDriqXsnYQg7IKs7Jqp7ZWY7Iut7Iuc7JikLiIvPg0KCQk8dWl0ZXh0IG5hbWU9IkNPTExBQl9MT0NBTF9QTEFZQkFDS19NU0ciIHZhbHVlPSLsvZjthZDtirjqsIAg66Gc7Lus7JeQ7IScIOyerOyDnSDspJHsnoXri4jri6QuIOydtCDrqqjrk5zsl5DshJzripQg6rO164+ZIOyekeyXheydhCDsiJjtlontlaAg7IiYIOyXhuyKteuLiOuLpC4iLz4NCgkJPHVpdGV4dCBuYW1lPSJDT0xMQUJfTE9DQUxfUExBWUJBQ0tfVElUTEUiIHZhbHVlPSLroZzsu6wg7J6s7IOdIi8+DQoJCTx1aXRleHQgbmFtZT0iQ09MTEFCX0xPQ0FMX1BMQVlCQUNLQlROIiB2YWx1ZT0i7ZmV7J24Ii8+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DQoJCTwhLS0gc3Vic3RpdHV0aW9uOiAlcyA9PSBzZWNvbmRzIHJlbWFpbmluZyAtLT4NCgkJPHVpdGV4dCBuYW1lPSJFTEFQU0VEIiB2YWx1ZT0iJW3rtoQgJXPstIgg64Ko7J2MIi8+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DQoJCTx1aXRleHQgbmFtZT0iQklPQlROX1RJVExFIiB2YWx1ZT0i6rK966ClIOyGjOqwnCIvPg0KCQk8dWl0ZXh0IG5hbWU9IkRJVklERVJCVE5fVElUTEUiIHZhbHVlPSJ8Ii8+DQoJCTx1aXRleHQgbmFtZT0iQ09OVEFDVEJUTl9USVRMRSIgdmFsdWU9IuyXsOudveyymCIvPg0KCQk8dWl0ZXh0IG5hbWU9IlRBQl9RVUlaIiB2YWx1ZT0i7YC07KaIIi8+DQoJCTx1aXRleHQgbmFtZT0iVEFCX09VVExJTkUiIHZhbHVlPSLqsJzsmpQiLz4NCgkJPHVpdGV4dCBuYW1lPSJUQUJfVEhVTUIiIHZhbHVlPSLstpXshoztjJAiLz4NCgkJPHVpdGV4dCBuYW1lPSJUQUJfTk9URVMiIHZhbHVlPSLrhbjtirgiLz4NCgkJPHVpdGV4dCBuYW1lPSJUQUJfU0VBUkNIIiB2YWx1ZT0i6rKA7IOJIi8+DQoJCTx1aXRleHQgbmFtZT0iU0xJREVfSEVBRElORyIgdmFsdWU9IuyKrOudvOydtOuTnCDsoJzrqqkiLz4NCgkJPHVpdGV4dCBuYW1lPSJEVVJBVElPTl9IRUFESU5HIiB2YWx1ZT0i7J6s7IOd7Iuc6rCEIi8+DQoJCTx1aXRleHQgbmFtZT0iU0VBUkNIX0hFQURJTkciIHZhbHVlPSLthY3siqTtirgg6rKA7IOJOiIvPg0KCQk8dWl0ZXh0IG5hbWU9IlRIVU1CX0hFQURJTkciIHZhbHVlPSLsiqzrnbzsnbTrk5wiLz4NCgkJPHVpdGV4dCBuYW1lPSJUSFVNQl9JTkZPIiB2YWx1ZT0i7KCc66qpL+yerOyDneyLnOqwhCIvPg0KCQk8dWl0ZXh0IG5hbWU9IkFUVEFDSE5BTUVfSEVBRElORyIgdmFsdWU9Iu2MjOydvCDsnbTrpoQiLz4NCgkJPHVpdGV4dCBuYW1lPSJBVFRBQ0hTSVpFX0hFQURJTkciIHZhbHVlPSLtgazquLAiLz4NCgkJPHVpdGV4dCBuYW1lPSJTTElERV9OT1RFUyIgdmFsdWU9IuyKrOudvOydtOuTnCDrhbjtirgiLz4NCgkJPHVpdGV4dCBuYW1lPSJDT1VSU0VfU1RBVFVTIiB2YWx1ZT0i66qo65OIIOyDge2DnCIvPg0KCQk8dWl0ZXh0IG5hbWU9IlBBU1NFRF9TVFJJTkciIHZhbHVlPSLtlanqsqkiLz4NCgkJPHVpdGV4dCBuYW1lPSJGQUlMRURfU1RSSU5HIiB2YWx1ZT0i67aI7ZWp6rKpIi8+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DQoJCTx1aXRleHQgbmFtZT0iUVVJWlBPRF9RVUlaX1BBU1NTQ09SRSIgdmFsdWU9Iu2GteqzvCDsoJDsiJg6Ii8+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E7ZWY7KeAIOyViuydgCDsp4jrrLjsnbQg7J6I7Iq164uI64ukLg0KDQrtgLTspojrpbwg7KKF66OM7ZWY66Ck66m0IFvsmIhd66W8IO2BtOumre2VmOqzoCwg7YC07KaI66W8IOqzhOyGje2VmOugpOuptCBb7JWE64uI7JikXeulvCDtgbTrpq3tlZjsi63si5zsmKQuIi8+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DQoJCTx1aXRleHQgbmFtZT0iRE9DV1JBUF9QUk9NUFQiIHZhbHVlPSLtgbTrpq3tlZjsl6wg64uk7Jq066Gc65OcIi8+DQoJPC9sYW5ndWFnZT4NCgk8bGFuZ3VhZ2UgaWQ9ImVz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kF2aXNvIGRlIGFyY2hpdm8gYWRqdW50byIvPg0KCQk8dWl0ZXh0IG5hbWU9IkFUVEFDSE1FTlRfUFJFVklFV19XQVJOSU5HTVNHIiB2YWx1ZT0iTm8gZXMgcG9zaWJsZSBhYnJpciBsb3MgYXJjaGl2b3MgYWRqdW50b3MgZW4gZWwgbW9kbyBkZSBwcmV2aXN1YWxpemFjacOzbi4gVXNlIFB1YmxpY2FyIHBhcmEgdmVyIGxvcyByZXN1bHRhZG9zLiIvPg0KCQk8dWl0ZXh0IG5hbWU9IkNPTExBQl9MT0NBTF9QTEFZQkFDS19NU0ciIHZhbHVlPSJFbCBjb250ZW5pZG8gc2UgZXN0w6EgcmVwcm9kdWNpZW5kbyBsb2NhbG1lbnRlLiBMYSBjb2xhYm9yYWNpw7NuIG5vIGZ1bmNpb25hIGVuIGVzdGUgbW9kby4iLz4NCgkJPHVpdGV4dCBuYW1lPSJDT0xMQUJfTE9DQUxfUExBWUJBQ0tfVElUTEUiIHZhbHVlPSJSZXByb2R1Y2Npw7NuIGxvY2FsIi8+DQoJCTx1aXRleHQgbmFtZT0iQ09MTEFCX0xPQ0FMX1BMQVlCQUNLQlROIiB2YWx1ZT0iT2siLz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RldGVuaWRhIi8+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DQoJCTx1aXRleHQgbmFtZT0iU0NSVUJCQVJTVEFUVVNfUkVWSUVXUVVJWiIgdmFsdWU9IlJldmlzYW5kbyBwcnVlYmEiLz4NCgkJPCEtLSBzdWJzdGl0dXRpb246ICVtID09IG1pbnV0ZXMgcmVtYWluaW5nIC0tPg0KCQk8IS0tIHN1YnN0aXR1dGlvbjogJXMgPT0gc2Vjb25kcyByZW1haW5pbmcgLS0+DQoJCTx1aXRleHQgbmFtZT0iRUxBUFNFRCIgdmFsdWU9IiVtIG1pbnV0b3MgJXMgc2VndW5kb3MgcmVzdGFudGVzIi8+DQoJCTx1aXRleHQgbmFtZT0iTk9URk9VTkQiIHZhbHVlPSJObyBzZSBoYSBlbmNvbnRyYWRvIG5hZGEiLz4NCgkJPHVpdGV4dCBuYW1lPSJBVFRBQ0hNRU5UUyIgdmFsdWU9IkFyY2hpdm9zIGFkanVudG9zIi8+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DQoJCTx1aXRleHQgbmFtZT0iQVRUQUNIU0laRV9IRUFESU5HIiB2YWx1ZT0iVGFtYcOxbyIvPg0KCQk8dWl0ZXh0IG5hbWU9IlNMSURFX05PVEVTIiB2YWx1ZT0iTm90YXMgZGUgZGlhcG9zaXRpdmEiLz4NCgkJPHVpdGV4dCBuYW1lPSJDT1VSU0VfU1RBVFVTIiB2YWx1ZT0iRXN0YWRvIGRlIG1vZHVsbyIvPg0KCQk8dWl0ZXh0IG5hbWU9IlBBU1NFRF9TVFJJTkciIHZhbHVlPSJBcHJvYmFkbyIvPg0KCQk8dWl0ZXh0IG5hbWU9IkZBSUxFRF9TVFJJTkciIHZhbHVlPSJTdXNwZW5zbyIvPg0KCQk8IS0tcXVpeiBwb2QgYW5kIG1lc3NhZ2UgYm94IHRleHRzLS0+DQoJCTx1aXRleHQgbmFtZT0iUVVJWlBPRF9RVUlaX0FUVEVNUFQiIHZhbHVlPSJJbnRlbnRvIGRlIHBydWViYToiLz4NCgkJPHVpdGV4dCBuYW1lPSJRVUlaUE9EX1FVSVpfQVRURU1QVF9WQUxVRSIgdmFsdWU9IiVuIGRlICV0Ii8+DQoJCTx1aXRleHQgbmFtZT0iUVVJWlBPRF9RVUlaX1NDT1JFIiB2YWx1ZT0iUHVudHVhY2nDs246Ii8+DQoJCTx1aXRleHQgbmFtZT0iUVVJWlBPRF9RVUlaX1BBU1NTQ09SRSIgdmFsdWU9IlB1bnR1YWNpw7NuIHBhcmEgYXByb2JhcjoiLz4NCgkJPHVpdGV4dCBuYW1lPSJRVUlaUE9EX1FVSVpfTUFYU0NPUkUiIHZhbHVlPSJQdW50dWFjacOzbiBtw6F4aW1hOiIvPg0KCQk8dWl0ZXh0IG5hbWU9IlFVSVpQT0RfUVVFU0FUTVBUX1NUUiIgdmFsdWU9IkludGVudG9zOiAlbiBkZSAldCIvPg0KCQk8dWl0ZXh0IG5hbWU9IlFVSVpQT0RfUVVFU1RZUEVfU1RSIiB2YWx1ZT0iVGlwbzogJXMiLz4NCgkJPHVpdGV4dCBuYW1lPSJRVUlaUE9EX1FVRVNUWVBFX0dSRCIgdmFsdWU9IkNvbiBwdW50dWFjacOzbiIvPg0KCQk8dWl0ZXh0IG5hbWU9IlFVSVpQT0RfUVVFU1RZUEVfU1ZZIiB2YWx1ZT0iRW5jdWVzdGEiLz4NCgkJPHVpdGV4dCBuYW1lPSJRVUlaUE9EX1FVSVpBVE1QVF9JTkYiIHZhbHVlPSJJbmZpbml0byIvPg0KCQk8dWl0ZXh0IG5hbWU9IlFVSVpQT0RfUVVFU0FUTVBUX0lORiIgdmFsdWU9IkluZmluaXRvIi8+DQoJCTx1aXRleHQgbmFtZT0iV0FSTklOR01TR19ZRVNTVFJJTkciIHZhbHVlPSJTw60iLz4NCgkJPHVpdGV4dCBuYW1lPSJXQVJOSU5HTVNHX05PU1RSSU5HIiB2YWx1ZT0iTm8iLz4NCgkJPHVpdGV4dCBuYW1lPSJXQVJOSU5HTVNHX1RJVExFU1RSSU5HIiB2YWx1ZT0iQXZpc28gZGUgbmF2ZWdhY2nDs24gZGUgcHJ1ZWJhIi8+DQoJCTx1aXRleHQgbmFtZT0iV0FSTklOR01TR19NU0dTVFJJTkciIHZhbHVlPSJIYXkgcHJlZ3VudGFzIHNpbiBpbnRlbnRvcyBlbiBlc3RhIHBydWViYS4NCg0KUGFyYSBzYWxpciBkZSBsYSBwcnVlYmEsIGhhZ2EgY2xpYyBlbiBTw60uIFBhcmEgY29udGludWFyLCBoYWdhIGNsaWMgZW4gTm8uIi8+DQoJCTx1aXRleHQgbmFtZT0iSU5GT1JNQVRJT05fSDI2NF9GTEFTSFBMQVlFUiIgdmFsdWU9IkxhIHZlcnNpw7NuIGFjdHVhbCBkZSBGbGFzaCBQbGF5ZXIgaW5zdGFsYWRhIGVuIGVsIG9yZGVuYWRvciBubyBlcyBjb21wYXRpYmxlIGNvbiBlc3RlIHbDrWRlby4gSGFnYSBjbGljIGVuIGVsIMOhcmVhIGRlIHbDrWRlbyBwYXJhIGRlc2NhcmdhciBsYSDDumx0aW1hIHZlcnNpw7N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OiAlcCIvPg0KCQk8IS0tIHN1YnN0aXR1dGlvbjogJXAgPT0gcHJlc2VudGF0aW9uIHRpdGxlIC0tPg0KCQk8IS0tIHN1YnN0aXR1dGlvbjogJXMgPT0gc2xpZGUgdGl0bGUgLS0+DQoJCTwhLS0gc3Vic3RpdHV0aW9uOiAlbiA9PSBzbGlkZSBudW1iZXIgLS0+DQoJCTx1aXRleHQgbmFtZT0iQk9PS01BUktTTElERSIgdmFsdWU9IkFkb2JlIFByZXNlbnRlcjogJXAgJXMiLz4NCgkJPHVpdGV4dCBuYW1lPSJTSE9XU0lERUJBUiIgdmFsdWU9Ik1vc3RyYXIgYmFycmEgbGF0ZXJhbCBhIGxvcyBwYXJ0aWNpcGFudGVzIi8+DQoJCTx1aXRleHQgbmFtZT0iTVVURSIgdmFsdWU9Ik11ZG8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DQoJPGxhbmd1YWdlIGlkPSJw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QVRUQUNITUVOVF9QUkVWSUVXX1dBUk5JTkdNU0dfVElUTEVTVFJJTkciIHZhbHVlPSJBdmlzbyBkZSBhbmV4byIvPg0KCQk8dWl0ZXh0IG5hbWU9IkFUVEFDSE1FTlRfUFJFVklFV19XQVJOSU5HTVNHIiB2YWx1ZT0iT3MgYW5leG9zIG7Do28gc8OjbyBhYmVydG9zIG5vIG1vZG8gZGUgVmlzdWFsaXphw6fDo28uIFVzZSBvIGNvbWFuZG8gZGUgcHVibGljYcOnw6NvIHBhcmEgdmVyIG9zIHJlc3VsdGFkb3MuIi8+DQoJCTx1aXRleHQgbmFtZT0iQ09MTEFCX0xPQ0FMX1BMQVlCQUNLX01TRyIgdmFsdWU9Ik8gY29udGXDumRvIGVzdMOhIHNlbmRvIHJlcHJvZHV6aWRvIGxvY2FsbWVudGUuQSBjb2xhYm9yYcOnw6NvIG7Do28gZnVuY2lvbmEgbmVzdGUgbW9kby4iLz4NCgkJPHVpdGV4dCBuYW1lPSJDT0xMQUJfTE9DQUxfUExBWUJBQ0tfVElUTEUiIHZhbHVlPSJSZXByb2R1w6fDo28gbG9jYWwiLz4NCgkJPHVpdGV4dCBuYW1lPSJDT0xMQUJfTE9DQUxfUExBWUJBQ0tCVE4iIHZhbHVlPSJPayIv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GFyYWRvIi8+DQoJCTx1aXRleHQgbmFtZT0iU0NSVUJCQVJTVEFUVVNfUExBWUlORyIgdmFsdWU9IlJlcHJvZHV6aW5kbyIvPg0KCQk8dWl0ZXh0IG5hbWU9IlNDUlVCQkFSU1RBVFVTX05PQVVESU8iIHZhbHVlPSJTZW0gw6F1ZGlvIi8+DQoJCTx1aXRleHQgbmFtZT0iU0NSVUJCQVJTVEFUVVNfVklEUExBWUlORyIgdmFsdWU9IlbDrWRlbyBlbSByZXByb2R1w6fDo28iLz4NCgkJPHVpdGV4dCBuYW1lPSJTQ1JVQkJBUlNUQVRVU19MT0FESU5HIiB2YWx1ZT0iQ2FycmVnYW5kbyIvPg0KCQk8dWl0ZXh0IG5hbWU9IlNDUlVCQkFSU1RBVFVTX0JVRkZFUklORyIgdmFsdWU9IkFybWF6ZW5hbmRvIGVtIGJ1ZmZlciIvPg0KCQk8dWl0ZXh0IG5hbWU9IlNDUlVCQkFSU1RBVFVTX1FVRVNUSU9OIiB2YWx1ZT0iUmVzcG9uZGVyIHBlcmd1bnRhIi8+DQoJCTx1aXRleHQgbmFtZT0iU0NSVUJCQVJTVEFUVVNfUkVWSUVXUVVJWiIgdmFsdWU9IlJldmlzYW5kbyBxdWVzdGlvbsOhcmlvIi8+DQoJCTwhLS0gc3Vic3RpdHV0aW9uOiAlbSA9PSBtaW51dGVzIHJlbWFpbmluZyAtLT4NCgkJPCEtLSBzdWJzdGl0dXRpb246ICVzID09IHNlY29uZHMgcmVtYWluaW5nIC0tPg0KCQk8dWl0ZXh0IG5hbWU9IkVMQVBTRUQiIHZhbHVlPSIlbSBtaW51dG9zICVzIHNlZ3VuZG9zIHJlc3RhbnRlcyIvPg0KCQk8dWl0ZXh0IG5hbWU9Ik5PVEZPVU5EIiB2YWx1ZT0iTmFkYSBlbmNvbnRyYWRvIi8+DQoJCTx1aXRleHQgbmFtZT0iQVRUQUNITUVOVFMiIHZhbHVlPSJBbmV4b3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XRvIi8+DQoJCTx1aXRleHQgbmFtZT0iVEFCX1FVSVoiIHZhbHVlPSJRdWVzdC4iLz4NCgkJPHVpdGV4dCBuYW1lPSJUQUJfT1VUTElORSIgdmFsdWU9IkVzcXVlbWEiLz4NCgkJPHVpdGV4dCBuYW1lPSJUQUJfVEhVTUIiIHZhbHVlPSJNaW5pIi8+DQoJCTx1aXRleHQgbmFtZT0iVEFCX05PVEVTIiB2YWx1ZT0iTm90YXMiLz4NCgkJPHVpdGV4dCBuYW1lPSJUQUJfU0VBUkNIIiB2YWx1ZT0iQnVzY2EiLz4NCgkJPHVpdGV4dCBuYW1lPSJTTElERV9IRUFESU5HIiB2YWx1ZT0iVMOtdHVsbyBkbyBzbGlkZSIvPg0KCQk8dWl0ZXh0IG5hbWU9IkRVUkFUSU9OX0hFQURJTkciIHZhbHVlPSJEdXJhw6fDo28iLz4NCgkJPHVpdGV4dCBuYW1lPSJTRUFSQ0hfSEVBRElORyIgdmFsdWU9IlByb2N1cmFyIHRleHRvOiIvPg0KCQk8dWl0ZXh0IG5hbWU9IlRIVU1CX0hFQURJTkciIHZhbHVlPSJTbGlkZSIvPg0KCQk8dWl0ZXh0IG5hbWU9IlRIVU1CX0lORk8iIHZhbHVlPSJUw610dWxvL0R1cmHDp8OjbyBkbyBzbGlkZSIvPg0KCQk8dWl0ZXh0IG5hbWU9IkFUVEFDSE5BTUVfSEVBRElORyIgdmFsdWU9Ik5vbWUgZG8gYXJxdWl2byIvPg0KCQk8dWl0ZXh0IG5hbWU9IkFUVEFDSFNJWkVfSEVBRElORyIgdmFsdWU9IlRhbWFuaG8iLz4NCgkJPHVpdGV4dCBuYW1lPSJTTElERV9OT1RFUyIgdmFsdWU9IkFub3Rhw6fDtWVzIGRvIHNsaWRlIi8+DQoJCTx1aXRleHQgbmFtZT0iQ09VUlNFX1NUQVRVUyIgdmFsdWU9IlN0YXR1cyBkbyBtw7NkdWxvIi8+DQoJCTx1aXRleHQgbmFtZT0iUEFTU0VEX1NUUklORyIgdmFsdWU9IkFwcm92YWRvIi8+DQoJCTx1aXRleHQgbmFtZT0iRkFJTEVEX1NUUklORyIgdmFsdWU9IlJlcHJvdmFkbyIvPg0KCQk8IS0tcXVpeiBwb2QgYW5kIG1lc3NhZ2UgYm94IHRleHRzLS0+DQoJCTx1aXRleHQgbmFtZT0iUVVJWlBPRF9RVUlaX0FUVEVNUFQiIHZhbHVlPSJUZW50YXRpdmEgbm8gcXVlc3Rpb27DoXJpbzoiLz4NCgkJPHVpdGV4dCBuYW1lPSJRVUlaUE9EX1FVSVpfQVRURU1QVF9WQUxVRSIgdmFsdWU9IiVuIGRlICV0Ii8+DQoJCTx1aXRleHQgbmFtZT0iUVVJWlBPRF9RVUlaX1NDT1JFIiB2YWx1ZT0iUG9udHVhw6fDo286Ii8+DQoJCTx1aXRleHQgbmFtZT0iUVVJWlBPRF9RVUlaX1BBU1NTQ09SRSIgdmFsdWU9IlBvbnR1YcOnw6NvIGRlIGFwcm92YcOnw6NvOiIvPg0KCQk8dWl0ZXh0IG5hbWU9IlFVSVpQT0RfUVVJWl9NQVhTQ09SRSIgdmFsdWU9IlBvbnR1YcOnw6NvIG3DoXhpbWE6Ii8+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DQoJCTx1aXRleHQgbmFtZT0iUVVJWlBPRF9RVUlaQVRNUFRfSU5GIiB2YWx1ZT0iSW5maW5pdG8iLz4NCgkJPHVpdGV4dCBuYW1lPSJRVUlaUE9EX1FVRVNBVE1QVF9JTkYiIHZhbHVlPSJJbmZpbml0byIvPg0KCQk8dWl0ZXh0IG5hbWU9IldBUk5JTkdNU0dfWUVTU1RSSU5HIiB2YWx1ZT0iU2ltIi8+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DQoNCk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DQoJPC9sYW5ndWFnZT4NCgk8bGFuZ3VhZ2UgaWQ9Iml0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kF0dGFjaG1lbnQgV2FybmluZyIvPg0KCQk8dWl0ZXh0IG5hbWU9IkFUVEFDSE1FTlRfUFJFVklFV19XQVJOSU5HTVNHIiB2YWx1ZT0iQXR0YWNobWVudHMgZG8gbm90IG9wZW4gaW4gUHJldmlldyBtb2RlLiBQbGVhc2UgdXNlIHB1Ymxpc2ggdG8gc2VlIHRoZSByZXN1bHRzIi8+DQoJCTx1aXRleHQgbmFtZT0iVU5OQU1FRFNMSURFVElUTEUiIHZhbHVlPSJEaWFwb3NpdGl2YSAlbi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ludGVycm90dG8iLz4NCgkJPHVpdGV4dCBuYW1lPSJTQ1JVQkJBUlNUQVRVU19QTEFZSU5HIiB2YWx1ZT0iUmlwcm9kdXppb25lIi8+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DQoJCTx1aXRleHQgbmFtZT0iRUxBUFNFRCIgdmFsdWU9IiVtIE1pbnV0aSAlcyBTZWNvbmRpIHJpbWFuZW50aSIvPg0KCQk8dWl0ZXh0IG5hbWU9Ik5PVEZPVU5EIiB2YWx1ZT0iTmVzc3VuIGVsZW1lbnRvIHRyb3ZhdG8iLz4NCgkJPHVpdGV4dCBuYW1lPSJBVFRBQ0hNRU5UUyIgdmFsdWU9IkFsbGVnYXRp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DQoJCTx1aXRleHQgbmFtZT0iRFVSQVRJT05fSEVBRElORyIgdmFsdWU9IkR1cmF0YSIvPg0KCQk8dWl0ZXh0IG5hbWU9IlNFQVJDSF9IRUFESU5HIiB2YWx1ZT0iQ2VyY2EgdGVzdG86Ii8+DQoJCTx1aXRleHQgbmFtZT0iVEhVTUJfSEVBRElORyIgdmFsdWU9IkRpYXBvc2l0aXZhIi8+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HVpdGV4dCBuYW1lPSJDT1VSU0VfU1RBVFVTIiB2YWx1ZT0iTW9kdWxlIFN0YXR1cyIvPg0KCQk8dWl0ZXh0IG5hbWU9IlBBU1NFRF9TVFJJTkciIHZhbHVlPSJQYXNzZWQiLz4NCgkJPHVpdGV4dCBuYW1lPSJGQUlMRURfU1RSSU5HIiB2YWx1ZT0iRmFpbGVkIi8+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DQoJCTx1aXRleHQgbmFtZT0iUVVJWlBPRF9RVUlaX1BBU1NTQ09SRSIgdmFsdWU9IlB1bnRlZ2dpbyBtaW5pbW86Ii8+DQoJCTx1aXRleHQgbmFtZT0iUVVJWlBPRF9RVUlaX01BWFNDT1JFIiB2YWx1ZT0iUHVudGVnZ2lvIG1hc3NpbW86Ii8+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DQoJCTx1aXRleHQgbmFtZT0iV0FSTklOR01TR19ZRVNTVFJJTkciIHZhbHVlPSJTw6wiLz4NCgkJPHVpdGV4dCBuYW1lPSJXQVJOSU5HTVNHX05PU1RSSU5HIiB2YWx1ZT0iTm8iLz4NCgkJPHVpdGV4dCBuYW1lPSJXQVJOSU5HTVNHX1RJVExFU1RSSU5HIiB2YWx1ZT0iQXZ2ZXJ0ZW56YSBuYXZpZ2F6aW9uZSBxdWl6Ii8+DQoJCTx1aXRleHQgbmFtZT0iV0FSTklOR01TR19NU0dTVFJJTkciIHZhbHVlPSJPY2NvcnJlIGFuY29yYSByaXNwb25kZXJlIGFkIGFsY3VuZSBkb21hbmRlIGRlbCBxdWl6Lg0KDQpTZSBmYXRlIGNsaWMgc3UgU8OsLCB1c2NpcmV0ZSBkYWwgcXVpei4gRmF0ZSBjbGljIHN1IE5vIHBlciBjb250aW51YXJlIGlsIHF1aXouIi8+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EgYmFycmEgbGF0ZXJhbGUgYWkgcGFydGVjaXBhbnRpIi8+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DQoJPGxhbmd1YWdlIGlkPSJub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VOTkFNRURTTElERVRJVExFIiB2YWx1ZT0iRGlhICVuIi8+DQoJCTx1aXRleHQgbmFtZT0iQ09MTEFCX0xPQ0FMX1BMQVlCQUNLX01TRyIgdmFsdWU9IkNvbnRlbnQgaXMgYmVpbmcgcGxheWVkIGxvY2FsbHkuXG4gQ29sbGFib3JhdGlvbiBkb2VzIG5vdCB3b3JrIGluIHRoaXMgbW9kZSIvPg0KCQk8dWl0ZXh0IG5hbWU9IkNPTExBQl9MT0NBTF9QTEFZQkFDS19USVRMRSIgdmFsdWU9IkxvY2FsIFBsYXliYWNrIi8+DQoJCTx1aXRleHQgbmFtZT0iQ09MTEFCX0xPQ0FMX1BMQVlCQUNLQlROIiB2YWx1ZT0iT2siLz4NCgkJPCEtLSBzdWJzdGl0dXRpb246ICVuID09IHNsaWRlIG51bWJlciAtLT4NCgkJPCEtLSBzdWJzdGl0dXRpb246ICV0ID09IHRvdGFsIHNsaWRlIGNvdW50IC0tPg0KCQk8dWl0ZXh0IG5hbWU9IlNDUlVCQkFSU1RBVFVTX1NMSURFSU5GTyIgdmFsdWU9IkRpYSAlbiAvICV0IHwgIi8+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DQoJCTx1aXRleHQgbmFtZT0iU0NSVUJCQVJTVEFUVVNfUVVFU1RJT04iIHZhbHVlPSJWcmFhZyBtZXQgYW50d29vcmQiLz4NCgkJPHVpdGV4dCBuYW1lPSJTQ1JVQkJBUlNUQVRVU19SRVZJRVdRVUlaIiB2YWx1ZT0iUXVpeiBjb250cm9sZXJlbiIvPg0KCQk8IS0tIHN1YnN0aXR1dGlvbjogJW0gPT0gbWludXRlcyByZW1haW5pbmcgLS0+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DQoJCTwhLS0gc3Vic3RpdHV0aW9uOiAlcCA9PSBjdXJyZW50IHNwZWFrZXIncyB0aXRsZSAtLT4NCgkJPHVpdGV4dCBuYW1lPSJCSU9XSU5fVElUTEUiIHZhbHVlPSJCaW9ncmFmaWU6ICVwIi8+DQoJCTx1aXRleHQgbmFtZT0iQklPQlROX1RJVExFIiB2YWx1ZT0iQmlvZ3JhZmllIi8+DQoJCTx1aXRleHQgbmFtZT0iRElWSURFUkJUTl9USVRMRSIgdmFsdWU9InwiLz4NCgkJPHVpdGV4dCBuYW1lPSJDT05UQUNUQlROX1RJVExFIiB2YWx1ZT0iQ29udGFjdCIvPg0KCQk8dWl0ZXh0IG5hbWU9IlRBQl9RVUlaIiB2YWx1ZT0iUXVpeiIvPg0KCQk8dWl0ZXh0IG5hbWU9IlRBQl9PVVRMSU5FIiB2YWx1ZT0iT3ZlcnppY2h0Ii8+DQoJCTx1aXRleHQgbmFtZT0iVEFCX1RIVU1CIiB2YWx1ZT0iTWluaWF0dXVyIi8+DQoJCTx1aXRleHQgbmFtZT0iVEFCX05PVEVTIiB2YWx1ZT0iTm90aXRpZXMiLz4NCgkJPHVpdGV4dCBuYW1lPSJUQUJfU0VBUkNIIiB2YWx1ZT0iWm9la2VuIi8+DQoJCTx1aXRleHQgbmFtZT0iU0xJREVfSEVBRElORyIgdmFsdWU9IlRpdGVsIHZhbiBkaWEiLz4NCgkJPHVpdGV4dCBuYW1lPSJEVVJBVElPTl9IRUFESU5HIiB2YWx1ZT0iRHV1ciIvPg0KCQk8dWl0ZXh0IG5hbWU9IlNFQVJDSF9IRUFESU5HIiB2YWx1ZT0iWm9la2VuIG5hYXIgdGVrc3Q6Ii8+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DQoJCTx1aXRleHQgbmFtZT0iU0xJREVfTk9URVMiIHZhbHVlPSJEaWFub3RpdGllcyIvPg0KCQk8dWl0ZXh0IG5hbWU9IkNPVVJTRV9TVEFUVVMiIHZhbHVlPSJNb2R1bGUgU3RhdHVzIi8+DQoJCTx1aXRleHQgbmFtZT0iUEFTU0VEX1NUUklORyIgdmFsdWU9IlBhc3NlZCIvPg0KCQk8dWl0ZXh0IG5hbWU9IkZBSUxFRF9TVFJJTkciIHZhbHVlPSJGYWlsZWQ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DQoJCTx1aXRleHQgbmFtZT0iUVVJWlBPRF9RVUlaX01BWFNDT1JFIiB2YWx1ZT0iTWF4aW1hYWwgaGFhbGJhcmUgc2NvcmU6Ii8+DQoJCTx1aXRleHQgbmFtZT0iUVVJWlBPRF9RVUVTQVRNUFRfU1RSIiB2YWx1ZT0iUG9naW5nOiAlbiB2YW4gJXQiLz4NCgkJPHVpdGV4dCBuYW1lPSJRVUlaUE9EX1FVRVNUWVBFX1NUUiIgdmFsdWU9IlR5cGU6ICVzIi8+DQoJCTx1aXRleHQgbmFtZT0iUVVJWlBPRF9RVUVTVFlQRV9HUkQiIHZhbHVlPSJUZWx0IHZvb3Igc2NvcmUiLz4NCgkJPHVpdGV4dCBuYW1lPSJRVUlaUE9EX1FVRVNUWVBFX1NWWSIgdmFsdWU9IkVucXXDqnRlIi8+DQoJCTx1aXRleHQgbmFtZT0iUVVJWlBPRF9RVUlaQVRNUFRfSU5GIiB2YWx1ZT0iT25iZXBlcmt0Ii8+DQoJCTx1aXRleHQgbmFtZT0iUVVJWlBPRF9RVUVTQVRNUFRfSU5GIiB2YWx1ZT0iT25iZXBlcmt0Ii8+DQoJCTx1aXRleHQgbmFtZT0iV0FSTklOR01TR19ZRVNTVFJJTkciIHZhbHVlPSJKYSIvPg0KCQk8dWl0ZXh0IG5hbWU9IldBUk5JTkdNU0dfTk9TVFJJTkciIHZhbHVlPSJOZWUiLz4NCgkJPHVpdGV4dCBuYW1lPSJXQVJOSU5HTVNHX1RJVExFU1RSSU5HIiB2YWx1ZT0iV2FhcnNjaHV3aW5nIG1ldCBiZXRyZWtraW5nIHRvdCBxdWl6bmF2aWdhdGllIi8+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aaWpwYW5lZWwgYWFuIGRlZWxuZW1lcnMgd2VlcmdldmVuIi8+DQoJCTx1aXRleHQgbmFtZT0iTVVURSIgdmFsdWU9IkRlbXBlbiIvPg0KCQk8dWl0ZXh0IG5hbWU9IkRPQ1dSQVBfVElUTEUiIHZhbHVlPSJQcmVzZW50ZXItYmVzdGFuZHNiaWpsYWdlIi8+DQoJCTx1aXRleHQgbmFtZT0iRE9DV1JBUF9NU0ciIHZhbHVlPSJPcHNsYWFuIGluIERlemUgY29tcHV0ZXIiLz4NCgkJPHVpdGV4dCBuYW1lPSJET0NXUkFQX1BST01QVCIgdmFsdWU9IktsaWsgb20gdGUgZG93bmxvYWRlbiIvPg0KCTwvbGFuZ3VhZ2U+DQoJPGxhbmd1YWdlIGlkPSJjbiI+DQoJCTwhLS0gZm9ybWF0IGZvciB1aWZvbnQgdmFsdWUgaXMgImZvbnQsc2l6ZSxpc2JvbGQsaXNpdGFsaWMsaXNzaGFkb3dlZCIgLS0+DQoJCTx1aWZvbnQgbmFtZT0iRk9OVF9RVUlaWklORyIgdmFsdWU9IuWui+S9ky0xODAzMCwxMCxmYWxzZSxmYWxzZSxmYWxzZSIvPg0KCQk8dWlmb250IG5hbWU9IkZPTlRfU0NSVUJTVEFUVVMiIHZhbHVlPSLlrovkvZMtMTgwMzAsMTAsdHJ1ZSxmYWxzZSx0cnVlIi8+DQoJCTx1aWZvbnQgbmFtZT0iRk9OVF9TQ1JVQlRJTUUiIHZhbHVlPSLlrovkvZMtMTgwMzAsMTAsZmFsc2UsZmFsc2UsdHJ1ZSIvPg0KCQk8dWlmb250IG5hbWU9IkZPTlRfRUxBUFNFRFRJTUUiIHZhbHVlPSLlrovkvZMtMTgwMzAsMTAsdHJ1ZSxmYWxzZSx0cnVlIi8+DQoJCTx1aWZvbnQgbmFtZT0iRk9OVF9VVElMU01FTlUiIHZhbHVlPSLlrovkvZMtMTgwMzAsMTAsdHJ1ZSxmYWxzZSxmYWxzZSIvPg0KCQk8dWlmb250IG5hbWU9IkZPTlRfVEFCUyIgdmFsdWU9IuWui+S9ky0xODAzMCwxNCx0cnVlLGZhbHNlLHRydWUiLz4NCgkJPHVpZm9udCBuYW1lPSJGT05UX1BSRVNFTlRBVElPTk5BTUUiIHZhbHVlPSLlrovkvZMtMTgwMzAsMTQsZmFsc2UsZmFsc2UsdHJ1ZSIvPg0KCQk8dWlmb250IG5hbWU9IkZPTlRfUFJFU0VOVEVSTkFNRSIgdmFsdWU9IuWui+S9ky0xODAzMCwxNCx0cnVlLGZhbHNlLHRydWUiLz4NCgkJPHVpZm9udCBuYW1lPSJGT05UX1BSRVNFTlRFUlRJVExFIiB2YWx1ZT0i5a6L5L2TLTE4MDMwLDEzLGZhbHNlLGZhbHNlLHRydWUiLz4NCgkJPHVpZm9udCBuYW1lPSJGT05UX0JJT0JUTiIgdmFsdWU9IuWui+S9ky0xODAzMCwxMCxmYWxzZSxmYWxzZSx0cnVlIi8+DQoJCTx1aWZvbnQgbmFtZT0iRk9OVF9OT1RFUyIgdmFsdWU9IuWui+S9ky0xODAzMCwxMixmYWxzZSxmYWxzZSxmYWxzZSIvPg0KCQk8dWlmb250IG5hbWU9IkZPTlRfT1VUTElORSIgdmFsdWU9IuWui+S9ky0xODAzMCwxMixmYWxzZSxmYWxzZSx0cnVlIi8+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DQoJCTx1aWZvbnQgbmFtZT0iRk9OVF9MSVNUSEVBRElORyIgdmFsdWU9IuWui+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S9ky0xODAzMCwxMix0cnVlLGZhbHNlLHRydWUiLz4NCgkJPHVpZm9udCBuYW1lPSJGT05UX01TR0JPWF9NU0ciIHZhbHVlPSLlrovkvZMtMTgwMzAsMTIsZmFsc2UsZmFsc2UsdHJ1ZSIvPg0KCQk8dWlmb250IG5hbWU9IkZPTlRfTVNHQk9YX09QVElPTlMiIHZhbHVlPSLlrovkvZMtMTgwMzAsMTAsdHJ1ZSxmYWxzZSx0cnVlIi8+DQoJCTx1aWZvbnQgbmFtZT0iRk9OVF9RVUlaUE9EX1FVSVpfVElUTEUiIHZhbHVlPSLlrovkvZMtMTgwMzAsMTIsdHJ1ZSxmYWxzZSx0cnVlIi8+DQoJCTx1aWZvbnQgbmFtZT0iRk9OVF9RVUlaUE9EX1FVSVpfQVRURU1QVCIgdmFsdWU9IuWui+S9ky0xODAzMCwxMCxmYWxzZSxmYWxzZSx0cnVlIi8+DQoJCTx1aWZvbnQgbmFtZT0iRk9OVF9RVUlaUE9EX1FVSVpfQVRURU1QVF9WQUxVRSIgdmFsdWU9IuWui+S9ky0xODAzMCwxMCx0cnVlLGZhbHNlLHRydWUiLz4NCgkJPHVpZm9udCBuYW1lPSJGT05UX1FVSVpQT0RfUVVFU1RJT05fU0NPUkUiIHZhbHVlPSLlrovkvZMtMTgwMzAsMTAsZmFsc2UsZmFsc2UsdHJ1ZSIvPg0KCQk8dWlmb250IG5hbWU9IkZPTlRfUVVJWlBPRF9RVUVTVElPTl9TQ09SRV9WQUxVRSIgdmFsdWU9IuWui+S9ky0xODAzMCwxMCx0cnVlLGZhbHNlLHRydWUiLz4NCgkJPHVpZm9udCBuYW1lPSJGT05UX1FVSVpQT0RfUVVFU1RJT05fQVRURU1QVCIgdmFsdWU9IuWui+S9ky0xODAzMCwxMCxmYWxzZSxmYWxzZSx0cnVlIi8+DQoJCTx1aWZvbnQgbmFtZT0iRk9OVF9RVUlaUE9EX1FVRVNUSU9OX0FUVEVNUFRfVkFMVUUiIHZhbHVlPSLlrovkvZMtMTgwMzAsMTAsdHJ1ZSxmYWxzZSx0cnVlIi8+DQoJCTx1aWZvbnQgbmFtZT0iRk9OVF9RVUlaUE9EX1FVRVNUSU9OX1RBRyIgdmFsdWU9IuWui+S9ky0xODAzMCwxMix0cnVlLGZhbHNlLHRydWUiLz4NCgkJPHVpZm9udCBuYW1lPSJGT05UX1FVSVpQT0RfUVVJWl9RVUVTVElPTl9DT1VOVCIgdmFsdWU9IuWui+S9ky0xODAzMCwxMCxmYWxzZSxmYWxzZSx0cnVlIi8+DQoJCTx1aWZvbnQgbmFtZT0iRk9OVF9RVUlaUE9EX1FVSVpfUVVFU1RJT05fQ09VTlRfVkFMVUUiIHZhbHVlPSLlrovkvZMtMTgwMzAsMTAsdHJ1ZSxmYWxzZSx0cnVlIi8+DQoJCTx1aWZvbnQgbmFtZT0iRk9OVF9RVUlaUE9EX1FVSVpfUVVFU1RJT05fQVRURU1QVEVEIiB2YWx1ZT0i5a6L5L2TLTE4MDMwLDEwLGZhbHNlLGZhbHNlLHRydWUiLz4NCgkJPHVpZm9udCBuYW1lPSJGT05UX1FVSVpQT0RfUVVJWl9RVUVTVElPTl9BVFRFTVBURURfVkFMVUUiIHZhbHVlPSLlrovkvZMtMTgwMzAsMTAsdHJ1ZSxmYWxzZSx0cnVlIi8+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S9ky0xODAzMCwxMCx0cnVlLGZhbHNlLHRydWUiLz4NCgkJPHVpZm9udCBuYW1lPSJGT05UX1FVSVpQT0RfUVVJWl9NQVhTQ09SRSIgdmFsdWU9IuWui+S9ky0xODAzMCwxMCxmYWxzZSxmYWxzZSx0cnVlIi8+DQoJCTx1aWZvbnQgbmFtZT0iRk9OVF9RVUlaUE9EX1FVSVpfTUFYU0NPUkVfVkFMVUUiIHZhbHVlPSLlrovkvZMtMTgwMzAsMTAsdHJ1ZSxmYWxzZSx0cnVlIi8+DQoJCTx1aWZvbnQgbmFtZT0iRk9OVF9RVUlaUE9EX1FVSVpfUEFTU1NDT1JFIiB2YWx1ZT0i5a6L5L2TLTE4MDMwLDEwLGZhbHNlLGZhbHNlLHRydWUiLz4NCgkJPHVpZm9udCBuYW1lPSJGT05UX1FVSVpQT0RfUVVJWl9QQVNTU0NPUkVfVkFMVUUiIHZhbHVlPSLlrovkvZMtMTgwMzAsMTAsdHJ1ZSxmYWxzZSx0cnVlIi8+DQoJCTwhLS0gdWl0ZXh0IC0tPg0KCQk8IS0tIHN1YnN0aXR1dGlvbjogJW4gPT0gc2xpZGUgbnVtYmVyIC0tPg0KCQk8dWl0ZXh0IG5hbWU9IkFUVEFDSE1FTlRfUFJFVklFV19XQVJOSU5HTVNHX1RJVExFU1RSSU5HIiB2YWx1ZT0iQXR0YWNobWVudCBXYXJuaW5nIi8+DQoJCTx1aXRleHQgbmFtZT0iQVRUQUNITUVOVF9QUkVWSUVXX1dBUk5JTkdNU0ciIHZhbHVlPSJBdHRhY2htZW50cyBkbyBub3Qgb3BlbiBpbiBQcmV2aWV3IG1vZGUuIFBsZWFzZSB1c2UgcHVibGlzaCB0byBzZWUgdGhlIHJlc3VsdHMiLz4NCgkJPHVpdGV4dCBuYW1lPSJDT0xMQUJfTE9DQUxfUExBWUJBQ0tfTVNHIiB2YWx1ZT0iQ29udGVudCBpcyBiZWluZyBwbGF5ZWQgbG9jYWxseS5cbiBDb2xsYWJvcmF0aW9uIGRvZXMgbm90IHdvcmsgaW4gdGhpcyBtb2RlIi8+DQoJCTx1aXRleHQgbmFtZT0iQ09MTEFCX0xPQ0FMX1BMQVlCQUNLX1RJVExFIiB2YWx1ZT0iTG9jYWwgUGxheWJhY2siLz4NCgkJPHVpdGV4dCBuYW1lPSJDT0xMQUJfTE9DQUxfUExBWUJBQ0tCVE4iIHZhbHVlPSJPayIvPg0KCQk8dWl0ZXh0IG5hbWU9IlVOTkFNRURTTElERVRJVExFIiB2YWx1ZT0i5bm754Gv54mHICVuIi8+DQoJCTwhLS0gc3Vic3RpdHV0aW9uOiAlbiA9PSBzbGlkZSBudW1iZXIgLS0+DQoJCTwhLS0gc3Vic3RpdHV0aW9uOiAldCA9PSB0b3RhbCBzbGlkZSBjb3VudCAtLT4NCgkJPHVpdGV4dCBuYW1lPSJTQ1JVQkJBUlNUQVRVU19TTElERUlORk8iIHZhbHVlPSLlubvnga/niYcgJW4gLyAldCB8ICIvPg0KCQk8dWl0ZXh0IG5hbWU9IlNDUlVCQkFSU1RBVFVTX1NUT1BQRUQiIHZhbHVlPSLlt7LlgZzmraIiLz4NCgkJPHVpdGV4dCBuYW1lPSJTQ1JVQkJBUlNUQVRVU19QTEFZSU5HIiB2YWx1ZT0i5q2j5Zyo5pKt5pS+Ii8+DQoJCTx1aXRleHQgbmFtZT0iU0NSVUJCQVJTVEFUVVNfTk9BVURJTyIgdmFsdWU9IuaXoOmfs+mikSIvPg0KCQk8dWl0ZXh0IG5hbWU9IlNDUlVCQkFSU1RBVFVTX1ZJRFBMQVlJTkciIHZhbHVlPSLop4bpopHmkq3mlL4iLz4NCgkJPHVpdGV4dCBuYW1lPSJTQ1JVQkJBUlNUQVRVU19MT0FESU5HIiB2YWx1ZT0i5q2j5Zyo6L295YWlIi8+DQoJCTx1aXRleHQgbmFtZT0iU0NSVUJCQVJTVEFUVVNfQlVGRkVSSU5HIiB2YWx1ZT0i5q2j5Zyo6L+b6KGM57yT5Yay5aSE55CGIi8+DQoJCTx1aXRleHQgbmFtZT0iU0NSVUJCQVJTVEFUVVNfUVVFU1RJT04iIHZhbHVlPSLlm57nrZTpl67popgiLz4NCgkJPHVpdGV4dCBuYW1lPSJTQ1JVQkJBUlNUQVRVU19SRVZJRVdRVUlaIiB2YWx1ZT0i5q2j5Zyo5a6h6ZiF5rWL6aqMIi8+DQoJCTwhLS0gc3Vic3RpdHV0aW9uOiAlbSA9PSBtaW51dGVzIHJlbWFpbmluZyAtLT4NCgkJPCEtLSBzdWJzdGl0dXRpb246ICVzID09IHNlY29uZHMgcmVtYWluaW5nIC0tPg0KCQk8dWl0ZXh0IG5hbWU9IkVMQVBTRUQiIHZhbHVlPSLliankvZkgJW0g5YiG6ZKfICVzIOenkiIvPg0KCQk8dWl0ZXh0IG5hbWU9Ik5PVEZPVU5EIiB2YWx1ZT0i5pyq5om+5Yiw5Lu75L2V5YaF5a65Ii8+DQoJCTx1aXRleHQgbmFtZT0iQVRUQUNITUVOVFMiIHZhbHVlPSLpmYTku7YiLz4NCgkJPCEtLSBzdWJzdGl0dXRpb246ICVwID09IGN1cnJlbnQgc3BlYWtlcidzIHRpdGxlIC0tPg0KCQk8dWl0ZXh0IG5hbWU9IkJJT1dJTl9USVRMRSIgdmFsdWU9IuS4quS6uueugOS7izogJXAiLz4NCgkJPHVpdGV4dCBuYW1lPSJCSU9CVE5fVElUTEUiIHZhbHVlPSLkuKrkurrnroDku4siLz4NCgkJPHVpdGV4dCBuYW1lPSJESVZJREVSQlROX1RJVExFIiB2YWx1ZT0ifCIvPg0KCQk8dWl0ZXh0IG5hbWU9IkNPTlRBQ1RCVE5fVElUTEUiIHZhbHVlPSLogZTns7vmlrnlvI8iLz4NCgkJPHVpdGV4dCBuYW1lPSJUQUJfUVVJWiIgdmFsdWU9Iua1i+mqjCIvPg0KCQk8dWl0ZXh0IG5hbWU9IlRBQl9PVVRMSU5FIiB2YWx1ZT0i5aSn57qyIi8+DQoJCTx1aXRleHQgbmFtZT0iVEFCX1RIVU1CIiB2YWx1ZT0i57yp55Wl5Zu+Ii8+DQoJCTx1aXRleHQgbmFtZT0iVEFCX05PVEVTIiB2YWx1ZT0i5aSH5rOoIi8+DQoJCTx1aXRleHQgbmFtZT0iVEFCX1NFQVJDSCIgdmFsdWU9IuaQnOe0oiIvPg0KCQk8dWl0ZXh0IG5hbWU9IlNMSURFX0hFQURJTkciIHZhbHVlPSLlubvnga/niYfmoIfpopgiLz4NCgkJPHVpdGV4dCBuYW1lPSJEVVJBVElPTl9IRUFESU5HIiB2YWx1ZT0i5oyB57ut5pe26Ze0Ii8+DQoJCTx1aXRleHQgbmFtZT0iU0VBUkNIX0hFQURJTkciIHZhbHVlPSLmkJzntKLmlofmnKw6Ii8+DQoJCTx1aXRleHQgbmFtZT0iVEhVTUJfSEVBRElORyIgdmFsdWU9IuW5u+eBr+eJhyIvPg0KCQk8dWl0ZXh0IG5hbWU9IlRIVU1CX0lORk8iIHZhbHVlPSLlubvnga/niYfmoIfpopgv5oyB57ut5pe26Ze0Ii8+DQoJCTx1aXRleHQgbmFtZT0iQVRUQUNITkFNRV9IRUFESU5HIiB2YWx1ZT0i5paH5Lu25ZCNIi8+DQoJCTx1aXRleHQgbmFtZT0iQVRUQUNIU0laRV9IRUFESU5HIiB2YWx1ZT0i5aSn5bCPIi8+DQoJCTx1aXRleHQgbmFtZT0iU0xJREVfTk9URVMiIHZhbHVlPSLlubvnga/niYflpIfms6giLz4NCgkJPHVpdGV4dCBuYW1lPSJDT1VSU0VfU1RBVFVTIiB2YWx1ZT0iTW9kdWxlIFN0YXR1cyIvPg0KCQk8dWl0ZXh0IG5hbWU9IlBBU1NFRF9TVFJJTkciIHZhbHVlPSJQYXNzZWQiLz4NCgkJPHVpdGV4dCBuYW1lPSJGQUlMRURfU1RSSU5HIiB2YWx1ZT0iRmFpbGVkIi8+DQoJCTwhLS1xdWl6IHBvZCBhbmQgbWVzc2FnZSBib3ggdGV4dHMtLT4NCgkJPHVpdGV4dCBuYW1lPSJRVUlaUE9EX1FVSVpfQVRURU1QVCIgdmFsdWU9Iua1i+mqjOWwneivleasoeaVsDoiLz4NCgkJPHVpdGV4dCBuYW1lPSJRVUlaUE9EX1FVSVpfQVRURU1QVF9WQUxVRSIgdmFsdWU9IuesrCAlbiDmrKHvvIzlhbEgJXQg5qyhIi8+DQoJCTx1aXRleHQgbmFtZT0iUVVJWlBPRF9RVUlaX1NDT1JFIiB2YWx1ZT0i5b6X5YiGOiIvPg0KCQk8dWl0ZXh0IG5hbWU9IlFVSVpQT0RfUVVJWl9QQVNTU0NPUkUiIHZhbHVlPSLlj4rmoLzliIbmlbA6Ii8+DQoJCTx1aXRleHQgbmFtZT0iUVVJWlBPRF9RVUlaX01BWFNDT1JFIiB2YWx1ZT0i5pyA6auY5YiG5pWwOiIvPg0KCQk8dWl0ZXh0IG5hbWU9IlFVSVpQT0RfUVVFU0FUTVBUX1NUUiIgdmFsdWU9IuWwneivleasoeaVsDog56ysICVuIOasoe+8jOWFsSAldCDmrKEiLz4NCgkJPHVpdGV4dCBuYW1lPSJRVUlaUE9EX1FVRVNUWVBFX1NUUiIgdmFsdWU9Iuexu+WeizogJXMiLz4NCgkJPHVpdGV4dCBuYW1lPSJRVUlaUE9EX1FVRVNUWVBFX0dSRCIgdmFsdWU9IuivhOe6pyIvPg0KCQk8dWl0ZXh0IG5hbWU9IlFVSVpQT0RfUVVFU1RZUEVfU1ZZIiB2YWx1ZT0i6LCD5p+lIi8+DQoJCTx1aXRleHQgbmFtZT0iUVVJWlBPRF9RVUlaQVRNUFRfSU5GIiB2YWx1ZT0i5peg6ZmQIi8+DQoJCTx1aXRleHQgbmFtZT0iUVVJWlBPRF9RVUVTQVRNUFRfSU5GIiB2YWx1ZT0i5peg6ZmQIi8+DQoJCTx1aXRleHQgbmFtZT0iV0FSTklOR01TR19ZRVNTVFJJTkciIHZhbHVlPSLmmK8iLz4NCgkJPHVpdGV4dCBuYW1lPSJXQVJOSU5HTVNHX05PU1RSSU5HIiB2YWx1ZT0i5ZCmIi8+DQoJCTx1aXRleHQgbmFtZT0iV0FSTklOR01TR19USVRMRVNUUklORyIgdmFsdWU9Iua1i+mqjOWvvOiIquitpuWRiiIvPg0KCQk8dWl0ZXh0IG5hbWU9IldBUk5JTkdNU0dfTVNHU1RSSU5HIiB2YWx1ZT0i5q2k5rWL6aqM5Lit5pyJ5pyq5bCd6K+V5L2c562U55qE6Zeu6aKY44CCDQoNCuWNleWHu+KAnOaYr+KAnemAgOWHuuatpOa1i+mqjOOAguWNleWHu+KAnOWQpuKAnee7p+e7rea1i+mqjOOAgiIvPg0KCQk8dWl0ZXh0IG5hbWU9IklORk9STUFUSU9OX0gyNjRfRkxBU0hQTEFZRVIiIHZhbHVlPSLlvZPliY3lronoo4XlnKjmgqjnmoTorqHnrpfmnLrkuIrnmoQgRmxhc2ggUGxheWVyIOeJiOacrOS4jeaUr+aMgeivpeinhumikeOAguWNleWHu+inhumikeWMuuWfn+S4i+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C5Yqg6ICF5pi+56S65o+Q6KaB5qCPIi8+DQoJCTx1aXRleHQgbmFtZT0iTVVURSIgdmFsdWU9IumdmemfsyIvPg0KCQk8dWl0ZXh0IG5hbWU9IkRPQ1dSQVBfVElUTEUiIHZhbHVlPSJQcmVzZW50ZXIg5paH5Lu26ZmE5Lu2Ii8+DQoJCTx1aXRleHQgbmFtZT0iRE9DV1JBUF9NU0ciIHZhbHVlPSLkv53lrZjliLDmiJHnmoTorqHnrpfmnLoiLz4NCgkJPHVpdGV4dCBuYW1lPSJET0NXUkFQX1BST01QVCIgdmFsdWU9IuWNleWHu+S7peS4i+i9vSIvPg0KCTwvbGFuZ3VhZ2U+DQoJPGxhbmd1YWdlIGlkPSJ0c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DQoJCTx1aXRleHQgbmFtZT0iVU5OQU1FRFNMSURFVElUTEUiIHZhbHVlPSJTbGF5dCAlbiIvPg0KCQk8IS0tIHN1YnN0aXR1dGlvbjogJW4gPT0gc2xpZGUgbnVtYmVyIC0tPg0KCQk8IS0tIHN1YnN0aXR1dGlvbjogJXQgPT0gdG90YWwgc2xpZGUgY291bnQgLS0+DQoJCTx1aXRleHQgbmFtZT0iU0NSVUJCQVJTVEFUVVNfU0xJREVJTkZPIiB2YWx1ZT0iU2xheXQgJW4gLyAldCB8ICIvPg0KCQk8dWl0ZXh0IG5hbWU9IlNDUlVCQkFSU1RBVFVTX1NUT1BQRUQiIHZhbHVlPSJEdXJkdXJ1bGR1Ii8+DQoJCTx1aXRleHQgbmFtZT0iU0NSVUJCQVJTVEFUVVNfUExBWUlORyIgdmFsdWU9Ik95bmF0xLFsxLF5b3IiLz4NCgkJPHVpdGV4dCBuYW1lPSJTQ1JVQkJBUlNUQVRVU19OT0FVRElPIiB2YWx1ZT0iU2VzIFlvayIvPg0KCQk8dWl0ZXh0IG5hbWU9IlNDUlVCQkFSU1RBVFVTX1ZJRFBMQVlJTkciIHZhbHVlPSJWaWRlbyBPeW5hdMSxbMSxeW9yIi8+DQoJCTx1aXRleHQgbmFtZT0iU0NSVUJCQVJTVEFUVVNfTE9BRElORyIgdmFsdWU9IlnDvGtsZW5peW9yIi8+DQoJCTx1aXRleHQgbmFtZT0iU0NSVUJCQVJTVEFUVVNfQlVGRkVSSU5HIiB2YWx1ZT0iQXJhYmVsbGXEn2UgQWzEsW7EsXlvciIvPg0KCQk8dWl0ZXh0IG5hbWU9IlNDUlVCQkFSU1RBVFVTX1FVRVNUSU9OIiB2YWx1ZT0iU29ydXl1IFlhbsSxdGxhIi8+DQoJCTx1aXRleHQgbmFtZT0iU0NSVUJCQVJTVEFUVVNfUkVWSUVXUVVJWiIgdmFsdWU9IlPEsW5hdiDEsG5jZWxlbml5b3IiLz4NCgkJPCEtLSBzdWJzdGl0dXRpb246ICVtID09IG1pbnV0ZXMgcmVtYWluaW5nIC0tPg0KCQk8IS0tIHN1YnN0aXR1dGlvbjogJXMgPT0gc2Vjb25kcyByZW1haW5pbmcgLS0+DQoJCTx1aXRleHQgbmFtZT0iRUxBUFNFRCIgdmFsdWU9IiVtIERha2lrYSAlcyBTYW5peWUgS2FsZMSxIi8+DQoJCTx1aXRleHQgbmFtZT0iTk9URk9VTkQiIHZhbHVlPSJIZXJoYW5naSBCaXIgxZ5leSBCdWx1bm1hZMSxIi8+DQoJCTx1aXRleHQgbmFtZT0iQVRUQUNITUVOVFMiIHZhbHVlPSJFa2xlci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sSwcnRpYmF0Ii8+DQoJCTx1aXRleHQgbmFtZT0iVEFCX1FVSVoiIHZhbHVlPSJTxLFuYXYiLz4NCgkJPHVpdGV4dCBuYW1lPSJUQUJfT1VUTElORSIgdmFsdWU9IkFuYSBIYXQiLz4NCgkJPHVpdGV4dCBuYW1lPSJUQUJfVEhVTUIiIHZhbHVlPSJSZXNpbSIvPg0KCQk8dWl0ZXh0IG5hbWU9IlRBQl9OT1RFUyIgdmFsdWU9Ik5vdGxhciIvPg0KCQk8dWl0ZXh0IG5hbWU9IlRBQl9TRUFSQ0giIHZhbHVlPSJBcmEiLz4NCgkJPHVpdGV4dCBuYW1lPSJTTElERV9IRUFESU5HIiB2YWx1ZT0iU2xheXQgQmHFn2zEscSfxLEiLz4NCgkJPHVpdGV4dCBuYW1lPSJEVVJBVElPTl9IRUFESU5HIiB2YWx1ZT0iU8O8cmUiLz4NCgkJPHVpdGV4dCBuYW1lPSJTRUFSQ0hfSEVBRElORyIgdmFsdWU9Ik1ldG5pIGFyYToiLz4NCgkJPHVpdGV4dCBuYW1lPSJUSFVNQl9IRUFESU5HIiB2YWx1ZT0iU2xheXQiLz4NCgkJPHVpdGV4dCBuYW1lPSJUSFVNQl9JTkZPIiB2YWx1ZT0iU2xheXQgQmHFn2zEscSfxLEvU8O8cmVzaSIvPg0KCQk8dWl0ZXh0IG5hbWU9IkFUVEFDSE5BTUVfSEVBRElORyIgdmFsdWU9IkRvc3lhIEFkxLEiLz4NCgkJPHVpdGV4dCBuYW1lPSJBVFRBQ0hTSVpFX0hFQURJTkciIHZhbHVlPSJCb3l1dCIvPg0KCQk8dWl0ZXh0IG5hbWU9IlNMSURFX05PVEVTIiB2YWx1ZT0iU2xheXQgTm90bGFyxLEiLz4NCgkJPHVpdGV4dCBuYW1lPSJDT1VSU0VfU1RBVFVTIiB2YWx1ZT0iTW9kdWxlIFN0YXR1cyIvPg0KCQk8dWl0ZXh0IG5hbWU9IlBBU1NFRF9TVFJJTkciIHZhbHVlPSJQYXNzZWQiLz4NCgkJPHVpdGV4dCBuYW1lPSJGQUlMRURfU1RSSU5HIiB2YWx1ZT0iRmFpbGVkIi8+DQoJCTwhLS1xdWl6IHBvZCBhbmQgbWVzc2FnZSBib3ggdGV4dHMtLT4NCgkJPHVpdGV4dCBuYW1lPSJRVUlaUE9EX1FVSVpfQVRURU1QVCIgdmFsdWU9IlPEsW5hdiBEZW5lbWVzaToiLz4NCgkJPHVpdGV4dCBuYW1lPSJRVUlaUE9EX1FVSVpfQVRURU1QVF9WQUxVRSIgdmFsdWU9IiVuLyV0Ii8+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DQoJCTx1aXRleHQgbmFtZT0iUVVJWlBPRF9RVUVTVFlQRV9HUkQiIHZhbHVlPSJCYXNhbWFrbMSxIi8+DQoJCTx1aXRleHQgbmFtZT0iUVVJWlBPRF9RVUVTVFlQRV9TVlkiIHZhbHVlPSJBbmtldCIvPg0KCQk8dWl0ZXh0IG5hbWU9IlFVSVpQT0RfUVVJWkFUTVBUX0lORiIgdmFsdWU9IlPEsW7EsXJzxLF6Ii8+DQoJCTx1aXRleHQgbmFtZT0iUVVJWlBPRF9RVUVTQVRNUFRfSU5GIiB2YWx1ZT0iU8SxbsSxcnPEsXoiLz4NCgkJPHVpdGV4dCBuYW1lPSJXQVJOSU5HTVNHX1lFU1NUUklORyIgdmFsdWU9IkV2ZXQiLz4NCgkJPHVpdGV4dCBuYW1lPSJXQVJOSU5HTVNHX05PU1RSSU5HIiB2YWx1ZT0iSGF5xLFyIi8+DQoJCTx1aXRleHQgbmFtZT0iV0FSTklOR01TR19USVRMRVNUUklORyIgdmFsdWU9IlPEsW5hdiBHZXppbm1lIFV5YXLEsXPEsSIvPg0KCQk8dWl0ZXh0IG5hbWU9IldBUk5JTkdNU0dfTVNHU1RSSU5HIiB2YWx1ZT0iQnUgU8SxbmF2ZGEgZGVuZW5tZW1pxZ8gc29ydWxhciB2YXIuDQoNCk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DQoJCTx1aXRleHQgbmFtZT0iRE9DV1JBUF9QUk9NUFQiIHZhbHVlPSLEsG5kaXJtZWsgacOnaW4gVMSxa2xhdMSxbiIvPg0KCTwvbGFuZ3VhZ2U+DQoJPGxhbmd1YWdlIGlkPSJyd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VOTkFNRURTTElERVRJVExFIiB2YWx1ZT0i0KHQu9Cw0LnQtCAlbi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DQoJCTwhLS0gc3Vic3RpdHV0aW9uOiAlbiA9PSBzbGlkZSBudW1iZXIgLS0+DQoJCTwhLS0gc3Vic3RpdHV0aW9uOiAldCA9PSB0b3RhbCBzbGlkZSBjb3VudCAtLT4NCgkJPHVpdGV4dCBuYW1lPSJTQ1JVQkJBUlNUQVRVU19TTElERUlORk8iIHZhbHVlPSLQodC70LDQudC0ICVuIC8gJXQgfCAiLz4NCgkJPHVpdGV4dCBuYW1lPSJTQ1JVQkJBUlNUQVRVU19TVE9QUEVEIiB2YWx1ZT0i0J7RgdGC0LDQvdC+0LLQu9C10L3QviIvPg0KCQk8dWl0ZXh0IG5hbWU9IlNDUlVCQkFSU1RBVFVTX1BMQVlJTkciIHZhbHVlPSLQktC+0YHQv9GA0L7QuNC30LLQtdC00LXQvdC40LUiLz4NCgkJPHVpdGV4dCBuYW1lPSJTQ1JVQkJBUlNUQVRVU19OT0FVRElPIiB2YWx1ZT0i0J3QtdGCINCw0YPQtNC40L4iLz4NCgkJPHVpdGV4dCBuYW1lPSJTQ1JVQkJBUlNUQVRVU19WSURQTEFZSU5HIiB2YWx1ZT0i0JLQvtGB0L/RgNC+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0L/RgNC+0YEiLz4NCgkJPHVpdGV4dCBuYW1lPSJTQ1JVQkJBUlNUQVRVU19SRVZJRVdRVUlaIiB2YWx1ZT0i0J7QsdC30L7RgCDQvtC/0YDQvtGB0LAiLz4NCgkJPCEtLSBzdWJzdGl0dXRpb246ICVtID09IG1pbnV0ZXMgcmVtYWluaW5nIC0tPg0KCQk8IS0tIHN1YnN0aXR1dGlvbjogJXMgPT0gc2Vjb25kcyByZW1haW5pbmcgLS0+DQoJCTx1aXRleHQgbmFtZT0iRUxBUFNFRCIgdmFsdWU9ItCe0YHRgtCw0LvQvtGB0YwgJW0g0LzQuNC9LiAlcyDRgSIvPg0KCQk8dWl0ZXh0IG5hbWU9Ik5PVEZPVU5EIiB2YWx1ZT0i0J3QuNGH0LXQs9C+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0L3RgtCw0LrRgiIvPg0KCQk8dWl0ZXh0IG5hbWU9IlRBQl9RVUlaIiB2YWx1ZT0i0J7Qv9GA0L7RgSIvPg0KCQk8dWl0ZXh0IG5hbWU9IlRBQl9PVVRMSU5FIiB2YWx1ZT0i0KHRhdC10LzQsCIvPg0KCQk8dWl0ZXh0IG5hbWU9IlRBQl9USFVNQiIgdmFsdWU9ItCR0LXQs9GD0L3QvtC6Ii8+DQoJCTx1aXRleHQgbmFtZT0iVEFCX05PVEVTIiB2YWx1ZT0i0JfQsNC80LXRgtC60LgiLz4NCgkJPHVpdGV4dCBuYW1lPSJUQUJfU0VBUkNIIiB2YWx1ZT0i0J/QvtC40YHQuiIvPg0KCQk8dWl0ZXh0IG5hbWU9IlNMSURFX0hFQURJTkciIHZhbHVlPSLQl9Cw0LPQvtC70L7QstC+0Log0YHQu9Cw0LnQtNCwIi8+DQoJCTx1aXRleHQgbmFtZT0iRFVSQVRJT05fSEVBRElORyIgdmFsdWU9ItCU0LvQuNGCLdGB0YLRjCIvPg0KCQk8dWl0ZXh0IG5hbWU9IlNFQVJDSF9IRUFESU5HIiB2YWx1ZT0i0J/QvtC40YHQuiDRgtC10LrRgdGC0LA6Ii8+DQoJCTx1aXRleHQgbmFtZT0iVEhVTUJfSEVBRElORyIgdmFsdWU9ItCh0LvQsNC50LQiLz4NCgkJPHVpdGV4dCBuYW1lPSJUSFVNQl9JTkZPIiB2YWx1ZT0i0J3QsNC30LLQsNC90LjQtS/QtNC70LjRgi3QvdC+0YHRgtGMIi8+DQoJCTx1aXRleHQgbmFtZT0iQVRUQUNITkFNRV9IRUFESU5HIiB2YWx1ZT0i0JjQvNGPINGE0LDQudC70LAiLz4NCgkJPHVpdGV4dCBuYW1lPSJBVFRBQ0hTSVpFX0hFQURJTkciIHZhbHVlPSLQoNCw0LfQvNC10YAiLz4NCgkJPHVpdGV4dCBuYW1lPSJTTElERV9OT1RFUyIgdmFsdWU9ItCX0LDQvNC10YLQutC4INC6INGB0LvQsNC50LTRgyIvPg0KCQk8dWl0ZXh0IG5hbWU9IkNPVVJTRV9TVEFUVVMiIHZhbHVlPSJNb2R1bGUgU3RhdHVzIi8+DQoJCTx1aXRleHQgbmFtZT0iUEFTU0VEX1NUUklORyIgdmFsdWU9IlBhc3NlZCIvPg0KCQk8dWl0ZXh0IG5hbWU9IkZBSUxFRF9TVFJJTkciIHZhbHVlPSJGYWlsZWQiLz4NCgkJPCEtLXF1aXogcG9kIGFuZCBtZXNzYWdlIGJveCB0ZXh0cy0tPg0KCQk8dWl0ZXh0IG5hbWU9IlFVSVpQT0RfUVVJWl9BVFRFTVBUIiB2YWx1ZT0i0J/QvtC/0YvRgtC60LAg0L/RgNC+0LnRgtC4INC+0L/RgNC+0YE6Ii8+DQoJCTx1aXRleHQgbmFtZT0iUVVJWlBPRF9RVUlaX0FUVEVNUFRfVkFMVUUiIHZhbHVlPSIlbiDQuNC3ICV0Ii8+DQoJCTx1aXRleHQgbmFtZT0iUVVJWlBPRF9RVUlaX1NDT1JFIiB2YWx1ZT0i0J3QsNCx0YDQsNC90L4g0LHQsNC70LvQvtCyOiIvPg0KCQk8dWl0ZXh0IG5hbWU9IlFVSVpQT0RfUVVJWl9QQVNTU0NPUkUiIHZhbHVlPSLQn9GA0L7RhdC+0LTQvdC+0Lkg0YDQtdC30YPQu9GM0YLQsNGCOiIvPg0KCQk8dWl0ZXh0IG5hbWU9IlFVSVpQT0RfUVVJWl9NQVhTQ09SRSIgdmFsdWU9ItCc0LDQutGB0LjQvNCw0LvRjNC90YvQuSDRgNC10LfRg9C70YzRgtCw0YI6Ii8+DQoJCTx1aXRleHQgbmFtZT0iUVVJWlBPRF9RVUVTQVRNUFRfU1RSIiB2YWx1ZT0i0J/QvtC/0YvRgtC60LA6ICVuINC40LcgJXQiLz4NCgkJPHVpdGV4dCBuYW1lPSJRVUlaUE9EX1FVRVNUWVBFX1NUUiIgdmFsdWU9ItCi0LjQvzogJXMiLz4NCgkJPHVpdGV4dCBuYW1lPSJRVUlaUE9EX1FVRVNUWVBFX0dSRCIgdmFsdWU9ItChINC+0YbQtdC90LrQvtC5Ii8+DQoJCTx1aXRleHQgbmFtZT0iUVVJWlBPRF9RVUVTVFlQRV9TVlkiIHZhbHVlPSLQntCx0LfQvtGAIi8+DQoJCTx1aXRleHQgbmFtZT0iUVVJWlBPRF9RVUlaQVRNUFRfSU5GIiB2YWx1ZT0i0JHQvtC70YzRiNC+0LUg0YfQuNGB0LvQviIvPg0KCQk8dWl0ZXh0IG5hbWU9IlFVSVpQT0RfUVVFU0FUTVBUX0lORiIgdmFsdWU9ItCR0L7Qu9GM0YjQvtC1INGH0LjRgdC70L4iLz4NCgkJPHVpdGV4dCBuYW1lPSJXQVJOSU5HTVNHX1lFU1NUUklORyIgdmFsdWU9ItCU0LAiLz4NCgkJPHVpdGV4dCBuYW1lPSJXQVJOSU5HTVNHX05PU1RSSU5HIiB2YWx1ZT0i0J3QtdGCIi8+DQoJCTx1aXRleHQgbmFtZT0iV0FSTklOR01TR19USVRMRVNUUklORyIgdmFsdWU9ItCf0YDQtdC00YPQv9GA0LXQttC00LXQvdC40LUg0L4g0L3QsNCy0LjQs9Cw0YbQuNC4INCyINC+0L/RgNC+0YHQtSIvPg0KCQk8dWl0ZXh0IG5hbWU9IldBUk5JTkdNU0dfTVNHU1RSSU5HIiB2YWx1ZT0i0JIg0L7Qv9GA0L7RgdC1INC+0YHRgtCw0LvQuNGB0Ywg0L3QtdC+0YLQstC10YfQtdC90L3Ri9C1INCy0L7Qv9GA0L7RgdGLLtCd0LDQttCw0YLQuNC1INC60L3QvtC/0LrQuCAmcXVvdDvQlNCwJnF1b3Q7INC/0YDQuNCy0LXQtNC10YIg0Log0LfQsNC60YDRi9GC0LjRjiDQvtC/0YDQvtGB0LAuINCd0LDQttCw0YLQuNC1INC60L3QvtC/0LrQuCAmcXVvdDvQndC10YImcXVvdDsg0L/RgNC+0LTQvtC70LbQuNGCINC+0L/RgNC+0YEuIi8+DQoJCTx1aXRleHQgbmFtZT0iSU5GT1JNQVRJT05fSDI2NF9GTEFTSFBMQVlFUiIgdmFsdWU9ItCi0LXQutGD0YnQsNGPINCy0LXRgNGB0LjRjyDQv9GA0L7QuNCz0YDRi9Cy0LDRgtC10LvRjyBGbGFzaCBQbGF5ZXIsINGD0YHRgtCw0L3QvtCy0LvQtdC90L3QsNGPINC90LAg0Y3RgtC+0Lwg0LrQvtC80L/RjNGO0YLQtdGA0LUsINC90LUg0L/QvtC00LTQtdGA0LbQuNCy0LDQtdGCINGN0YLQviDQstC40LTQtdC+LiDQqdC10LvQutC90LjRgtC1INCyINC+0LHQu9Cw0YHRgtC4INCy0LjQtNC10L4sINGH0YLQvtCx0Ysg0LfQsNCz0YDRg9C30LjRgtGMINC/0L7RgdC70LXQtNC90Y7RjiDQstC10YDRgdC40Y4g0L/RgNC+0LjQs9GA0YvQstCw0YLQtdC70Y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Qn9C+0LrQsNC30YvQstCw0YLRjCDQstGA0LXQt9C60YMg0YPRh9Cw0YHRgtC90LjQutCw0LwiLz4NCgkJPHVpdGV4dCBuYW1lPSJNVVRFIiB2YWx1ZT0i0J7RgtC60LvRjtGH0LjRgtGMINC30LLRg9C6Ii8+DQoJCTx1aXRleHQgbmFtZT0iRE9DV1JBUF9USVRMRSIgdmFsdWU9ItCS0LvQvtC20LXQvdC40LUg0LIg0YTQsNC50LsgQWRvYmUgUHJlc2VudGVyIi8+DQoJCTx1aXRleHQgbmFtZT0iRE9DV1JBUF9NU0ciIHZhbHVlPSLQodC+0YXRgNCw0L3QuNGC0Ywg0LIg0L/QsNC/0LrRgyAmcXVvdDvQnNC+0Lkg0LrQvtC80L/RjNGO0YLQtdGAJnF1b3Q7Ii8+DQoJCTx1aXRleHQgbmFtZT0iRE9DV1JBUF9QUk9NUFQiIHZhbHVlPSLQqdC10LvQutC90YPRgtGMINC00LvRjyDQt9Cw0LPRgNGD0LfQutC4Ii8+DQoJPC9sYW5ndWFnZT4NCjwvY29uZmlndXJhdGlvbj4NCiAg"/>
  <p:tag name="MMPROD_UIDATA" val="&lt;database version=&quot;11.0&quot;&gt;&lt;object type=&quot;1&quot; unique_id=&quot;10001&quot;&gt;&lt;object type=&quot;8&quot; unique_id=&quot;10176&quot;&gt;&lt;/object&gt;&lt;object type=&quot;2&quot; unique_id=&quot;10177&quot;&gt;&lt;object type=&quot;3&quot; unique_id=&quot;10178&quot;&gt;&lt;property id=&quot;20148&quot; value=&quot;5&quot;/&gt;&lt;property id=&quot;20300&quot; value=&quot;Slide 1 - &amp;quot;Software project management and SCM&amp;quot;&quot;/&gt;&lt;property id=&quot;20307&quot; value=&quot;256&quot;/&gt;&lt;/object&gt;&lt;object type=&quot;3&quot; unique_id=&quot;26664&quot;&gt;&lt;property id=&quot;20148&quot; value=&quot;5&quot;/&gt;&lt;property id=&quot;20300&quot; value=&quot;Slide 3 - &amp;quot;Software PROJECT MANAGEMENT&amp;quot;&quot;/&gt;&lt;property id=&quot;20307&quot; value=&quot;258&quot;/&gt;&lt;/object&gt;&lt;object type=&quot;3&quot; unique_id=&quot;27469&quot;&gt;&lt;property id=&quot;20148&quot; value=&quot;5&quot;/&gt;&lt;property id=&quot;20300&quot; value=&quot;Slide 10&quot;/&gt;&lt;property id=&quot;20307&quot; value=&quot;264&quot;/&gt;&lt;/object&gt;&lt;object type=&quot;3&quot; unique_id=&quot;27665&quot;&gt;&lt;property id=&quot;20148&quot; value=&quot;5&quot;/&gt;&lt;property id=&quot;20300&quot; value=&quot;Slide 2 - &amp;quot;WHY Software PROJECT MANAGEMENT ??&amp;quot;&quot;/&gt;&lt;property id=&quot;20307&quot; value=&quot;266&quot;/&gt;&lt;/object&gt;&lt;object type=&quot;3&quot; unique_id=&quot;27983&quot;&gt;&lt;property id=&quot;20148&quot; value=&quot;5&quot;/&gt;&lt;property id=&quot;20300&quot; value=&quot;Slide 4 - &amp;quot;The Software Configuration&amp;quot;&quot;/&gt;&lt;property id=&quot;20307&quot; value=&quot;269&quot;/&gt;&lt;/object&gt;&lt;object type=&quot;3&quot; unique_id=&quot;27984&quot;&gt;&lt;property id=&quot;20148&quot; value=&quot;5&quot;/&gt;&lt;property id=&quot;20300&quot; value=&quot;Slide 5 - &amp;quot;Baselines&amp;quot;&quot;/&gt;&lt;property id=&quot;20307&quot; value=&quot;270&quot;/&gt;&lt;/object&gt;&lt;object type=&quot;3&quot; unique_id=&quot;27985&quot;&gt;&lt;property id=&quot;20148&quot; value=&quot;5&quot;/&gt;&lt;property id=&quot;20300&quot; value=&quot;Slide 6 - &amp;quot;Baselines&amp;quot;&quot;/&gt;&lt;property id=&quot;20307&quot; value=&quot;271&quot;/&gt;&lt;/object&gt;&lt;object type=&quot;3&quot; unique_id=&quot;27986&quot;&gt;&lt;property id=&quot;20148&quot; value=&quot;5&quot;/&gt;&lt;property id=&quot;20300&quot; value=&quot;Slide 7 - &amp;quot;Change Control Process—I&amp;quot;&quot;/&gt;&lt;property id=&quot;20307&quot; value=&quot;272&quot;/&gt;&lt;/object&gt;&lt;object type=&quot;3&quot; unique_id=&quot;27987&quot;&gt;&lt;property id=&quot;20148&quot; value=&quot;5&quot;/&gt;&lt;property id=&quot;20300&quot; value=&quot;Slide 8 - &amp;quot;Change Control Process—II&amp;quot;&quot;/&gt;&lt;property id=&quot;20307&quot; value=&quot;273&quot;/&gt;&lt;/object&gt;&lt;object type=&quot;3&quot; unique_id=&quot;27988&quot;&gt;&lt;property id=&quot;20148&quot; value=&quot;5&quot;/&gt;&lt;property id=&quot;20300&quot; value=&quot;Slide 9 - &amp;quot;Change Control Process—III&amp;quot;&quot;/&gt;&lt;property id=&quot;20307&quot; value=&quot;274&quot;/&gt;&lt;/objec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TIMING" val="|2"/>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1&quot;/&gt;&lt;lineCharCount val=&quot;1&quot;/&gt;&lt;lineCharCount val=&quot;27&quot;/&gt;&lt;lineCharCount val=&quot;1&quot;/&gt;&lt;/TableIndex&gt;&lt;/ShapeTextInfo&gt;"/>
  <p:tag name="PRESENTER_SHAPEINFO" val="&lt;ThreeDShapeInfo&gt;&lt;uuid val=&quot;{A44EAF03-1F8C-4B5B-9482-566AF3F2E88C}&quot;/&gt;&lt;isInvalidForFieldText val=&quot;0&quot;/&gt;&lt;Image&gt;&lt;filename val=&quot;C:\Users\admin\AppData\Local\Temp\~CaF96C\data\asimages\{A44EAF03-1F8C-4B5B-9482-566AF3F2E88C}_1.png&quot;/&gt;&lt;left val=&quot;166&quot;/&gt;&lt;top val=&quot;97&quot;/&gt;&lt;width val=&quot;996&quot;/&gt;&lt;height val=&quot;216&quot;/&gt;&lt;hasText val=&quot;1&quot;/&gt;&lt;/Image&gt;&lt;/ThreeDShapeInfo&gt;"/>
</p:tagLst>
</file>

<file path=ppt/tags/tag22.xml><?xml version="1.0" encoding="utf-8"?>
<p:tagLst xmlns:a="http://schemas.openxmlformats.org/drawingml/2006/main" xmlns:r="http://schemas.openxmlformats.org/officeDocument/2006/relationships" xmlns:p="http://schemas.openxmlformats.org/presentationml/2006/main">
  <p:tag name="PRESENTER_SHAPEINFO" val="&lt;ThreeDShapeInfo&gt;&lt;uuid val=&quot;{E95E6FD9-D6D3-441B-9F7F-1071E25CBB0D}&quot;/&gt;&lt;isInvalidForFieldText val=&quot;0&quot;/&gt;&lt;Image&gt;&lt;filename val=&quot;C:\Users\admin\AppData\Local\Temp\~CaF96C\data\asimages\{E95E6FD9-D6D3-441B-9F7F-1071E25CBB0D}_1.png&quot;/&gt;&lt;left val=&quot;0&quot;/&gt;&lt;top val=&quot;0&quot;/&gt;&lt;width val=&quot;175&quot;/&gt;&lt;height val=&quot;140&quot;/&gt;&lt;hasText val=&quot;1&quot;/&gt;&lt;/Image&gt;&lt;/ThreeDShape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8&quot;/&gt;&lt;/TableIndex&gt;&lt;/ShapeTextInfo&gt;"/>
  <p:tag name="HTML_SHAPEINFO" val="&lt;ThreeDShapeInfo&gt;&lt;uuid val=&quot;&quot;/&gt;&lt;isInvalidForFieldText val=&quot;0&quot;/&gt;&lt;Image&gt;&lt;filename val=&quot;C:\Users\admin\AppData\Local\Temp\~CaF96C\data\asimages\{2EA44C41-BEED-4C09-8A6A-D282D78665AD}_1.png&quot;/&gt;&lt;left val=&quot;322&quot;/&gt;&lt;top val=&quot;553&quot;/&gt;&lt;width val=&quot;707&quot;/&gt;&lt;height val=&quot;52&quot;/&gt;&lt;hasText val=&quot;1&quot;/&gt;&lt;/Image&gt;&lt;/ThreeDShape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12&quot;/&gt;&lt;lineCharCount val=&quot;1&quot;/&gt;&lt;lineCharCount val=&quot;75&quot;/&gt;&lt;lineCharCount val=&quot;1&quot;/&gt;&lt;lineCharCount val=&quot;56&quot;/&gt;&lt;/TableIndex&gt;&lt;/ShapeTextInfo&gt;"/>
  <p:tag name="HTML_SHAPEINFO" val="&lt;ThreeDShapeInfo&gt;&lt;uuid val=&quot;&quot;/&gt;&lt;isInvalidForFieldText val=&quot;0&quot;/&gt;&lt;Image&gt;&lt;filename val=&quot;C:\Users\admin\AppData\Local\Temp\~CaF96C\data\asimages\{46A648B0-2D4F-4E5B-B0E6-DEEFD29F7AED}_10.png&quot;/&gt;&lt;left val=&quot;135&quot;/&gt;&lt;top val=&quot;110&quot;/&gt;&lt;width val=&quot;1120&quot;/&gt;&lt;height val=&quot;222&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1&quot;/&gt;&lt;lineCharCount val=&quot;11&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Custom 2">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00000"/>
      </a:accent5>
      <a:accent6>
        <a:srgbClr val="B4771E"/>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13448</TotalTime>
  <Words>350</Words>
  <Application>Microsoft Office PowerPoint</Application>
  <PresentationFormat>Widescreen</PresentationFormat>
  <Paragraphs>60</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Bookman Old Style</vt:lpstr>
      <vt:lpstr>Calibri</vt:lpstr>
      <vt:lpstr>Helvetica</vt:lpstr>
      <vt:lpstr>Rockwell</vt:lpstr>
      <vt:lpstr>Damask</vt:lpstr>
      <vt:lpstr>Software project management and SCM</vt:lpstr>
      <vt:lpstr>WHY Software PROJECT MANAGEMENT ??</vt:lpstr>
      <vt:lpstr>Software PROJECT MANAGEMENT</vt:lpstr>
      <vt:lpstr>The Software Configuration</vt:lpstr>
      <vt:lpstr>Baselines</vt:lpstr>
      <vt:lpstr>Baselines</vt:lpstr>
      <vt:lpstr>Change Control Process—I</vt:lpstr>
      <vt:lpstr>Change Control Process—II</vt:lpstr>
      <vt:lpstr>Change Control Process—III</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UCS 503</dc:title>
  <dc:creator>nokia 630</dc:creator>
  <cp:lastModifiedBy>Dr. Manish Kumar</cp:lastModifiedBy>
  <cp:revision>145</cp:revision>
  <dcterms:created xsi:type="dcterms:W3CDTF">2020-05-21T08:42:29Z</dcterms:created>
  <dcterms:modified xsi:type="dcterms:W3CDTF">2023-07-26T11:26:42Z</dcterms:modified>
</cp:coreProperties>
</file>