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7855" y="3011246"/>
            <a:ext cx="1796288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6062"/>
            <a:ext cx="10358120" cy="4195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3953" y="2836545"/>
            <a:ext cx="3783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Neural</a:t>
            </a:r>
            <a:r>
              <a:rPr spc="-65" dirty="0"/>
              <a:t> </a:t>
            </a:r>
            <a:r>
              <a:rPr spc="-20" dirty="0"/>
              <a:t>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227" y="592314"/>
            <a:ext cx="9417772" cy="60355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1910" y="591660"/>
            <a:ext cx="8933477" cy="54184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395" y="634910"/>
            <a:ext cx="10511604" cy="6008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880" y="220979"/>
            <a:ext cx="11872119" cy="6416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5" y="631664"/>
            <a:ext cx="12182874" cy="60144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131" y="581475"/>
            <a:ext cx="10585868" cy="60601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335" y="219456"/>
            <a:ext cx="10584665" cy="64190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416" y="243840"/>
            <a:ext cx="11316583" cy="63672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873" y="574721"/>
            <a:ext cx="11387126" cy="50498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72021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7679690" cy="4195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3115"/>
              </a:lnSpc>
              <a:spcBef>
                <a:spcPts val="10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Building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Neural Networks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15" dirty="0">
                <a:latin typeface="Calibri"/>
                <a:cs typeface="Calibri"/>
              </a:rPr>
              <a:t>Perceptrons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Single</a:t>
            </a:r>
            <a:r>
              <a:rPr sz="2200" spc="-15" dirty="0">
                <a:latin typeface="Calibri"/>
                <a:cs typeface="Calibri"/>
              </a:rPr>
              <a:t> Layer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Neural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62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Deep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Neural</a:t>
            </a:r>
            <a:r>
              <a:rPr sz="2200" spc="-15" dirty="0">
                <a:latin typeface="Calibri"/>
                <a:cs typeface="Calibri"/>
              </a:rPr>
              <a:t> Network</a:t>
            </a:r>
            <a:endParaRPr sz="2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Applying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Neural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Quantifying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Empirical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Loss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Binary</a:t>
            </a:r>
            <a:r>
              <a:rPr sz="2600" spc="-10" dirty="0">
                <a:latin typeface="Calibri"/>
                <a:cs typeface="Calibri"/>
              </a:rPr>
              <a:t> Cross </a:t>
            </a:r>
            <a:r>
              <a:rPr sz="2600" spc="-15" dirty="0">
                <a:latin typeface="Calibri"/>
                <a:cs typeface="Calibri"/>
              </a:rPr>
              <a:t>Entropy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Loss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Squared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Loss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25" dirty="0">
                <a:latin typeface="Calibri"/>
                <a:cs typeface="Calibri"/>
              </a:rPr>
              <a:t>Training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Neural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Networks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Loss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Optimization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Gradient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Descent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Backpropagation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12191999" cy="64373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0339"/>
            <a:ext cx="12191999" cy="60173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838" y="369843"/>
            <a:ext cx="9872323" cy="63648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329" y="405500"/>
            <a:ext cx="11680670" cy="637450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"/>
            <a:ext cx="12191999" cy="684580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941" y="644030"/>
            <a:ext cx="9854058" cy="60082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4884"/>
            <a:ext cx="12191999" cy="64282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728" y="374414"/>
            <a:ext cx="11315271" cy="628267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3217"/>
            <a:ext cx="12191999" cy="64747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5272"/>
            <a:ext cx="12191999" cy="6492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47"/>
            <a:ext cx="12191999" cy="685190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702" y="381325"/>
            <a:ext cx="11313297" cy="629669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4414"/>
            <a:ext cx="12191999" cy="64744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3638" y="596840"/>
            <a:ext cx="8868361" cy="60477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577" y="211836"/>
            <a:ext cx="11826422" cy="643432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52" y="217931"/>
            <a:ext cx="11825047" cy="64221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006" y="214884"/>
            <a:ext cx="10887993" cy="642823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0" y="597706"/>
            <a:ext cx="12056444" cy="604540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649" y="600866"/>
            <a:ext cx="10915350" cy="603920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7706"/>
            <a:ext cx="12184025" cy="604540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814" y="594546"/>
            <a:ext cx="10908211" cy="60516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05" y="632289"/>
            <a:ext cx="12120094" cy="601692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5238"/>
            <a:ext cx="12191999" cy="643549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5" y="3011246"/>
            <a:ext cx="1779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Than</a:t>
            </a:r>
            <a:r>
              <a:rPr spc="-55" dirty="0"/>
              <a:t>k</a:t>
            </a:r>
            <a:r>
              <a:rPr dirty="0"/>
              <a:t>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3329"/>
            <a:ext cx="12191999" cy="60750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733" y="213359"/>
            <a:ext cx="11108266" cy="6431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048" y="649917"/>
            <a:ext cx="11607951" cy="59962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0311"/>
            <a:ext cx="12191999" cy="6437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7263"/>
            <a:ext cx="12191999" cy="64206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42</Words>
  <Application>Microsoft Office PowerPoint</Application>
  <PresentationFormat>Widescreen</PresentationFormat>
  <Paragraphs>13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 MT</vt:lpstr>
      <vt:lpstr>Calibri</vt:lpstr>
      <vt:lpstr>Calibri Light</vt:lpstr>
      <vt:lpstr>Office Theme</vt:lpstr>
      <vt:lpstr>Neural Networks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Vision and its Applications</dc:title>
  <dc:creator>Sahil Sharma</dc:creator>
  <cp:lastModifiedBy>Pulkit Arora</cp:lastModifiedBy>
  <cp:revision>1</cp:revision>
  <dcterms:created xsi:type="dcterms:W3CDTF">2021-04-14T13:29:39Z</dcterms:created>
  <dcterms:modified xsi:type="dcterms:W3CDTF">2024-05-15T18:39:32Z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2021-04-14T00:00:00Z</vt:filetime>
  </property>
</Properties>
</file>