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7855" y="3011246"/>
            <a:ext cx="1796288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358120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953" y="2836545"/>
            <a:ext cx="3783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Neural</a:t>
            </a:r>
            <a:r>
              <a:rPr dirty="0" spc="-65"/>
              <a:t> </a:t>
            </a:r>
            <a:r>
              <a:rPr dirty="0" spc="-20"/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227" y="592314"/>
            <a:ext cx="9417772" cy="60355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1910" y="591660"/>
            <a:ext cx="8933477" cy="54184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395" y="634910"/>
            <a:ext cx="10511604" cy="6008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80" y="220979"/>
            <a:ext cx="11872119" cy="6416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5" y="631664"/>
            <a:ext cx="12182874" cy="6014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131" y="581475"/>
            <a:ext cx="10585868" cy="60601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335" y="219456"/>
            <a:ext cx="10584665" cy="64190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416" y="243840"/>
            <a:ext cx="11316583" cy="6367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873" y="574721"/>
            <a:ext cx="11387126" cy="5049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2021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7679690" cy="419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Building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Neural Networks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5">
                <a:latin typeface="Calibri"/>
                <a:cs typeface="Calibri"/>
              </a:rPr>
              <a:t>Perceptrons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latin typeface="Calibri"/>
                <a:cs typeface="Calibri"/>
              </a:rPr>
              <a:t>Single</a:t>
            </a:r>
            <a:r>
              <a:rPr dirty="0" sz="2200" spc="-15">
                <a:latin typeface="Calibri"/>
                <a:cs typeface="Calibri"/>
              </a:rPr>
              <a:t> Layer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Neural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Network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5">
                <a:latin typeface="Calibri"/>
                <a:cs typeface="Calibri"/>
              </a:rPr>
              <a:t>Deep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Neural</a:t>
            </a:r>
            <a:r>
              <a:rPr dirty="0" sz="2200" spc="-15">
                <a:latin typeface="Calibri"/>
                <a:cs typeface="Calibri"/>
              </a:rPr>
              <a:t> Network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Applying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Neural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Networks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Quantifying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Loss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Empirical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Loss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Binary</a:t>
            </a:r>
            <a:r>
              <a:rPr dirty="0" sz="2600" spc="-10">
                <a:latin typeface="Calibri"/>
                <a:cs typeface="Calibri"/>
              </a:rPr>
              <a:t> Cross </a:t>
            </a:r>
            <a:r>
              <a:rPr dirty="0" sz="2600" spc="-15">
                <a:latin typeface="Calibri"/>
                <a:cs typeface="Calibri"/>
              </a:rPr>
              <a:t>Entropy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Loss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Mean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Squared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Error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Loss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25">
                <a:latin typeface="Calibri"/>
                <a:cs typeface="Calibri"/>
              </a:rPr>
              <a:t>Training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Neural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Networks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5">
                <a:latin typeface="Calibri"/>
                <a:cs typeface="Calibri"/>
              </a:rPr>
              <a:t>Loss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Optimization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0">
                <a:latin typeface="Calibri"/>
                <a:cs typeface="Calibri"/>
              </a:rPr>
              <a:t>Gradient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Descent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0">
                <a:latin typeface="Calibri"/>
                <a:cs typeface="Calibri"/>
              </a:rPr>
              <a:t>Backpropagation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311"/>
            <a:ext cx="12191999" cy="6437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0339"/>
            <a:ext cx="12191999" cy="60173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838" y="369843"/>
            <a:ext cx="9872323" cy="6364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29" y="405500"/>
            <a:ext cx="11680670" cy="63745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"/>
            <a:ext cx="12191999" cy="68458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941" y="644030"/>
            <a:ext cx="9854058" cy="60082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884"/>
            <a:ext cx="12191999" cy="64282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728" y="374414"/>
            <a:ext cx="11315271" cy="62826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3217"/>
            <a:ext cx="12191999" cy="64747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272"/>
            <a:ext cx="12191999" cy="6492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12191999" cy="68519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702" y="381325"/>
            <a:ext cx="11313297" cy="629669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414"/>
            <a:ext cx="12191999" cy="64744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638" y="596840"/>
            <a:ext cx="8868361" cy="60477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77" y="211836"/>
            <a:ext cx="11826422" cy="64343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52" y="217931"/>
            <a:ext cx="11825047" cy="64221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006" y="214884"/>
            <a:ext cx="10887993" cy="64282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0" y="597706"/>
            <a:ext cx="12056444" cy="60454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49" y="600866"/>
            <a:ext cx="10915350" cy="60392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706"/>
            <a:ext cx="12184025" cy="60454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814" y="594546"/>
            <a:ext cx="10908211" cy="60516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05" y="632289"/>
            <a:ext cx="12120094" cy="60169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238"/>
            <a:ext cx="12191999" cy="64354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5" y="3011246"/>
            <a:ext cx="17792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Than</a:t>
            </a:r>
            <a:r>
              <a:rPr dirty="0" spc="-55"/>
              <a:t>k</a:t>
            </a:r>
            <a:r>
              <a:rPr dirty="0"/>
              <a:t>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3329"/>
            <a:ext cx="12191999" cy="6075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33" y="213359"/>
            <a:ext cx="11108266" cy="6431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048" y="649917"/>
            <a:ext cx="11607951" cy="5996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311"/>
            <a:ext cx="12191999" cy="6437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7263"/>
            <a:ext cx="12191999" cy="6420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Sahil Sharma</dc:creator>
  <dc:title>Fundamentals of Computer Vision and its Applications</dc:title>
  <dcterms:created xsi:type="dcterms:W3CDTF">2021-04-14T13:29:39Z</dcterms:created>
  <dcterms:modified xsi:type="dcterms:W3CDTF">2021-04-14T13:29:39Z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2021-04-14T00:00:00Z</vt:filetime>
  </property>
</Properties>
</file>