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04" r:id="rId1"/>
  </p:sldMasterIdLst>
  <p:notesMasterIdLst>
    <p:notesMasterId r:id="rId11"/>
  </p:notesMasterIdLst>
  <p:sldIdLst>
    <p:sldId id="256" r:id="rId2"/>
    <p:sldId id="388" r:id="rId3"/>
    <p:sldId id="389" r:id="rId4"/>
    <p:sldId id="399" r:id="rId5"/>
    <p:sldId id="400" r:id="rId6"/>
    <p:sldId id="401" r:id="rId7"/>
    <p:sldId id="402" r:id="rId8"/>
    <p:sldId id="403" r:id="rId9"/>
    <p:sldId id="372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91" autoAdjust="0"/>
    <p:restoredTop sz="97118" autoAdjust="0"/>
  </p:normalViewPr>
  <p:slideViewPr>
    <p:cSldViewPr>
      <p:cViewPr>
        <p:scale>
          <a:sx n="90" d="100"/>
          <a:sy n="90" d="100"/>
        </p:scale>
        <p:origin x="-582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1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10C8-0F21-45FD-B69A-78D6FF3064E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5401-035D-45C3-8083-4522C94F6B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32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62F1A3A9-9D85-4BF5-92C8-8D6285E98538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9650-A7FF-4D02-9AA2-3DCA956CAB20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A1C-8A54-4817-9D3D-3CC0A0967F07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A85F-4BB6-4F5E-A31B-10A98743CC51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EA9-9B73-4EAE-8655-30126E01ADDD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853C-B9F5-413F-B9ED-6FC072E739AD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735-AABE-41A8-897B-0AA756311D52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A413-779C-4DC6-B495-2E5462A08F8E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C9A8-B2EB-43BD-BDB7-73260B459292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C36-0220-4D5A-896B-2DBE009908CD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801E-8ED6-469A-AD50-E9BE5E4884C6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C4BF5E-6749-4F04-BCA0-2A394DD4A8B0}" type="datetime1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8"/>
            <a:ext cx="7024744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Timers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7" y="1071552"/>
            <a:ext cx="7643866" cy="3429024"/>
          </a:xfrm>
        </p:spPr>
        <p:txBody>
          <a:bodyPr>
            <a:noAutofit/>
          </a:bodyPr>
          <a:lstStyle/>
          <a:p>
            <a:r>
              <a:rPr lang="en-US" sz="1600" dirty="0" smtClean="0"/>
              <a:t>Real time applications - traffic lights, digital signals, process control.</a:t>
            </a:r>
          </a:p>
          <a:p>
            <a:endParaRPr lang="en-US" sz="15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8"/>
            <a:ext cx="7024744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Time delay using NOP Instruction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7" y="1071552"/>
            <a:ext cx="7500989" cy="3429024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NOP instruction does nothing but takes 4T states of processor time to execute. So by executing NOP instruction in between two instructions we can get delay of 4 T-State.</a:t>
            </a:r>
            <a:endParaRPr lang="en-US" sz="15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25076" r="25048"/>
          <a:stretch>
            <a:fillRect/>
          </a:stretch>
        </p:blipFill>
        <p:spPr bwMode="auto">
          <a:xfrm>
            <a:off x="2285984" y="2036760"/>
            <a:ext cx="4735083" cy="82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8"/>
            <a:ext cx="7024744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Time delay using counters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7" y="1071552"/>
            <a:ext cx="7500989" cy="3429024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Counting can create time delays. Since the execution time of the instructions used in a counting routine are known, the initial value of the counter, required to get specific time delay can be determined.</a:t>
            </a:r>
          </a:p>
          <a:p>
            <a:pPr algn="just"/>
            <a:r>
              <a:rPr lang="en-IN" sz="1600" dirty="0" smtClean="0"/>
              <a:t>Using 8-bit counter:</a:t>
            </a:r>
          </a:p>
          <a:p>
            <a:pPr algn="just">
              <a:buNone/>
            </a:pPr>
            <a:r>
              <a:rPr lang="en-IN" sz="1600" dirty="0" smtClean="0"/>
              <a:t>	</a:t>
            </a:r>
            <a:endParaRPr lang="en-US" sz="15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472" y="2285998"/>
          <a:ext cx="42148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071702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No. of T-states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   MVI C, 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Back: DCR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   JNZ 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7/10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2" y="2260443"/>
            <a:ext cx="3786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Total T-states required to execute the given program:</a:t>
            </a:r>
          </a:p>
          <a:p>
            <a:r>
              <a:rPr lang="en-IN" sz="1100" dirty="0" smtClean="0"/>
              <a:t>= 7 + (count-1) × (4+10) + (4+7)</a:t>
            </a:r>
          </a:p>
          <a:p>
            <a:r>
              <a:rPr lang="en-IN" sz="1100" dirty="0" smtClean="0"/>
              <a:t>Let count = 5</a:t>
            </a:r>
          </a:p>
          <a:p>
            <a:r>
              <a:rPr lang="en-IN" sz="1100" dirty="0" smtClean="0"/>
              <a:t>No. of T-state = 7 + (5-1)×14 + 11</a:t>
            </a:r>
          </a:p>
          <a:p>
            <a:r>
              <a:rPr lang="en-IN" sz="1100" dirty="0" smtClean="0"/>
              <a:t>	= 7 + 56 + 11 = 74</a:t>
            </a:r>
          </a:p>
          <a:p>
            <a:r>
              <a:rPr lang="en-IN" sz="1100" dirty="0" smtClean="0"/>
              <a:t>Assuming Operating frequency of 8085A is 2 </a:t>
            </a:r>
            <a:r>
              <a:rPr lang="en-IN" sz="1100" dirty="0" err="1" smtClean="0"/>
              <a:t>MHz.</a:t>
            </a:r>
            <a:endParaRPr lang="en-IN" sz="1100" dirty="0" smtClean="0"/>
          </a:p>
          <a:p>
            <a:r>
              <a:rPr lang="en-IN" sz="1100" dirty="0" smtClean="0"/>
              <a:t>Time required for 1 T-state =                                     </a:t>
            </a:r>
          </a:p>
          <a:p>
            <a:endParaRPr lang="en-IN" sz="1100" dirty="0" smtClean="0"/>
          </a:p>
          <a:p>
            <a:endParaRPr lang="en-IN" sz="1100" dirty="0" smtClean="0"/>
          </a:p>
          <a:p>
            <a:r>
              <a:rPr lang="en-IN" sz="1100" dirty="0" smtClean="0"/>
              <a:t>Total  time required to execute the given program = </a:t>
            </a:r>
          </a:p>
          <a:p>
            <a:r>
              <a:rPr lang="en-IN" sz="1100" dirty="0" smtClean="0"/>
              <a:t>                                                                                                    </a:t>
            </a:r>
          </a:p>
          <a:p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9901" r="40149"/>
          <a:stretch>
            <a:fillRect/>
          </a:stretch>
        </p:blipFill>
        <p:spPr bwMode="auto">
          <a:xfrm>
            <a:off x="6858016" y="3321058"/>
            <a:ext cx="11430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38654" t="-22613" r="38902" b="9547"/>
          <a:stretch>
            <a:fillRect/>
          </a:stretch>
        </p:blipFill>
        <p:spPr bwMode="auto">
          <a:xfrm>
            <a:off x="6215074" y="3929072"/>
            <a:ext cx="128588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42910" y="3929072"/>
            <a:ext cx="4071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Maximum delay with 8-bit count is:</a:t>
            </a:r>
          </a:p>
          <a:p>
            <a:r>
              <a:rPr lang="en-IN" sz="1100" dirty="0" smtClean="0"/>
              <a:t>Let count = FF H = (255)</a:t>
            </a:r>
            <a:r>
              <a:rPr lang="en-IN" sz="1100" baseline="-25000" dirty="0" smtClean="0"/>
              <a:t>10</a:t>
            </a:r>
          </a:p>
          <a:p>
            <a:r>
              <a:rPr lang="en-IN" sz="1100" dirty="0" smtClean="0"/>
              <a:t>No. of T-state = (7 + (255-1)×14 + 11) × 0.5</a:t>
            </a:r>
          </a:p>
          <a:p>
            <a:r>
              <a:rPr lang="en-IN" sz="1100" dirty="0" smtClean="0"/>
              <a:t>	= 1787 µsec</a:t>
            </a:r>
          </a:p>
          <a:p>
            <a:endParaRPr lang="en-IN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8"/>
            <a:ext cx="7024744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Time delay using counters </a:t>
            </a:r>
            <a:r>
              <a:rPr lang="en-US" sz="1400" b="1" dirty="0" smtClean="0"/>
              <a:t>contd.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7" y="1071552"/>
            <a:ext cx="7500989" cy="3429024"/>
          </a:xfrm>
        </p:spPr>
        <p:txBody>
          <a:bodyPr>
            <a:noAutofit/>
          </a:bodyPr>
          <a:lstStyle/>
          <a:p>
            <a:pPr algn="just"/>
            <a:r>
              <a:rPr lang="en-IN" sz="1600" dirty="0" smtClean="0"/>
              <a:t>Using 16-bit counter:</a:t>
            </a:r>
          </a:p>
          <a:p>
            <a:pPr algn="just">
              <a:buNone/>
            </a:pPr>
            <a:r>
              <a:rPr lang="en-IN" sz="1600" dirty="0" smtClean="0"/>
              <a:t>	</a:t>
            </a:r>
            <a:endParaRPr lang="en-US" sz="15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1305348"/>
            <a:ext cx="3786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Total T-states required to execute the given program:</a:t>
            </a:r>
          </a:p>
          <a:p>
            <a:r>
              <a:rPr lang="en-IN" sz="1100" dirty="0" smtClean="0"/>
              <a:t>= 10 + (count-1) × 24 + 21</a:t>
            </a:r>
          </a:p>
          <a:p>
            <a:r>
              <a:rPr lang="en-IN" sz="1100" dirty="0" smtClean="0"/>
              <a:t>Let count = 03FF H = (1023)</a:t>
            </a:r>
            <a:r>
              <a:rPr lang="en-IN" sz="1100" baseline="-25000" dirty="0" smtClean="0"/>
              <a:t>10</a:t>
            </a:r>
          </a:p>
          <a:p>
            <a:r>
              <a:rPr lang="en-IN" sz="1100" dirty="0" smtClean="0"/>
              <a:t>No. of T-state = 10 + (1022)×24 + 21</a:t>
            </a:r>
          </a:p>
          <a:p>
            <a:r>
              <a:rPr lang="en-IN" sz="1100" dirty="0" smtClean="0"/>
              <a:t>	= 24559</a:t>
            </a:r>
          </a:p>
          <a:p>
            <a:r>
              <a:rPr lang="en-IN" sz="1100" dirty="0" smtClean="0"/>
              <a:t>Assuming Operating frequency of 8085A is 2 </a:t>
            </a:r>
            <a:r>
              <a:rPr lang="en-IN" sz="1100" dirty="0" err="1" smtClean="0"/>
              <a:t>MHz.</a:t>
            </a:r>
            <a:endParaRPr lang="en-IN" sz="1100" dirty="0" smtClean="0"/>
          </a:p>
          <a:p>
            <a:r>
              <a:rPr lang="en-IN" sz="1100" dirty="0" smtClean="0"/>
              <a:t>Time required for 1 T-state =                                     </a:t>
            </a:r>
          </a:p>
          <a:p>
            <a:endParaRPr lang="en-IN" sz="1100" dirty="0" smtClean="0"/>
          </a:p>
          <a:p>
            <a:endParaRPr lang="en-IN" sz="1100" dirty="0" smtClean="0"/>
          </a:p>
          <a:p>
            <a:r>
              <a:rPr lang="en-IN" sz="1100" dirty="0" smtClean="0"/>
              <a:t>Total  time required to execute the given program = </a:t>
            </a:r>
          </a:p>
          <a:p>
            <a:r>
              <a:rPr lang="en-IN" sz="1100" dirty="0" smtClean="0"/>
              <a:t>                                                                                                    </a:t>
            </a:r>
          </a:p>
          <a:p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9901" r="40149"/>
          <a:stretch>
            <a:fillRect/>
          </a:stretch>
        </p:blipFill>
        <p:spPr bwMode="auto">
          <a:xfrm>
            <a:off x="6643702" y="2392364"/>
            <a:ext cx="11430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42910" y="3929072"/>
            <a:ext cx="4071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Maximum delay with 16-bit count is:</a:t>
            </a:r>
          </a:p>
          <a:p>
            <a:r>
              <a:rPr lang="en-IN" sz="1100" dirty="0" smtClean="0"/>
              <a:t>Let count = FFFF H = (65535)</a:t>
            </a:r>
            <a:r>
              <a:rPr lang="en-IN" sz="1100" baseline="-25000" dirty="0" smtClean="0"/>
              <a:t>10</a:t>
            </a:r>
          </a:p>
          <a:p>
            <a:r>
              <a:rPr lang="en-IN" sz="1100" dirty="0" smtClean="0"/>
              <a:t>No. of T-state = (10 + (65535-1)×24 + 21) × 0.5</a:t>
            </a:r>
          </a:p>
          <a:p>
            <a:r>
              <a:rPr lang="en-IN" sz="1100" dirty="0" smtClean="0"/>
              <a:t>	= 786423.5 µsec = 0.786425 sec</a:t>
            </a:r>
          </a:p>
          <a:p>
            <a:endParaRPr lang="en-IN" sz="1100" dirty="0" smtClean="0"/>
          </a:p>
          <a:p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14348" y="1500180"/>
          <a:ext cx="35004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785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</a:t>
                      </a:r>
                      <a:r>
                        <a:rPr lang="en-IN" baseline="0" dirty="0" smtClean="0"/>
                        <a:t> of T-states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B, 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Back: DCX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MOV A,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ORA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JNZ</a:t>
                      </a:r>
                      <a:r>
                        <a:rPr lang="en-IN" baseline="0" dirty="0" smtClean="0"/>
                        <a:t> 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7/10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 l="25187" r="24937"/>
          <a:stretch>
            <a:fillRect/>
          </a:stretch>
        </p:blipFill>
        <p:spPr bwMode="auto">
          <a:xfrm>
            <a:off x="5000628" y="3071816"/>
            <a:ext cx="285752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8"/>
            <a:ext cx="7024744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Time delay using Nested loops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7" y="1071552"/>
            <a:ext cx="7500989" cy="3429024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In this, there are more than one loops. The innermost loop is same as explained above. The outer loop sets the multiplying count to the delays provided by the innermost loops.</a:t>
            </a:r>
          </a:p>
          <a:p>
            <a:pPr algn="just">
              <a:buNone/>
            </a:pPr>
            <a:endParaRPr lang="en-US" sz="15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1928809"/>
            <a:ext cx="378621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T-states required for execution of inner loop:</a:t>
            </a:r>
          </a:p>
          <a:p>
            <a:r>
              <a:rPr lang="en-IN" sz="1100" dirty="0" err="1" smtClean="0"/>
              <a:t>T</a:t>
            </a:r>
            <a:r>
              <a:rPr lang="en-IN" sz="1100" baseline="-25000" dirty="0" err="1" smtClean="0"/>
              <a:t>inner</a:t>
            </a:r>
            <a:r>
              <a:rPr lang="en-IN" sz="1100" baseline="-25000" dirty="0" smtClean="0"/>
              <a:t> </a:t>
            </a:r>
            <a:r>
              <a:rPr lang="en-IN" sz="1100" dirty="0" smtClean="0"/>
              <a:t>= 7 + (Delay count-1) × (4+10) + (4+7)</a:t>
            </a:r>
          </a:p>
          <a:p>
            <a:r>
              <a:rPr lang="en-IN" sz="1100" dirty="0" smtClean="0"/>
              <a:t>T-states required for execution of the given program:</a:t>
            </a:r>
          </a:p>
          <a:p>
            <a:r>
              <a:rPr lang="en-IN" sz="1100" dirty="0" smtClean="0"/>
              <a:t>         = 7 + (Multiplier count -1)× (T</a:t>
            </a:r>
            <a:r>
              <a:rPr lang="en-IN" sz="1100" baseline="-25000" dirty="0" smtClean="0"/>
              <a:t>inner</a:t>
            </a:r>
            <a:r>
              <a:rPr lang="en-IN" sz="1100" dirty="0" smtClean="0"/>
              <a:t>+14) + 11</a:t>
            </a:r>
          </a:p>
          <a:p>
            <a:r>
              <a:rPr lang="en-IN" sz="1100" dirty="0" smtClean="0"/>
              <a:t>For Delay count = 65 H = (101)</a:t>
            </a:r>
            <a:r>
              <a:rPr lang="en-IN" sz="1100" baseline="-25000" dirty="0" smtClean="0"/>
              <a:t>10  </a:t>
            </a:r>
            <a:r>
              <a:rPr lang="en-IN" sz="1100" dirty="0" smtClean="0"/>
              <a:t>and</a:t>
            </a:r>
          </a:p>
          <a:p>
            <a:r>
              <a:rPr lang="en-IN" sz="1100" dirty="0" smtClean="0"/>
              <a:t>Multiplier count = 51 H = (81)</a:t>
            </a:r>
            <a:r>
              <a:rPr lang="en-IN" sz="1100" baseline="-25000" dirty="0" smtClean="0"/>
              <a:t>10</a:t>
            </a:r>
          </a:p>
          <a:p>
            <a:r>
              <a:rPr lang="en-IN" sz="1100" dirty="0" smtClean="0"/>
              <a:t>        </a:t>
            </a:r>
            <a:r>
              <a:rPr lang="en-IN" sz="1100" dirty="0" err="1" smtClean="0"/>
              <a:t>T</a:t>
            </a:r>
            <a:r>
              <a:rPr lang="en-IN" sz="1100" baseline="-25000" dirty="0" err="1" smtClean="0"/>
              <a:t>inner</a:t>
            </a:r>
            <a:r>
              <a:rPr lang="en-IN" sz="1100" baseline="-25000" dirty="0" smtClean="0"/>
              <a:t> </a:t>
            </a:r>
            <a:r>
              <a:rPr lang="en-IN" sz="1100" dirty="0" smtClean="0"/>
              <a:t>= 7 + (101 – 1) )× 14 + 11 = 1418</a:t>
            </a:r>
          </a:p>
          <a:p>
            <a:r>
              <a:rPr lang="en-IN" sz="1100" dirty="0" smtClean="0"/>
              <a:t>Total  time required to execute the given program = </a:t>
            </a:r>
          </a:p>
          <a:p>
            <a:r>
              <a:rPr lang="en-IN" sz="1100" dirty="0" smtClean="0"/>
              <a:t>(Assuming Operating frequency of 8085A is 2 MHz )</a:t>
            </a:r>
          </a:p>
          <a:p>
            <a:r>
              <a:rPr lang="en-IN" sz="1100" dirty="0" smtClean="0"/>
              <a:t>         = </a:t>
            </a:r>
            <a:r>
              <a:rPr lang="en-IN" sz="1100" dirty="0" smtClean="0"/>
              <a:t>7 + ((</a:t>
            </a:r>
            <a:r>
              <a:rPr lang="en-IN" sz="1100" dirty="0" smtClean="0"/>
              <a:t>81 – 1) × (1418 +14) + 11)  × 0.5 µsec</a:t>
            </a:r>
          </a:p>
          <a:p>
            <a:r>
              <a:rPr lang="en-IN" sz="1100" dirty="0" smtClean="0"/>
              <a:t>         = </a:t>
            </a:r>
            <a:r>
              <a:rPr lang="en-IN" sz="1100" dirty="0" smtClean="0"/>
              <a:t>57.7235 </a:t>
            </a:r>
            <a:r>
              <a:rPr lang="en-IN" sz="1100" dirty="0" err="1" smtClean="0"/>
              <a:t>msec</a:t>
            </a:r>
            <a:r>
              <a:rPr lang="en-IN" sz="1100" dirty="0" smtClean="0"/>
              <a:t>                       </a:t>
            </a:r>
          </a:p>
          <a:p>
            <a:endParaRPr lang="en-IN" sz="1100" dirty="0" smtClean="0"/>
          </a:p>
          <a:p>
            <a:endParaRPr lang="en-IN" sz="1100" dirty="0" smtClean="0"/>
          </a:p>
          <a:p>
            <a:r>
              <a:rPr lang="en-IN" sz="1100" dirty="0" smtClean="0"/>
              <a:t>                                                                                                    </a:t>
            </a:r>
          </a:p>
          <a:p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14348" y="1937394"/>
          <a:ext cx="36433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1357322"/>
              </a:tblGrid>
              <a:tr h="22796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No. of T-states</a:t>
                      </a:r>
                      <a:endParaRPr lang="en-US" sz="1200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          MVI B, Multiplier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Start: MVI C, Delay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Back: DCR 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          JNZ Back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7/10</a:t>
                      </a:r>
                      <a:endParaRPr lang="en-US" sz="1200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          DCR 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         JNZ Start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7/10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</TotalTime>
  <Words>610</Words>
  <Application>Microsoft Office PowerPoint</Application>
  <PresentationFormat>On-screen Show (16:9)</PresentationFormat>
  <Paragraphs>122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Остин</vt:lpstr>
      <vt:lpstr>8085 Microprocessor</vt:lpstr>
      <vt:lpstr>Timers</vt:lpstr>
      <vt:lpstr>Time delay using NOP Instruction</vt:lpstr>
      <vt:lpstr>Time delay using counters</vt:lpstr>
      <vt:lpstr>Time delay using counters contd.</vt:lpstr>
      <vt:lpstr>Time delay using Nested loops</vt:lpstr>
      <vt:lpstr>Slide 7</vt:lpstr>
      <vt:lpstr>Slide 8</vt:lpstr>
      <vt:lpstr>Slide 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tazotazo29@hotmail.com</dc:creator>
  <cp:lastModifiedBy>Dr. Manju Khurana</cp:lastModifiedBy>
  <cp:revision>338</cp:revision>
  <dcterms:created xsi:type="dcterms:W3CDTF">2017-06-04T10:29:21Z</dcterms:created>
  <dcterms:modified xsi:type="dcterms:W3CDTF">2021-03-18T09:45:50Z</dcterms:modified>
</cp:coreProperties>
</file>