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  <p:sldMasterId id="2147483700" r:id="rId2"/>
    <p:sldMasterId id="2147483701" r:id="rId3"/>
    <p:sldMasterId id="2147483702" r:id="rId4"/>
  </p:sldMasterIdLst>
  <p:notesMasterIdLst>
    <p:notesMasterId r:id="rId24"/>
  </p:notesMasterIdLst>
  <p:handoutMasterIdLst>
    <p:handoutMasterId r:id="rId25"/>
  </p:handoutMasterIdLst>
  <p:sldIdLst>
    <p:sldId id="256" r:id="rId5"/>
    <p:sldId id="483" r:id="rId6"/>
    <p:sldId id="484" r:id="rId7"/>
    <p:sldId id="485" r:id="rId8"/>
    <p:sldId id="487" r:id="rId9"/>
    <p:sldId id="486" r:id="rId10"/>
    <p:sldId id="488" r:id="rId11"/>
    <p:sldId id="489" r:id="rId12"/>
    <p:sldId id="490" r:id="rId13"/>
    <p:sldId id="491" r:id="rId14"/>
    <p:sldId id="492" r:id="rId15"/>
    <p:sldId id="493" r:id="rId16"/>
    <p:sldId id="494" r:id="rId17"/>
    <p:sldId id="495" r:id="rId18"/>
    <p:sldId id="496" r:id="rId19"/>
    <p:sldId id="497" r:id="rId20"/>
    <p:sldId id="498" r:id="rId21"/>
    <p:sldId id="499" r:id="rId22"/>
    <p:sldId id="500" r:id="rId23"/>
  </p:sldIdLst>
  <p:sldSz cx="9144000" cy="6858000" type="screen4x3"/>
  <p:notesSz cx="7102475" cy="10231438"/>
  <p:custDataLst>
    <p:tags r:id="rId26"/>
  </p:custDataLst>
  <p:defaultTextStyle>
    <a:defPPr>
      <a:defRPr lang="en-US"/>
    </a:defPPr>
    <a:lvl1pPr marL="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itchFamily="34" charset="0"/>
        <a:ea typeface="Arial" pitchFamily="34" charset="0"/>
      </a:defRPr>
    </a:lvl1pPr>
    <a:lvl2pPr marL="4572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itchFamily="34" charset="0"/>
        <a:ea typeface="Arial" pitchFamily="34" charset="0"/>
      </a:defRPr>
    </a:lvl2pPr>
    <a:lvl3pPr marL="9144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itchFamily="34" charset="0"/>
        <a:ea typeface="Arial" pitchFamily="34" charset="0"/>
      </a:defRPr>
    </a:lvl3pPr>
    <a:lvl4pPr marL="13716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itchFamily="34" charset="0"/>
        <a:ea typeface="Arial" pitchFamily="34" charset="0"/>
      </a:defRPr>
    </a:lvl4pPr>
    <a:lvl5pPr marL="18288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itchFamily="34" charset="0"/>
        <a:ea typeface="Arial" pitchFamily="34" charset="0"/>
      </a:defRPr>
    </a:lvl5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2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gs" Target="tags/tag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2" cy="511175"/>
          </a:xfrm>
          <a:prstGeom prst="rect">
            <a:avLst/>
          </a:prstGeom>
        </p:spPr>
        <p:txBody>
          <a:bodyPr lIns="99048" tIns="49524" rIns="99048" bIns="49524" rtlCol="0"/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1" hangingPunct="1"/>
            <a:endParaRPr lang="en-IN" altLang="en-US" sz="1300"/>
          </a:p>
        </p:txBody>
      </p:sp>
      <p:sp>
        <p:nvSpPr>
          <p:cNvPr id="54275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2" cy="511175"/>
          </a:xfrm>
          <a:prstGeom prst="rect">
            <a:avLst/>
          </a:prstGeom>
        </p:spPr>
        <p:txBody>
          <a:bodyPr lIns="99048" tIns="49524" rIns="99048" bIns="49524" rtlCol="0"/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 eaLnBrk="1" hangingPunct="1"/>
            <a:fld id="{D1C72A47-5C4A-4C24-9E17-B4B01F25F3AE}" type="datetime1">
              <a:rPr lang="en-US" sz="1300"/>
              <a:pPr marL="0" lvl="0" indent="0" algn="r" eaLnBrk="1" hangingPunct="1"/>
              <a:t>4/19/2021</a:t>
            </a:fld>
            <a:endParaRPr lang="en-IN" altLang="en-US" sz="1300"/>
          </a:p>
        </p:txBody>
      </p:sp>
      <p:sp>
        <p:nvSpPr>
          <p:cNvPr id="54276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18675"/>
            <a:ext cx="3078162" cy="511175"/>
          </a:xfrm>
          <a:prstGeom prst="rect">
            <a:avLst/>
          </a:prstGeom>
        </p:spPr>
        <p:txBody>
          <a:bodyPr lIns="99048" tIns="49524" rIns="99048" bIns="49524" rtlCol="0" anchor="b" anchorCtr="0"/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1" hangingPunct="1"/>
            <a:endParaRPr lang="en-IN" altLang="en-US" sz="1300"/>
          </a:p>
        </p:txBody>
      </p:sp>
      <p:sp>
        <p:nvSpPr>
          <p:cNvPr id="54277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725" y="9718675"/>
            <a:ext cx="3078162" cy="511175"/>
          </a:xfrm>
          <a:prstGeom prst="rect">
            <a:avLst/>
          </a:prstGeom>
        </p:spPr>
        <p:txBody>
          <a:bodyPr lIns="99048" tIns="49524" rIns="99048" bIns="49524" rtlCol="0" anchor="b" anchorCtr="0"/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 eaLnBrk="1" hangingPunct="1"/>
            <a:fld id="{5D41A52F-5734-4F1E-90BF-FB0FA2A8DD57}" type="slidenum">
              <a:rPr lang="en-IN" altLang="en-US" sz="1300"/>
              <a:pPr marL="0" lvl="0" indent="0" algn="r" eaLnBrk="1" hangingPunct="1"/>
              <a:t>‹#›</a:t>
            </a:fld>
            <a:endParaRPr lang="en-IN" altLang="en-US" sz="13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2" cy="511175"/>
          </a:xfrm>
          <a:prstGeom prst="rect">
            <a:avLst/>
          </a:prstGeom>
        </p:spPr>
        <p:txBody>
          <a:bodyPr lIns="99048" tIns="49524" rIns="99048" bIns="49524" rtlCol="0"/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1" hangingPunct="1"/>
            <a:endParaRPr lang="en-IN" altLang="en-US" sz="1300">
              <a:latin typeface="Calibri" pitchFamily="34" charset="0"/>
            </a:endParaRPr>
          </a:p>
        </p:txBody>
      </p:sp>
      <p:sp>
        <p:nvSpPr>
          <p:cNvPr id="53251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2" cy="511175"/>
          </a:xfrm>
          <a:prstGeom prst="rect">
            <a:avLst/>
          </a:prstGeom>
        </p:spPr>
        <p:txBody>
          <a:bodyPr lIns="99048" tIns="49524" rIns="99048" bIns="49524" rtlCol="0"/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 eaLnBrk="1" hangingPunct="1"/>
            <a:fld id="{70F91F87-1534-49DF-B50F-40F56FD30D31}" type="datetime1">
              <a:rPr lang="en-US" sz="1300">
                <a:latin typeface="Calibri" pitchFamily="34" charset="0"/>
              </a:rPr>
              <a:pPr marL="0" lvl="0" indent="0" algn="r" eaLnBrk="1" hangingPunct="1"/>
              <a:t>4/19/2021</a:t>
            </a:fld>
            <a:endParaRPr lang="en-IN" altLang="en-US" sz="1300">
              <a:latin typeface="Calibri" pitchFamily="34" charset="0"/>
            </a:endParaRPr>
          </a:p>
        </p:txBody>
      </p:sp>
      <p:sp>
        <p:nvSpPr>
          <p:cNvPr id="53252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4925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3253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2" y="4859338"/>
            <a:ext cx="5683250" cy="4605338"/>
          </a:xfrm>
          <a:prstGeom prst="rect">
            <a:avLst/>
          </a:prstGeom>
        </p:spPr>
        <p:txBody>
          <a:bodyPr lIns="99048" tIns="49524" rIns="99048" bIns="49524" rtlCol="0"/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3254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8675"/>
            <a:ext cx="3078162" cy="511175"/>
          </a:xfrm>
          <a:prstGeom prst="rect">
            <a:avLst/>
          </a:prstGeom>
        </p:spPr>
        <p:txBody>
          <a:bodyPr lIns="99048" tIns="49524" rIns="99048" bIns="49524" rtlCol="0" anchor="b" anchorCtr="0"/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1" hangingPunct="1"/>
            <a:endParaRPr lang="en-IN" altLang="en-US" sz="1300">
              <a:latin typeface="Calibri" pitchFamily="34" charset="0"/>
            </a:endParaRPr>
          </a:p>
        </p:txBody>
      </p:sp>
      <p:sp>
        <p:nvSpPr>
          <p:cNvPr id="53255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9718675"/>
            <a:ext cx="3078162" cy="511175"/>
          </a:xfrm>
          <a:prstGeom prst="rect">
            <a:avLst/>
          </a:prstGeom>
        </p:spPr>
        <p:txBody>
          <a:bodyPr lIns="99048" tIns="49524" rIns="99048" bIns="49524" rtlCol="0" anchor="b" anchorCtr="0"/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 eaLnBrk="1" hangingPunct="1"/>
            <a:fld id="{BBF722C5-CC6A-435E-8FE2-CF7E2B553D53}" type="slidenum">
              <a:rPr lang="en-IN" altLang="en-US" sz="1300">
                <a:latin typeface="Calibri" pitchFamily="34" charset="0"/>
              </a:rPr>
              <a:pPr marL="0" lvl="0" indent="0" algn="r" eaLnBrk="1" hangingPunct="1"/>
              <a:t>‹#›</a:t>
            </a:fld>
            <a:endParaRPr lang="en-IN" altLang="en-US" sz="130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/>
            <a:r>
              <a:rPr lang="en-US" sz="1200" smtClean="0">
                <a:solidFill>
                  <a:srgbClr val="404924"/>
                </a:solidFill>
                <a:latin typeface="Constantia" pitchFamily="18" charset="0"/>
              </a:rPr>
              <a:t>20-March-2018</a:t>
            </a:r>
            <a:endParaRPr lang="en-IN" altLang="en-US" sz="1200" dirty="0">
              <a:solidFill>
                <a:srgbClr val="404924"/>
              </a:solidFill>
              <a:latin typeface="Constantia" pitchFamily="18" charset="0"/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/>
            <a:endParaRPr lang="en-IN" altLang="en-US" sz="1200" dirty="0">
              <a:solidFill>
                <a:srgbClr val="404924"/>
              </a:solidFill>
              <a:latin typeface="Constantia" pitchFamily="18" charset="0"/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 eaLnBrk="1" hangingPunct="1"/>
            <a:fld id="{0F8F07B0-AD9B-4D93-8F53-36736FA0D0A9}" type="slidenum">
              <a:rPr lang="en-IN" altLang="en-US" sz="1200">
                <a:solidFill>
                  <a:srgbClr val="404924"/>
                </a:solidFill>
                <a:latin typeface="Constantia" pitchFamily="18" charset="0"/>
              </a:rPr>
              <a:pPr lvl="0" algn="r" eaLnBrk="1" hangingPunct="1"/>
              <a:t>‹#›</a:t>
            </a:fld>
            <a:endParaRPr lang="en-IN" altLang="en-US" sz="1200">
              <a:solidFill>
                <a:srgbClr val="404924"/>
              </a:solidFill>
              <a:latin typeface="Constantia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/>
            <a:r>
              <a:rPr lang="en-US" sz="1200" smtClean="0">
                <a:solidFill>
                  <a:srgbClr val="404924"/>
                </a:solidFill>
                <a:latin typeface="Constantia" pitchFamily="18" charset="0"/>
              </a:rPr>
              <a:t>20-March-2018</a:t>
            </a:r>
            <a:endParaRPr lang="en-IN" altLang="en-US" sz="1200" dirty="0">
              <a:solidFill>
                <a:srgbClr val="404924"/>
              </a:solidFill>
              <a:latin typeface="Constantia" pitchFamily="18" charset="0"/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/>
            <a:endParaRPr lang="en-IN" altLang="en-US" sz="1200" dirty="0">
              <a:solidFill>
                <a:srgbClr val="404924"/>
              </a:solidFill>
              <a:latin typeface="Constantia" pitchFamily="18" charset="0"/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 eaLnBrk="1" hangingPunct="1"/>
            <a:fld id="{0F8F07B0-AD9B-4D93-8F53-36736FA0D0A9}" type="slidenum">
              <a:rPr lang="en-IN" altLang="en-US" sz="1200">
                <a:solidFill>
                  <a:srgbClr val="404924"/>
                </a:solidFill>
                <a:latin typeface="Constantia" pitchFamily="18" charset="0"/>
              </a:rPr>
              <a:pPr lvl="0" algn="r" eaLnBrk="1" hangingPunct="1"/>
              <a:t>‹#›</a:t>
            </a:fld>
            <a:endParaRPr lang="en-IN" altLang="en-US" sz="1200">
              <a:solidFill>
                <a:srgbClr val="404924"/>
              </a:solidFill>
              <a:latin typeface="Constantia" pitchFamily="18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sz="3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7BC29"/>
              </a:buClr>
              <a:buSzPct val="95000"/>
              <a:buFont typeface="Wingdings 2" pitchFamily="18" charset="2"/>
              <a:buNone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/>
            <a:r>
              <a:rPr lang="en-US" sz="1200" smtClean="0">
                <a:solidFill>
                  <a:srgbClr val="404924"/>
                </a:solidFill>
                <a:latin typeface="Constantia" pitchFamily="18" charset="0"/>
              </a:rPr>
              <a:t>20-March-2018</a:t>
            </a:r>
            <a:endParaRPr lang="en-IN" altLang="en-US" sz="1200" dirty="0">
              <a:solidFill>
                <a:srgbClr val="404924"/>
              </a:solidFill>
              <a:latin typeface="Constantia" pitchFamily="18" charset="0"/>
            </a:endParaRPr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/>
            <a:endParaRPr lang="en-IN" altLang="en-US" sz="1200" dirty="0">
              <a:solidFill>
                <a:srgbClr val="404924"/>
              </a:solidFill>
              <a:latin typeface="Constantia" pitchFamily="18" charset="0"/>
            </a:endParaRP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 eaLnBrk="1" hangingPunct="1"/>
            <a:fld id="{0F8F07B0-AD9B-4D93-8F53-36736FA0D0A9}" type="slidenum">
              <a:rPr lang="en-IN" altLang="en-US" sz="1200">
                <a:solidFill>
                  <a:srgbClr val="404924"/>
                </a:solidFill>
                <a:latin typeface="Constantia" pitchFamily="18" charset="0"/>
              </a:rPr>
              <a:pPr lvl="0" algn="r" eaLnBrk="1" hangingPunct="1"/>
              <a:t>‹#›</a:t>
            </a:fld>
            <a:endParaRPr lang="en-IN" altLang="en-US" sz="1200">
              <a:solidFill>
                <a:srgbClr val="404924"/>
              </a:solidFill>
              <a:latin typeface="Constantia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/>
            <a:r>
              <a:rPr lang="en-US" sz="1200" smtClean="0">
                <a:solidFill>
                  <a:srgbClr val="404924"/>
                </a:solidFill>
                <a:latin typeface="Constantia" pitchFamily="18" charset="0"/>
              </a:rPr>
              <a:t>20-March-2018</a:t>
            </a:r>
            <a:endParaRPr lang="en-IN" altLang="en-US" sz="1200" dirty="0">
              <a:solidFill>
                <a:srgbClr val="404924"/>
              </a:solidFill>
              <a:latin typeface="Constantia" pitchFamily="18" charset="0"/>
            </a:endParaRPr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/>
            <a:endParaRPr lang="en-IN" altLang="en-US" sz="1200" dirty="0">
              <a:solidFill>
                <a:srgbClr val="404924"/>
              </a:solidFill>
              <a:latin typeface="Constantia" pitchFamily="18" charset="0"/>
            </a:endParaRP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 eaLnBrk="1" hangingPunct="1"/>
            <a:fld id="{0F8F07B0-AD9B-4D93-8F53-36736FA0D0A9}" type="slidenum">
              <a:rPr lang="en-IN" altLang="en-US" sz="1200">
                <a:solidFill>
                  <a:srgbClr val="404924"/>
                </a:solidFill>
                <a:latin typeface="Constantia" pitchFamily="18" charset="0"/>
              </a:rPr>
              <a:pPr lvl="0" algn="r" eaLnBrk="1" hangingPunct="1"/>
              <a:t>‹#›</a:t>
            </a:fld>
            <a:endParaRPr lang="en-IN" altLang="en-US" sz="1200">
              <a:solidFill>
                <a:srgbClr val="404924"/>
              </a:solidFill>
              <a:latin typeface="Constantia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/>
            <a:r>
              <a:rPr lang="en-US" sz="1200" smtClean="0">
                <a:solidFill>
                  <a:srgbClr val="404924"/>
                </a:solidFill>
                <a:latin typeface="Constantia" pitchFamily="18" charset="0"/>
              </a:rPr>
              <a:t>20-March-2018</a:t>
            </a:r>
            <a:endParaRPr lang="en-IN" altLang="en-US" sz="1200" dirty="0">
              <a:solidFill>
                <a:srgbClr val="404924"/>
              </a:solidFill>
              <a:latin typeface="Constantia" pitchFamily="18" charset="0"/>
            </a:endParaRPr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/>
            <a:endParaRPr lang="en-IN" altLang="en-US" sz="1200" dirty="0">
              <a:solidFill>
                <a:srgbClr val="404924"/>
              </a:solidFill>
              <a:latin typeface="Constantia" pitchFamily="18" charset="0"/>
            </a:endParaRPr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 eaLnBrk="1" hangingPunct="1"/>
            <a:fld id="{0F8F07B0-AD9B-4D93-8F53-36736FA0D0A9}" type="slidenum">
              <a:rPr lang="en-IN" altLang="en-US" sz="1200">
                <a:solidFill>
                  <a:srgbClr val="404924"/>
                </a:solidFill>
                <a:latin typeface="Constantia" pitchFamily="18" charset="0"/>
              </a:rPr>
              <a:pPr lvl="0" algn="r" eaLnBrk="1" hangingPunct="1"/>
              <a:t>‹#›</a:t>
            </a:fld>
            <a:endParaRPr lang="en-IN" altLang="en-US" sz="1200">
              <a:solidFill>
                <a:srgbClr val="404924"/>
              </a:solidFill>
              <a:latin typeface="Constantia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/>
            <a:r>
              <a:rPr lang="en-US" sz="1200" smtClean="0">
                <a:solidFill>
                  <a:srgbClr val="404924"/>
                </a:solidFill>
                <a:latin typeface="Constantia" pitchFamily="18" charset="0"/>
              </a:rPr>
              <a:t>20-March-2018</a:t>
            </a:r>
            <a:endParaRPr lang="en-IN" altLang="en-US" sz="1200" dirty="0">
              <a:solidFill>
                <a:srgbClr val="404924"/>
              </a:solidFill>
              <a:latin typeface="Constantia" pitchFamily="18" charset="0"/>
            </a:endParaRPr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/>
            <a:endParaRPr lang="en-IN" altLang="en-US" sz="1200" dirty="0">
              <a:solidFill>
                <a:srgbClr val="404924"/>
              </a:solidFill>
              <a:latin typeface="Constantia" pitchFamily="18" charset="0"/>
            </a:endParaRP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 eaLnBrk="1" hangingPunct="1"/>
            <a:fld id="{0F8F07B0-AD9B-4D93-8F53-36736FA0D0A9}" type="slidenum">
              <a:rPr lang="en-IN" altLang="en-US" sz="1200">
                <a:solidFill>
                  <a:srgbClr val="404924"/>
                </a:solidFill>
                <a:latin typeface="Constantia" pitchFamily="18" charset="0"/>
              </a:rPr>
              <a:pPr lvl="0" algn="r" eaLnBrk="1" hangingPunct="1"/>
              <a:t>‹#›</a:t>
            </a:fld>
            <a:endParaRPr lang="en-IN" altLang="en-US" sz="1200">
              <a:solidFill>
                <a:srgbClr val="404924"/>
              </a:solidFill>
              <a:latin typeface="Constantia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/>
            <a:r>
              <a:rPr lang="en-US" sz="1200" smtClean="0">
                <a:solidFill>
                  <a:srgbClr val="404924"/>
                </a:solidFill>
                <a:latin typeface="Constantia" pitchFamily="18" charset="0"/>
              </a:rPr>
              <a:t>20-March-2018</a:t>
            </a:r>
            <a:endParaRPr lang="en-IN" altLang="en-US" sz="1200" dirty="0">
              <a:solidFill>
                <a:srgbClr val="404924"/>
              </a:solidFill>
              <a:latin typeface="Constantia" pitchFamily="18" charset="0"/>
            </a:endParaRPr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/>
            <a:endParaRPr lang="en-IN" altLang="en-US" sz="1200" dirty="0">
              <a:solidFill>
                <a:srgbClr val="404924"/>
              </a:solidFill>
              <a:latin typeface="Constantia" pitchFamily="18" charset="0"/>
            </a:endParaRP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 eaLnBrk="1" hangingPunct="1"/>
            <a:fld id="{0F8F07B0-AD9B-4D93-8F53-36736FA0D0A9}" type="slidenum">
              <a:rPr lang="en-IN" altLang="en-US" sz="1200">
                <a:solidFill>
                  <a:srgbClr val="404924"/>
                </a:solidFill>
                <a:latin typeface="Constantia" pitchFamily="18" charset="0"/>
              </a:rPr>
              <a:pPr lvl="0" algn="r" eaLnBrk="1" hangingPunct="1"/>
              <a:t>‹#›</a:t>
            </a:fld>
            <a:endParaRPr lang="en-IN" altLang="en-US" sz="1200">
              <a:solidFill>
                <a:srgbClr val="404924"/>
              </a:solidFill>
              <a:latin typeface="Constantia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/>
            <a:r>
              <a:rPr lang="en-US" sz="1200" smtClean="0">
                <a:solidFill>
                  <a:srgbClr val="404924"/>
                </a:solidFill>
                <a:latin typeface="Constantia" pitchFamily="18" charset="0"/>
              </a:rPr>
              <a:t>20-March-2018</a:t>
            </a:r>
            <a:endParaRPr lang="en-IN" altLang="en-US" sz="1200" dirty="0">
              <a:solidFill>
                <a:srgbClr val="404924"/>
              </a:solidFill>
              <a:latin typeface="Constantia" pitchFamily="18" charset="0"/>
            </a:endParaRPr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/>
            <a:endParaRPr lang="en-IN" altLang="en-US" sz="1200" dirty="0">
              <a:solidFill>
                <a:srgbClr val="404924"/>
              </a:solidFill>
              <a:latin typeface="Constantia" pitchFamily="18" charset="0"/>
            </a:endParaRP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 eaLnBrk="1" hangingPunct="1"/>
            <a:fld id="{0F8F07B0-AD9B-4D93-8F53-36736FA0D0A9}" type="slidenum">
              <a:rPr lang="en-IN" altLang="en-US" sz="1200">
                <a:solidFill>
                  <a:srgbClr val="404924"/>
                </a:solidFill>
                <a:latin typeface="Constantia" pitchFamily="18" charset="0"/>
              </a:rPr>
              <a:pPr lvl="0" algn="r" eaLnBrk="1" hangingPunct="1"/>
              <a:t>‹#›</a:t>
            </a:fld>
            <a:endParaRPr lang="en-IN" altLang="en-US" sz="1200">
              <a:solidFill>
                <a:srgbClr val="404924"/>
              </a:solidFill>
              <a:latin typeface="Constantia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/>
            <a:r>
              <a:rPr lang="en-US" sz="1200" smtClean="0">
                <a:solidFill>
                  <a:srgbClr val="404924"/>
                </a:solidFill>
                <a:latin typeface="Constantia" pitchFamily="18" charset="0"/>
              </a:rPr>
              <a:t>20-March-2018</a:t>
            </a:r>
            <a:endParaRPr lang="en-IN" altLang="en-US" sz="1200" dirty="0">
              <a:solidFill>
                <a:srgbClr val="404924"/>
              </a:solidFill>
              <a:latin typeface="Constantia" pitchFamily="18" charset="0"/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/>
            <a:endParaRPr lang="en-IN" altLang="en-US" sz="1200" dirty="0">
              <a:solidFill>
                <a:srgbClr val="404924"/>
              </a:solidFill>
              <a:latin typeface="Constantia" pitchFamily="18" charset="0"/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 eaLnBrk="1" hangingPunct="1"/>
            <a:fld id="{0F8F07B0-AD9B-4D93-8F53-36736FA0D0A9}" type="slidenum">
              <a:rPr lang="en-IN" altLang="en-US" sz="1200">
                <a:solidFill>
                  <a:srgbClr val="404924"/>
                </a:solidFill>
                <a:latin typeface="Constantia" pitchFamily="18" charset="0"/>
              </a:rPr>
              <a:pPr lvl="0" algn="r" eaLnBrk="1" hangingPunct="1"/>
              <a:t>‹#›</a:t>
            </a:fld>
            <a:endParaRPr lang="en-IN" altLang="en-US" sz="1200">
              <a:solidFill>
                <a:srgbClr val="404924"/>
              </a:solidFill>
              <a:latin typeface="Constantia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/>
            <a:r>
              <a:rPr lang="en-US" sz="1200" smtClean="0">
                <a:solidFill>
                  <a:srgbClr val="404924"/>
                </a:solidFill>
                <a:latin typeface="Constantia" pitchFamily="18" charset="0"/>
              </a:rPr>
              <a:t>20-March-2018</a:t>
            </a:r>
            <a:endParaRPr lang="en-IN" altLang="en-US" sz="1200" dirty="0">
              <a:solidFill>
                <a:srgbClr val="404924"/>
              </a:solidFill>
              <a:latin typeface="Constantia" pitchFamily="18" charset="0"/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/>
            <a:endParaRPr lang="en-IN" altLang="en-US" sz="1200" dirty="0">
              <a:solidFill>
                <a:srgbClr val="404924"/>
              </a:solidFill>
              <a:latin typeface="Constantia" pitchFamily="18" charset="0"/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 eaLnBrk="1" hangingPunct="1"/>
            <a:fld id="{0F8F07B0-AD9B-4D93-8F53-36736FA0D0A9}" type="slidenum">
              <a:rPr lang="en-IN" altLang="en-US" sz="1200">
                <a:solidFill>
                  <a:srgbClr val="404924"/>
                </a:solidFill>
                <a:latin typeface="Constantia" pitchFamily="18" charset="0"/>
              </a:rPr>
              <a:pPr lvl="0" algn="r" eaLnBrk="1" hangingPunct="1"/>
              <a:t>‹#›</a:t>
            </a:fld>
            <a:endParaRPr lang="en-IN" altLang="en-US" sz="1200">
              <a:solidFill>
                <a:srgbClr val="404924"/>
              </a:solidFill>
              <a:latin typeface="Constantia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/>
            <a:r>
              <a:rPr lang="en-US" sz="1200" smtClean="0">
                <a:solidFill>
                  <a:srgbClr val="404924"/>
                </a:solidFill>
                <a:latin typeface="Constantia" pitchFamily="18" charset="0"/>
              </a:rPr>
              <a:t>20-March-2018</a:t>
            </a:r>
            <a:endParaRPr lang="en-IN" altLang="en-US" sz="1200" dirty="0">
              <a:solidFill>
                <a:srgbClr val="404924"/>
              </a:solidFill>
              <a:latin typeface="Constantia" pitchFamily="18" charset="0"/>
            </a:endParaRPr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/>
            <a:endParaRPr lang="en-IN" altLang="en-US" sz="1200" dirty="0">
              <a:solidFill>
                <a:srgbClr val="404924"/>
              </a:solidFill>
              <a:latin typeface="Constantia" pitchFamily="18" charset="0"/>
            </a:endParaRP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 eaLnBrk="1" hangingPunct="1"/>
            <a:fld id="{0F8F07B0-AD9B-4D93-8F53-36736FA0D0A9}" type="slidenum">
              <a:rPr lang="en-IN" altLang="en-US" sz="1200">
                <a:solidFill>
                  <a:srgbClr val="404924"/>
                </a:solidFill>
                <a:latin typeface="Constantia" pitchFamily="18" charset="0"/>
              </a:rPr>
              <a:pPr lvl="0" algn="r" eaLnBrk="1" hangingPunct="1"/>
              <a:t>‹#›</a:t>
            </a:fld>
            <a:endParaRPr lang="en-IN" altLang="en-US" sz="1200">
              <a:solidFill>
                <a:srgbClr val="404924"/>
              </a:solidFill>
              <a:latin typeface="Constantia" pitchFamily="18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0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6"/>
          <p:cNvSpPr/>
          <p:nvPr/>
        </p:nvSpPr>
        <p:spPr>
          <a:xfrm>
            <a:off x="-9525" y="-7938"/>
            <a:ext cx="9163050" cy="1041400"/>
          </a:xfrm>
          <a:custGeom>
            <a:avLst/>
            <a:gdLst>
              <a:gd name="GT0" fmla="+- l w 0"/>
              <a:gd name="GT1" fmla="+- t h 0"/>
            </a:gdLst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l" t="t" r="GT0" b="GT1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rgbClr val="BF7825">
                  <a:alpha val="45000"/>
                </a:srgbClr>
              </a:gs>
              <a:gs pos="100000">
                <a:srgbClr val="FFC400">
                  <a:alpha val="54999"/>
                </a:srgbClr>
              </a:gs>
            </a:gsLst>
            <a:lin ang="5400000" scaled="1"/>
          </a:gradFill>
          <a:ln>
            <a:noFill/>
            <a:round/>
          </a:ln>
        </p:spPr>
        <p:txBody>
          <a:bodyPr/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 marL="0" lvl="0" indent="0" eaLnBrk="1" hangingPunct="1"/>
            <a:endParaRPr>
              <a:latin typeface="Constantia" pitchFamily="18" charset="0"/>
            </a:endParaRPr>
          </a:p>
        </p:txBody>
      </p:sp>
      <p:sp>
        <p:nvSpPr>
          <p:cNvPr id="1027" name="Freeform 7"/>
          <p:cNvSpPr/>
          <p:nvPr/>
        </p:nvSpPr>
        <p:spPr>
          <a:xfrm>
            <a:off x="4381500" y="-7938"/>
            <a:ext cx="4762500" cy="638175"/>
          </a:xfrm>
          <a:custGeom>
            <a:avLst/>
            <a:gdLst>
              <a:gd name="GT0" fmla="+- l w 0"/>
              <a:gd name="GT1" fmla="+- t h 0"/>
            </a:gdLst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l" t="t" r="GT0" b="GT1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BF9506">
                  <a:alpha val="45098"/>
                </a:srgbClr>
              </a:gs>
              <a:gs pos="80000">
                <a:srgbClr val="F4921F">
                  <a:alpha val="32941"/>
                </a:srgbClr>
              </a:gs>
              <a:gs pos="100000">
                <a:srgbClr val="F4921F">
                  <a:alpha val="29999"/>
                </a:srgbClr>
              </a:gs>
            </a:gsLst>
            <a:lin ang="5400000" scaled="1"/>
          </a:gradFill>
          <a:ln>
            <a:noFill/>
            <a:round/>
          </a:ln>
        </p:spPr>
        <p:txBody>
          <a:bodyPr/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 marL="0" lvl="0" indent="0" eaLnBrk="1" hangingPunct="1"/>
            <a:endParaRPr>
              <a:latin typeface="Constantia" pitchFamily="18" charset="0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0" rIns="0" bIns="0" anchor="b" anchorCtr="0"/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50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lvl="0"/>
            <a:r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162"/>
            <a:ext cx="8229600" cy="438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273050" indent="-2730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7BC29"/>
              </a:buClr>
              <a:buSzPct val="95000"/>
              <a:buFont typeface="Wingdings 2" pitchFamily="18" charset="2"/>
              <a:buChar char=""/>
              <a:defRPr kumimoji="0" lang="en-US" altLang="en-US" sz="2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kumimoji="0" lang="en-US" altLang="en-US"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kumimoji="0" lang="en-US" altLang="en-US"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7BC29"/>
              </a:buClr>
              <a:buSzPct val="65000"/>
              <a:buFont typeface="Wingdings 2" pitchFamily="18" charset="2"/>
              <a:buChar char=""/>
              <a:defRPr kumimoji="0" lang="en-US" altLang="en-US"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itchFamily="18" charset="2"/>
              <a:buChar char=""/>
              <a:defRPr kumimoji="0" lang="en-US" altLang="en-US"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lang="en-US" altLang="en-US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lang="en-US" altLang="en-US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3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/>
            <a:r>
              <a:rPr lang="en-US" sz="1200" smtClean="0">
                <a:solidFill>
                  <a:srgbClr val="404924"/>
                </a:solidFill>
                <a:latin typeface="Constantia" pitchFamily="18" charset="0"/>
              </a:rPr>
              <a:t>20-March-2018</a:t>
            </a:r>
            <a:endParaRPr lang="en-IN" altLang="en-US" sz="1200" dirty="0">
              <a:solidFill>
                <a:srgbClr val="404924"/>
              </a:solidFill>
              <a:latin typeface="Constantia" pitchFamily="18" charset="0"/>
            </a:endParaRPr>
          </a:p>
        </p:txBody>
      </p:sp>
      <p:sp>
        <p:nvSpPr>
          <p:cNvPr id="1031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/>
            <a:endParaRPr lang="en-IN" altLang="en-US" sz="1200" dirty="0">
              <a:solidFill>
                <a:srgbClr val="404924"/>
              </a:solidFill>
              <a:latin typeface="Constantia" pitchFamily="18" charset="0"/>
            </a:endParaRPr>
          </a:p>
        </p:txBody>
      </p:sp>
      <p:sp>
        <p:nvSpPr>
          <p:cNvPr id="1032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 eaLnBrk="1" hangingPunct="1"/>
            <a:fld id="{0F8F07B0-AD9B-4D93-8F53-36736FA0D0A9}" type="slidenum">
              <a:rPr lang="en-IN" altLang="en-US" sz="1200">
                <a:solidFill>
                  <a:srgbClr val="404924"/>
                </a:solidFill>
                <a:latin typeface="Constantia" pitchFamily="18" charset="0"/>
              </a:rPr>
              <a:pPr lvl="0" algn="r" eaLnBrk="1" hangingPunct="1"/>
              <a:t>‹#›</a:t>
            </a:fld>
            <a:endParaRPr lang="en-IN" altLang="en-US" sz="1200">
              <a:solidFill>
                <a:srgbClr val="404924"/>
              </a:solidFill>
              <a:latin typeface="Constantia" pitchFamily="18" charset="0"/>
            </a:endParaRPr>
          </a:p>
        </p:txBody>
      </p:sp>
      <p:grpSp>
        <p:nvGrpSpPr>
          <p:cNvPr id="1033" name="Group 1"/>
          <p:cNvGrpSpPr/>
          <p:nvPr/>
        </p:nvGrpSpPr>
        <p:grpSpPr>
          <a:xfrm>
            <a:off x="-19050" y="203200"/>
            <a:ext cx="9180512" cy="647700"/>
            <a:chOff x="-19045" y="216550"/>
            <a:chExt cx="9180548" cy="649224"/>
          </a:xfrm>
        </p:grpSpPr>
        <p:grpSp>
          <p:nvGrpSpPr>
            <p:cNvPr id="1036" name="Freeform 11"/>
            <p:cNvGrpSpPr/>
            <p:nvPr/>
          </p:nvGrpSpPr>
          <p:grpSpPr>
            <a:xfrm>
              <a:off x="-6091" y="-11569"/>
              <a:ext cx="9137939" cy="1050979"/>
              <a:chOff x="-6096" y="-24384"/>
              <a:chExt cx="9137904" cy="1048512"/>
            </a:xfrm>
          </p:grpSpPr>
          <p:pic>
            <p:nvPicPr>
              <p:cNvPr id="1034" name="Freeform 1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-6096" y="-24384"/>
                <a:ext cx="9137904" cy="1048512"/>
              </a:xfrm>
              <a:prstGeom prst="rect">
                <a:avLst/>
              </a:prstGeom>
              <a:noFill/>
              <a:ln>
                <a:miter lim="800000"/>
              </a:ln>
            </p:spPr>
          </p:pic>
          <p:sp>
            <p:nvSpPr>
              <p:cNvPr id="1035" name="Rectangle 1034"/>
              <p:cNvSpPr/>
              <p:nvPr/>
            </p:nvSpPr>
            <p:spPr>
              <a:xfrm rot="21420000" flipH="1">
                <a:off x="-29291" y="422461"/>
                <a:ext cx="0" cy="0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  <a:ea typeface="Arial" pitchFamily="34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  <a:ea typeface="Arial" pitchFamily="34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  <a:ea typeface="Arial" pitchFamily="34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  <a:ea typeface="Arial" pitchFamily="34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  <a:ea typeface="Arial" pitchFamily="34" charset="0"/>
                  </a:defRPr>
                </a:lvl5pPr>
              </a:lstStyle>
              <a:p>
                <a:pPr marL="0" lvl="0" indent="0" eaLnBrk="1" hangingPunct="1"/>
                <a:endParaRPr>
                  <a:latin typeface="Constantia" pitchFamily="18" charset="0"/>
                </a:endParaRPr>
              </a:p>
            </p:txBody>
          </p:sp>
        </p:grpSp>
        <p:grpSp>
          <p:nvGrpSpPr>
            <p:cNvPr id="1039" name="Freeform 12"/>
            <p:cNvGrpSpPr/>
            <p:nvPr/>
          </p:nvGrpSpPr>
          <p:grpSpPr>
            <a:xfrm>
              <a:off x="-6091" y="61755"/>
              <a:ext cx="9156227" cy="910441"/>
              <a:chOff x="-6096" y="48768"/>
              <a:chExt cx="9156192" cy="908304"/>
            </a:xfrm>
          </p:grpSpPr>
          <p:pic>
            <p:nvPicPr>
              <p:cNvPr id="1037" name="Freeform 12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-6096" y="48768"/>
                <a:ext cx="9156192" cy="908304"/>
              </a:xfrm>
              <a:prstGeom prst="rect">
                <a:avLst/>
              </a:prstGeom>
              <a:noFill/>
              <a:ln>
                <a:miter lim="800000"/>
              </a:ln>
            </p:spPr>
          </p:pic>
          <p:sp>
            <p:nvSpPr>
              <p:cNvPr id="1038" name="Rectangle 1037"/>
              <p:cNvSpPr/>
              <p:nvPr/>
            </p:nvSpPr>
            <p:spPr>
              <a:xfrm rot="21420000" flipH="1">
                <a:off x="-21714" y="495979"/>
                <a:ext cx="0" cy="0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  <a:ea typeface="Arial" pitchFamily="34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  <a:ea typeface="Arial" pitchFamily="34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  <a:ea typeface="Arial" pitchFamily="34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  <a:ea typeface="Arial" pitchFamily="34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  <a:ea typeface="Arial" pitchFamily="34" charset="0"/>
                  </a:defRPr>
                </a:lvl5pPr>
              </a:lstStyle>
              <a:p>
                <a:pPr marL="0" lvl="0" indent="0" eaLnBrk="1" hangingPunct="1"/>
                <a:endParaRPr>
                  <a:latin typeface="Constantia" pitchFamily="18" charset="0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2" r:id="rId7"/>
    <p:sldLayoutId id="2147483713" r:id="rId8"/>
  </p:sldLayoutIdLst>
  <p:transition/>
  <p:hf hdr="0" ftr="0" dt="0"/>
  <p:txStyles>
    <p:titleStyle>
      <a:lvl1pPr marL="0" indent="0" algn="l" defTabSz="914400" rtl="0" eaLnBrk="0" fontAlgn="base" hangingPunct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5000" b="0" i="0" u="none" kern="1200" baseline="0">
          <a:solidFill>
            <a:schemeClr val="tx2"/>
          </a:solidFill>
          <a:effectLst/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rgbClr val="E7BC29"/>
        </a:buClr>
        <a:buSzPct val="95000"/>
        <a:buFont typeface="Wingdings 2" pitchFamily="18" charset="2"/>
        <a:buChar char=""/>
        <a:defRPr kumimoji="0" sz="26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39763" indent="-246063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kumimoji="0" sz="24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indent="-246063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kumimoji="0" sz="21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87450" indent="-20955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rgbClr val="E7BC29"/>
        </a:buClr>
        <a:buSzPct val="65000"/>
        <a:buFont typeface="Wingdings 2" pitchFamily="18" charset="2"/>
        <a:buChar char=""/>
        <a:defRPr kumimoji="0" sz="20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462088" indent="-20955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rgbClr val="D092A7"/>
        </a:buClr>
        <a:buSzPct val="65000"/>
        <a:buFont typeface="Wingdings 2" pitchFamily="18" charset="2"/>
        <a:buChar char=""/>
        <a:defRPr kumimoji="0" sz="20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6"/>
          <p:cNvSpPr/>
          <p:nvPr/>
        </p:nvSpPr>
        <p:spPr>
          <a:xfrm>
            <a:off x="-9525" y="-7938"/>
            <a:ext cx="9163050" cy="1041400"/>
          </a:xfrm>
          <a:custGeom>
            <a:avLst/>
            <a:gdLst>
              <a:gd name="GT0" fmla="+- l w 0"/>
              <a:gd name="GT1" fmla="+- t h 0"/>
            </a:gdLst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l" t="t" r="GT0" b="GT1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rgbClr val="BF7825">
                  <a:alpha val="45000"/>
                </a:srgbClr>
              </a:gs>
              <a:gs pos="100000">
                <a:srgbClr val="FFC400">
                  <a:alpha val="54999"/>
                </a:srgbClr>
              </a:gs>
            </a:gsLst>
            <a:lin ang="5400000" scaled="1"/>
          </a:gradFill>
          <a:ln>
            <a:noFill/>
            <a:round/>
          </a:ln>
        </p:spPr>
        <p:txBody>
          <a:bodyPr/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 marL="0" lvl="0" indent="0" eaLnBrk="1" hangingPunct="1"/>
            <a:endParaRPr>
              <a:latin typeface="Constantia" pitchFamily="18" charset="0"/>
            </a:endParaRPr>
          </a:p>
        </p:txBody>
      </p:sp>
      <p:sp>
        <p:nvSpPr>
          <p:cNvPr id="2051" name="Freeform 7"/>
          <p:cNvSpPr/>
          <p:nvPr/>
        </p:nvSpPr>
        <p:spPr>
          <a:xfrm>
            <a:off x="4381500" y="-7938"/>
            <a:ext cx="4762500" cy="638175"/>
          </a:xfrm>
          <a:custGeom>
            <a:avLst/>
            <a:gdLst>
              <a:gd name="GT0" fmla="+- l w 0"/>
              <a:gd name="GT1" fmla="+- t h 0"/>
            </a:gdLst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l" t="t" r="GT0" b="GT1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BF9506">
                  <a:alpha val="45098"/>
                </a:srgbClr>
              </a:gs>
              <a:gs pos="80000">
                <a:srgbClr val="F4921F">
                  <a:alpha val="32941"/>
                </a:srgbClr>
              </a:gs>
              <a:gs pos="100000">
                <a:srgbClr val="F4921F">
                  <a:alpha val="29999"/>
                </a:srgbClr>
              </a:gs>
            </a:gsLst>
            <a:lin ang="5400000" scaled="1"/>
          </a:gradFill>
          <a:ln>
            <a:noFill/>
            <a:round/>
          </a:ln>
        </p:spPr>
        <p:txBody>
          <a:bodyPr/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 marL="0" lvl="0" indent="0" eaLnBrk="1" hangingPunct="1"/>
            <a:endParaRPr>
              <a:latin typeface="Constantia" pitchFamily="18" charset="0"/>
            </a:endParaRPr>
          </a:p>
        </p:txBody>
      </p:sp>
      <p:grpSp>
        <p:nvGrpSpPr>
          <p:cNvPr id="2052" name="Group 1"/>
          <p:cNvGrpSpPr/>
          <p:nvPr/>
        </p:nvGrpSpPr>
        <p:grpSpPr>
          <a:xfrm>
            <a:off x="-19050" y="203200"/>
            <a:ext cx="9180512" cy="647700"/>
            <a:chOff x="-19045" y="216550"/>
            <a:chExt cx="9180548" cy="649224"/>
          </a:xfrm>
        </p:grpSpPr>
        <p:grpSp>
          <p:nvGrpSpPr>
            <p:cNvPr id="2060" name="Freeform 11"/>
            <p:cNvGrpSpPr/>
            <p:nvPr/>
          </p:nvGrpSpPr>
          <p:grpSpPr>
            <a:xfrm>
              <a:off x="-6091" y="-11569"/>
              <a:ext cx="9137939" cy="1050979"/>
              <a:chOff x="-6096" y="-24384"/>
              <a:chExt cx="9137904" cy="1048512"/>
            </a:xfrm>
          </p:grpSpPr>
          <p:pic>
            <p:nvPicPr>
              <p:cNvPr id="2058" name="Freeform 1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096" y="-24384"/>
                <a:ext cx="9137904" cy="1048512"/>
              </a:xfrm>
              <a:prstGeom prst="rect">
                <a:avLst/>
              </a:prstGeom>
              <a:noFill/>
              <a:ln>
                <a:miter lim="800000"/>
              </a:ln>
            </p:spPr>
          </p:pic>
          <p:sp>
            <p:nvSpPr>
              <p:cNvPr id="2059" name="Rectangle 2058"/>
              <p:cNvSpPr/>
              <p:nvPr/>
            </p:nvSpPr>
            <p:spPr>
              <a:xfrm rot="21420000" flipH="1">
                <a:off x="-29291" y="422461"/>
                <a:ext cx="0" cy="0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  <a:ea typeface="Arial" pitchFamily="34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  <a:ea typeface="Arial" pitchFamily="34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  <a:ea typeface="Arial" pitchFamily="34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  <a:ea typeface="Arial" pitchFamily="34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  <a:ea typeface="Arial" pitchFamily="34" charset="0"/>
                  </a:defRPr>
                </a:lvl5pPr>
              </a:lstStyle>
              <a:p>
                <a:pPr marL="0" lvl="0" indent="0" eaLnBrk="1" hangingPunct="1"/>
                <a:endParaRPr>
                  <a:latin typeface="Constantia" pitchFamily="18" charset="0"/>
                </a:endParaRPr>
              </a:p>
            </p:txBody>
          </p:sp>
        </p:grpSp>
        <p:grpSp>
          <p:nvGrpSpPr>
            <p:cNvPr id="2063" name="Freeform 12"/>
            <p:cNvGrpSpPr/>
            <p:nvPr/>
          </p:nvGrpSpPr>
          <p:grpSpPr>
            <a:xfrm>
              <a:off x="-6091" y="61755"/>
              <a:ext cx="9156227" cy="910441"/>
              <a:chOff x="-6096" y="48768"/>
              <a:chExt cx="9156192" cy="908304"/>
            </a:xfrm>
          </p:grpSpPr>
          <p:pic>
            <p:nvPicPr>
              <p:cNvPr id="2061" name="Freeform 1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6096" y="48768"/>
                <a:ext cx="9156192" cy="908304"/>
              </a:xfrm>
              <a:prstGeom prst="rect">
                <a:avLst/>
              </a:prstGeom>
              <a:noFill/>
              <a:ln>
                <a:miter lim="800000"/>
              </a:ln>
            </p:spPr>
          </p:pic>
          <p:sp>
            <p:nvSpPr>
              <p:cNvPr id="2062" name="Rectangle 2061"/>
              <p:cNvSpPr/>
              <p:nvPr/>
            </p:nvSpPr>
            <p:spPr>
              <a:xfrm rot="21420000" flipH="1">
                <a:off x="-21714" y="495979"/>
                <a:ext cx="0" cy="0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  <a:ea typeface="Arial" pitchFamily="34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  <a:ea typeface="Arial" pitchFamily="34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  <a:ea typeface="Arial" pitchFamily="34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  <a:ea typeface="Arial" pitchFamily="34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  <a:ea typeface="Arial" pitchFamily="34" charset="0"/>
                  </a:defRPr>
                </a:lvl5pPr>
              </a:lstStyle>
              <a:p>
                <a:pPr marL="0" lvl="0" indent="0" eaLnBrk="1" hangingPunct="1"/>
                <a:endParaRPr>
                  <a:latin typeface="Constantia" pitchFamily="18" charset="0"/>
                </a:endParaRPr>
              </a:p>
            </p:txBody>
          </p:sp>
        </p:grpSp>
      </p:grpSp>
      <p:sp>
        <p:nvSpPr>
          <p:cNvPr id="2053" name="Title Placeholder 8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0" rIns="0" bIns="0" anchor="b" anchorCtr="0"/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50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lvl="0"/>
            <a:r>
              <a:t>Click to edit Master title style</a:t>
            </a:r>
          </a:p>
        </p:txBody>
      </p:sp>
      <p:sp>
        <p:nvSpPr>
          <p:cNvPr id="2054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162"/>
            <a:ext cx="8229600" cy="438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273050" indent="-2730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7BC29"/>
              </a:buClr>
              <a:buSzPct val="95000"/>
              <a:buFont typeface="Wingdings 2" pitchFamily="18" charset="2"/>
              <a:buChar char=""/>
              <a:defRPr kumimoji="0" lang="en-US" altLang="en-US" sz="2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kumimoji="0" lang="en-US" altLang="en-US"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kumimoji="0" lang="en-US" altLang="en-US"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7BC29"/>
              </a:buClr>
              <a:buSzPct val="65000"/>
              <a:buFont typeface="Wingdings 2" pitchFamily="18" charset="2"/>
              <a:buChar char=""/>
              <a:defRPr kumimoji="0" lang="en-US" altLang="en-US"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itchFamily="18" charset="2"/>
              <a:buChar char=""/>
              <a:defRPr kumimoji="0" lang="en-US" altLang="en-US"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lang="en-US" altLang="en-US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lang="en-US" altLang="en-US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2055" name="Date Placeholder 2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/>
            <a:r>
              <a:rPr lang="en-US" sz="1200" smtClean="0">
                <a:solidFill>
                  <a:srgbClr val="F2EFC0"/>
                </a:solidFill>
                <a:latin typeface="Constantia" pitchFamily="18" charset="0"/>
              </a:rPr>
              <a:t>20-March-2018</a:t>
            </a:r>
            <a:endParaRPr lang="en-IN" altLang="en-US" sz="1200" dirty="0">
              <a:solidFill>
                <a:srgbClr val="F2EFC0"/>
              </a:solidFill>
              <a:latin typeface="Constantia" pitchFamily="18" charset="0"/>
            </a:endParaRPr>
          </a:p>
        </p:txBody>
      </p:sp>
      <p:sp>
        <p:nvSpPr>
          <p:cNvPr id="2056" name="Footer Placeholder 18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/>
            <a:endParaRPr lang="en-IN" altLang="en-US" sz="1200" dirty="0">
              <a:solidFill>
                <a:srgbClr val="F2EFC0"/>
              </a:solidFill>
              <a:latin typeface="Constantia" pitchFamily="18" charset="0"/>
            </a:endParaRPr>
          </a:p>
        </p:txBody>
      </p:sp>
      <p:sp>
        <p:nvSpPr>
          <p:cNvPr id="2057" name="Slide Number Placeholder 26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 eaLnBrk="1" hangingPunct="1"/>
            <a:fld id="{FA9441C3-37DE-43B9-B566-8644E014C42A}" type="slidenum">
              <a:rPr lang="en-IN" altLang="en-US" sz="1200">
                <a:solidFill>
                  <a:srgbClr val="F2EFC0"/>
                </a:solidFill>
                <a:latin typeface="Constantia" pitchFamily="18" charset="0"/>
              </a:rPr>
              <a:pPr lvl="0" algn="r" eaLnBrk="1" hangingPunct="1"/>
              <a:t>‹#›</a:t>
            </a:fld>
            <a:endParaRPr lang="en-IN" altLang="en-US" sz="1200">
              <a:solidFill>
                <a:srgbClr val="F2EFC0"/>
              </a:solidFill>
              <a:latin typeface="Constantia" pitchFamily="18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</p:sldLayoutIdLst>
  <p:transition/>
  <p:hf hdr="0" ftr="0" dt="0"/>
  <p:txStyles>
    <p:titleStyle>
      <a:lvl1pPr marL="0" indent="0" algn="l" defTabSz="914400" rtl="0" eaLnBrk="0" fontAlgn="base" hangingPunct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5000" b="0" i="0" u="none" kern="1200" baseline="0">
          <a:solidFill>
            <a:schemeClr val="tx2"/>
          </a:solidFill>
          <a:effectLst/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rgbClr val="E7BC29"/>
        </a:buClr>
        <a:buSzPct val="95000"/>
        <a:buFont typeface="Wingdings 2" pitchFamily="18" charset="2"/>
        <a:buChar char=""/>
        <a:defRPr kumimoji="0" sz="26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39763" indent="-246063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kumimoji="0" sz="24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indent="-246063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kumimoji="0" sz="21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87450" indent="-20955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rgbClr val="E7BC29"/>
        </a:buClr>
        <a:buSzPct val="65000"/>
        <a:buFont typeface="Wingdings 2" pitchFamily="18" charset="2"/>
        <a:buChar char=""/>
        <a:defRPr kumimoji="0" sz="20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462088" indent="-20955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rgbClr val="D092A7"/>
        </a:buClr>
        <a:buSzPct val="65000"/>
        <a:buFont typeface="Wingdings 2" pitchFamily="18" charset="2"/>
        <a:buChar char=""/>
        <a:defRPr kumimoji="0" sz="20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reeform 6"/>
          <p:cNvSpPr/>
          <p:nvPr/>
        </p:nvSpPr>
        <p:spPr>
          <a:xfrm>
            <a:off x="-9525" y="-7938"/>
            <a:ext cx="9163050" cy="1041400"/>
          </a:xfrm>
          <a:custGeom>
            <a:avLst/>
            <a:gdLst>
              <a:gd name="GT0" fmla="+- l w 0"/>
              <a:gd name="GT1" fmla="+- t h 0"/>
            </a:gdLst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l" t="t" r="GT0" b="GT1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rgbClr val="BF7825">
                  <a:alpha val="45000"/>
                </a:srgbClr>
              </a:gs>
              <a:gs pos="100000">
                <a:srgbClr val="FFC400">
                  <a:alpha val="54999"/>
                </a:srgbClr>
              </a:gs>
            </a:gsLst>
            <a:lin ang="5400000" scaled="1"/>
          </a:gradFill>
          <a:ln>
            <a:noFill/>
            <a:round/>
          </a:ln>
        </p:spPr>
        <p:txBody>
          <a:bodyPr/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 marL="0" lvl="0" indent="0" eaLnBrk="1" hangingPunct="1"/>
            <a:endParaRPr>
              <a:latin typeface="Constantia" pitchFamily="18" charset="0"/>
            </a:endParaRPr>
          </a:p>
        </p:txBody>
      </p:sp>
      <p:sp>
        <p:nvSpPr>
          <p:cNvPr id="3075" name="Freeform 7"/>
          <p:cNvSpPr/>
          <p:nvPr/>
        </p:nvSpPr>
        <p:spPr>
          <a:xfrm>
            <a:off x="4381500" y="-7938"/>
            <a:ext cx="4762500" cy="638175"/>
          </a:xfrm>
          <a:custGeom>
            <a:avLst/>
            <a:gdLst>
              <a:gd name="GT0" fmla="+- l w 0"/>
              <a:gd name="GT1" fmla="+- t h 0"/>
            </a:gdLst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l" t="t" r="GT0" b="GT1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BF9506">
                  <a:alpha val="45098"/>
                </a:srgbClr>
              </a:gs>
              <a:gs pos="80000">
                <a:srgbClr val="F4921F">
                  <a:alpha val="32941"/>
                </a:srgbClr>
              </a:gs>
              <a:gs pos="100000">
                <a:srgbClr val="F4921F">
                  <a:alpha val="29999"/>
                </a:srgbClr>
              </a:gs>
            </a:gsLst>
            <a:lin ang="5400000" scaled="1"/>
          </a:gradFill>
          <a:ln>
            <a:noFill/>
            <a:round/>
          </a:ln>
        </p:spPr>
        <p:txBody>
          <a:bodyPr/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 marL="0" lvl="0" indent="0" eaLnBrk="1" hangingPunct="1"/>
            <a:endParaRPr>
              <a:latin typeface="Constantia" pitchFamily="18" charset="0"/>
            </a:endParaRPr>
          </a:p>
        </p:txBody>
      </p:sp>
      <p:grpSp>
        <p:nvGrpSpPr>
          <p:cNvPr id="3076" name="Group 1"/>
          <p:cNvGrpSpPr/>
          <p:nvPr/>
        </p:nvGrpSpPr>
        <p:grpSpPr>
          <a:xfrm>
            <a:off x="-19050" y="203200"/>
            <a:ext cx="9180512" cy="647700"/>
            <a:chOff x="-19045" y="216550"/>
            <a:chExt cx="9180548" cy="649224"/>
          </a:xfrm>
        </p:grpSpPr>
        <p:grpSp>
          <p:nvGrpSpPr>
            <p:cNvPr id="3084" name="Freeform 11"/>
            <p:cNvGrpSpPr/>
            <p:nvPr/>
          </p:nvGrpSpPr>
          <p:grpSpPr>
            <a:xfrm>
              <a:off x="-6091" y="-11569"/>
              <a:ext cx="9137939" cy="1050979"/>
              <a:chOff x="-6096" y="-24384"/>
              <a:chExt cx="9137904" cy="1048512"/>
            </a:xfrm>
          </p:grpSpPr>
          <p:pic>
            <p:nvPicPr>
              <p:cNvPr id="3082" name="Freeform 1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096" y="-24384"/>
                <a:ext cx="9137904" cy="1048512"/>
              </a:xfrm>
              <a:prstGeom prst="rect">
                <a:avLst/>
              </a:prstGeom>
              <a:noFill/>
              <a:ln>
                <a:miter lim="800000"/>
              </a:ln>
            </p:spPr>
          </p:pic>
          <p:sp>
            <p:nvSpPr>
              <p:cNvPr id="3083" name="Rectangle 3082"/>
              <p:cNvSpPr/>
              <p:nvPr/>
            </p:nvSpPr>
            <p:spPr>
              <a:xfrm rot="21420000" flipH="1">
                <a:off x="-29291" y="422461"/>
                <a:ext cx="0" cy="0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  <a:ea typeface="Arial" pitchFamily="34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  <a:ea typeface="Arial" pitchFamily="34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  <a:ea typeface="Arial" pitchFamily="34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  <a:ea typeface="Arial" pitchFamily="34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  <a:ea typeface="Arial" pitchFamily="34" charset="0"/>
                  </a:defRPr>
                </a:lvl5pPr>
              </a:lstStyle>
              <a:p>
                <a:pPr marL="0" lvl="0" indent="0" eaLnBrk="1" hangingPunct="1"/>
                <a:endParaRPr>
                  <a:latin typeface="Constantia" pitchFamily="18" charset="0"/>
                </a:endParaRPr>
              </a:p>
            </p:txBody>
          </p:sp>
        </p:grpSp>
        <p:grpSp>
          <p:nvGrpSpPr>
            <p:cNvPr id="3087" name="Freeform 12"/>
            <p:cNvGrpSpPr/>
            <p:nvPr/>
          </p:nvGrpSpPr>
          <p:grpSpPr>
            <a:xfrm>
              <a:off x="-6091" y="61755"/>
              <a:ext cx="9156227" cy="910441"/>
              <a:chOff x="-6096" y="48768"/>
              <a:chExt cx="9156192" cy="908304"/>
            </a:xfrm>
          </p:grpSpPr>
          <p:pic>
            <p:nvPicPr>
              <p:cNvPr id="3085" name="Freeform 1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6096" y="48768"/>
                <a:ext cx="9156192" cy="908304"/>
              </a:xfrm>
              <a:prstGeom prst="rect">
                <a:avLst/>
              </a:prstGeom>
              <a:noFill/>
              <a:ln>
                <a:miter lim="800000"/>
              </a:ln>
            </p:spPr>
          </p:pic>
          <p:sp>
            <p:nvSpPr>
              <p:cNvPr id="3086" name="Rectangle 3085"/>
              <p:cNvSpPr/>
              <p:nvPr/>
            </p:nvSpPr>
            <p:spPr>
              <a:xfrm rot="21420000" flipH="1">
                <a:off x="-21714" y="495979"/>
                <a:ext cx="0" cy="0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  <a:ea typeface="Arial" pitchFamily="34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  <a:ea typeface="Arial" pitchFamily="34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  <a:ea typeface="Arial" pitchFamily="34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  <a:ea typeface="Arial" pitchFamily="34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  <a:ea typeface="Arial" pitchFamily="34" charset="0"/>
                  </a:defRPr>
                </a:lvl5pPr>
              </a:lstStyle>
              <a:p>
                <a:pPr marL="0" lvl="0" indent="0" eaLnBrk="1" hangingPunct="1"/>
                <a:endParaRPr>
                  <a:latin typeface="Constantia" pitchFamily="18" charset="0"/>
                </a:endParaRPr>
              </a:p>
            </p:txBody>
          </p:sp>
        </p:grpSp>
      </p:grpSp>
      <p:sp>
        <p:nvSpPr>
          <p:cNvPr id="3077" name="Title Placeholder 8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0" rIns="0" bIns="0" anchor="b" anchorCtr="0"/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50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lvl="0"/>
            <a:r>
              <a:t>Click to edit Master title style</a:t>
            </a:r>
          </a:p>
        </p:txBody>
      </p:sp>
      <p:sp>
        <p:nvSpPr>
          <p:cNvPr id="3078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162"/>
            <a:ext cx="8229600" cy="438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273050" indent="-2730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7BC29"/>
              </a:buClr>
              <a:buSzPct val="95000"/>
              <a:buFont typeface="Wingdings 2" pitchFamily="18" charset="2"/>
              <a:buChar char=""/>
              <a:defRPr kumimoji="0" lang="en-US" altLang="en-US" sz="2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kumimoji="0" lang="en-US" altLang="en-US"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kumimoji="0" lang="en-US" altLang="en-US"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7BC29"/>
              </a:buClr>
              <a:buSzPct val="65000"/>
              <a:buFont typeface="Wingdings 2" pitchFamily="18" charset="2"/>
              <a:buChar char=""/>
              <a:defRPr kumimoji="0" lang="en-US" altLang="en-US"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itchFamily="18" charset="2"/>
              <a:buChar char=""/>
              <a:defRPr kumimoji="0" lang="en-US" altLang="en-US"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lang="en-US" altLang="en-US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lang="en-US" altLang="en-US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3079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/>
            <a:r>
              <a:rPr lang="en-US" sz="1200" smtClean="0">
                <a:solidFill>
                  <a:srgbClr val="F2EFC0"/>
                </a:solidFill>
                <a:latin typeface="Constantia" pitchFamily="18" charset="0"/>
              </a:rPr>
              <a:t>20-March-2018</a:t>
            </a:r>
            <a:endParaRPr lang="en-IN" altLang="en-US" sz="1200" dirty="0">
              <a:solidFill>
                <a:srgbClr val="F2EFC0"/>
              </a:solidFill>
              <a:latin typeface="Constantia" pitchFamily="18" charset="0"/>
            </a:endParaRPr>
          </a:p>
        </p:txBody>
      </p:sp>
      <p:sp>
        <p:nvSpPr>
          <p:cNvPr id="308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/>
            <a:endParaRPr lang="en-IN" altLang="en-US" sz="1200" dirty="0">
              <a:solidFill>
                <a:srgbClr val="F2EFC0"/>
              </a:solidFill>
              <a:latin typeface="Constantia" pitchFamily="18" charset="0"/>
            </a:endParaRPr>
          </a:p>
        </p:txBody>
      </p:sp>
      <p:sp>
        <p:nvSpPr>
          <p:cNvPr id="308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 eaLnBrk="1" hangingPunct="1"/>
            <a:fld id="{32058003-3FC4-4C23-9084-22BAD96B9A79}" type="slidenum">
              <a:rPr lang="en-IN" altLang="en-US" sz="1200">
                <a:solidFill>
                  <a:srgbClr val="F2EFC0"/>
                </a:solidFill>
                <a:latin typeface="Constantia" pitchFamily="18" charset="0"/>
              </a:rPr>
              <a:pPr lvl="0" algn="r" eaLnBrk="1" hangingPunct="1"/>
              <a:t>‹#›</a:t>
            </a:fld>
            <a:endParaRPr lang="en-IN" altLang="en-US" sz="1200">
              <a:solidFill>
                <a:srgbClr val="F2EFC0"/>
              </a:solidFill>
              <a:latin typeface="Constantia" pitchFamily="18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</p:sldLayoutIdLst>
  <p:transition/>
  <p:hf hdr="0" ftr="0" dt="0"/>
  <p:txStyles>
    <p:titleStyle>
      <a:lvl1pPr marL="0" indent="0" algn="l" defTabSz="914400" rtl="0" eaLnBrk="0" fontAlgn="base" hangingPunct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5000" b="0" i="0" u="none" kern="1200" baseline="0">
          <a:solidFill>
            <a:schemeClr val="tx2"/>
          </a:solidFill>
          <a:effectLst/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rgbClr val="E7BC29"/>
        </a:buClr>
        <a:buSzPct val="95000"/>
        <a:buFont typeface="Wingdings 2" pitchFamily="18" charset="2"/>
        <a:buChar char=""/>
        <a:defRPr kumimoji="0" sz="26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39763" indent="-246063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kumimoji="0" sz="24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indent="-246063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kumimoji="0" sz="21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87450" indent="-20955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rgbClr val="E7BC29"/>
        </a:buClr>
        <a:buSzPct val="65000"/>
        <a:buFont typeface="Wingdings 2" pitchFamily="18" charset="2"/>
        <a:buChar char=""/>
        <a:defRPr kumimoji="0" sz="20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462088" indent="-20955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rgbClr val="D092A7"/>
        </a:buClr>
        <a:buSzPct val="65000"/>
        <a:buFont typeface="Wingdings 2" pitchFamily="18" charset="2"/>
        <a:buChar char=""/>
        <a:defRPr kumimoji="0" sz="20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nip and Round Single Corner Rectangle 13"/>
          <p:cNvSpPr/>
          <p:nvPr/>
        </p:nvSpPr>
        <p:spPr>
          <a:xfrm rot="420000" flipV="1">
            <a:off x="3165475" y="1108075"/>
            <a:ext cx="5257800" cy="4114800"/>
          </a:xfrm>
          <a:custGeom>
            <a:avLst/>
            <a:gdLst>
              <a:gd name="GT0" fmla="*/ 5182785 w 5257800"/>
              <a:gd name="GT1" fmla="+- l GT0 0"/>
              <a:gd name="GT2" fmla="+- t h 0"/>
            </a:gdLst>
            <a:ahLst/>
            <a:cxnLst>
              <a:cxn ang="0">
                <a:pos x="5257800" y="2057400"/>
              </a:cxn>
              <a:cxn ang="0">
                <a:pos x="2628900" y="4114800"/>
              </a:cxn>
              <a:cxn ang="0">
                <a:pos x="0" y="2057400"/>
              </a:cxn>
              <a:cxn ang="0">
                <a:pos x="2628900" y="0"/>
              </a:cxn>
            </a:cxnLst>
            <a:rect l="l" t="t" r="GT1" b="GT2"/>
            <a:pathLst>
              <a:path w="5257800" h="4114800">
                <a:moveTo>
                  <a:pt x="0" y="0"/>
                </a:moveTo>
                <a:lnTo>
                  <a:pt x="5107774" y="0"/>
                </a:lnTo>
                <a:lnTo>
                  <a:pt x="5257800" y="150026"/>
                </a:lnTo>
                <a:lnTo>
                  <a:pt x="5257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3175" cap="rnd">
            <a:solidFill>
              <a:srgbClr val="C0C0C0"/>
            </a:solidFill>
            <a:miter lim="800000"/>
          </a:ln>
          <a:effectLst>
            <a:outerShdw dist="38500" dir="7500041" sx="98500" sy="100079" kx="99984" algn="tl">
              <a:srgbClr val="000000">
                <a:alpha val="25000"/>
              </a:srgbClr>
            </a:outerShdw>
          </a:effectLst>
        </p:spPr>
        <p:txBody>
          <a:bodyPr anchor="ctr" anchorCtr="0"/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 marL="0" lvl="0" indent="0" algn="ctr" eaLnBrk="1" hangingPunct="1"/>
            <a:endParaRPr>
              <a:solidFill>
                <a:srgbClr val="FFFFFF"/>
              </a:solidFill>
              <a:latin typeface="Constantia" pitchFamily="18" charset="0"/>
            </a:endParaRPr>
          </a:p>
        </p:txBody>
      </p:sp>
      <p:sp>
        <p:nvSpPr>
          <p:cNvPr id="4099" name="Right Triangle 14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>
            <a:solidFill>
              <a:srgbClr val="FFFFFF"/>
            </a:solidFill>
            <a:bevel/>
          </a:ln>
          <a:effectLst>
            <a:outerShdw dist="6350" dir="12899788" algn="tl">
              <a:srgbClr val="000000">
                <a:alpha val="46999"/>
              </a:srgbClr>
            </a:outerShdw>
          </a:effectLst>
        </p:spPr>
        <p:txBody>
          <a:bodyPr anchor="ctr" anchorCtr="0"/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 marL="0" lvl="0" indent="0" algn="ctr" eaLnBrk="1" hangingPunct="1"/>
            <a:endParaRPr>
              <a:solidFill>
                <a:srgbClr val="FFFFFF"/>
              </a:solidFill>
              <a:latin typeface="Constantia" pitchFamily="18" charset="0"/>
            </a:endParaRPr>
          </a:p>
        </p:txBody>
      </p:sp>
      <p:sp>
        <p:nvSpPr>
          <p:cNvPr id="4100" name="Freeform 15"/>
          <p:cNvSpPr/>
          <p:nvPr/>
        </p:nvSpPr>
        <p:spPr>
          <a:xfrm flipV="1">
            <a:off x="-9525" y="5816600"/>
            <a:ext cx="9163050" cy="1041400"/>
          </a:xfrm>
          <a:custGeom>
            <a:avLst/>
            <a:gdLst>
              <a:gd name="GT0" fmla="+- l w 0"/>
              <a:gd name="GT1" fmla="+- t h 0"/>
            </a:gdLst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l" t="t" r="GT0" b="GT1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rgbClr val="BF7825">
                  <a:alpha val="45000"/>
                </a:srgbClr>
              </a:gs>
              <a:gs pos="100000">
                <a:srgbClr val="FFC400">
                  <a:alpha val="54999"/>
                </a:srgbClr>
              </a:gs>
            </a:gsLst>
            <a:lin ang="5400000" scaled="1"/>
          </a:gradFill>
          <a:ln>
            <a:noFill/>
            <a:round/>
          </a:ln>
        </p:spPr>
        <p:txBody>
          <a:bodyPr/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 marL="0" lvl="0" indent="0" eaLnBrk="1" hangingPunct="1"/>
            <a:endParaRPr>
              <a:latin typeface="Constantia" pitchFamily="18" charset="0"/>
            </a:endParaRPr>
          </a:p>
        </p:txBody>
      </p:sp>
      <p:sp>
        <p:nvSpPr>
          <p:cNvPr id="4101" name="Freeform 16"/>
          <p:cNvSpPr/>
          <p:nvPr/>
        </p:nvSpPr>
        <p:spPr>
          <a:xfrm flipV="1">
            <a:off x="4381500" y="6219825"/>
            <a:ext cx="4762500" cy="638175"/>
          </a:xfrm>
          <a:custGeom>
            <a:avLst/>
            <a:gdLst>
              <a:gd name="GT0" fmla="+- l w 0"/>
              <a:gd name="GT1" fmla="+- t h 0"/>
            </a:gdLst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l" t="t" r="GT0" b="GT1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BF9506">
                  <a:alpha val="45098"/>
                </a:srgbClr>
              </a:gs>
              <a:gs pos="80000">
                <a:srgbClr val="F4921F">
                  <a:alpha val="32941"/>
                </a:srgbClr>
              </a:gs>
              <a:gs pos="100000">
                <a:srgbClr val="F4921F">
                  <a:alpha val="29999"/>
                </a:srgbClr>
              </a:gs>
            </a:gsLst>
            <a:lin ang="5400000" scaled="1"/>
          </a:gradFill>
          <a:ln>
            <a:noFill/>
            <a:round/>
          </a:ln>
        </p:spPr>
        <p:txBody>
          <a:bodyPr/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 marL="0" lvl="0" indent="0" eaLnBrk="1" hangingPunct="1"/>
            <a:endParaRPr>
              <a:latin typeface="Constantia" pitchFamily="18" charset="0"/>
            </a:endParaRPr>
          </a:p>
        </p:txBody>
      </p:sp>
      <p:sp>
        <p:nvSpPr>
          <p:cNvPr id="4102" name="Title Placeholder 8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0" rIns="0" bIns="0" anchor="b" anchorCtr="0"/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50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lvl="0"/>
            <a:r>
              <a:t>Click to edit Master title style</a:t>
            </a:r>
          </a:p>
        </p:txBody>
      </p:sp>
      <p:sp>
        <p:nvSpPr>
          <p:cNvPr id="4103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162"/>
            <a:ext cx="8229600" cy="438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273050" indent="-2730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7BC29"/>
              </a:buClr>
              <a:buSzPct val="95000"/>
              <a:buFont typeface="Wingdings 2" pitchFamily="18" charset="2"/>
              <a:buChar char=""/>
              <a:defRPr kumimoji="0" lang="en-US" altLang="en-US" sz="2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kumimoji="0" lang="en-US" altLang="en-US"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kumimoji="0" lang="en-US" altLang="en-US"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7BC29"/>
              </a:buClr>
              <a:buSzPct val="65000"/>
              <a:buFont typeface="Wingdings 2" pitchFamily="18" charset="2"/>
              <a:buChar char=""/>
              <a:defRPr kumimoji="0" lang="en-US" altLang="en-US"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itchFamily="18" charset="2"/>
              <a:buChar char=""/>
              <a:defRPr kumimoji="0" lang="en-US" altLang="en-US"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lang="en-US" altLang="en-US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lang="en-US" altLang="en-US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104" name="Date Placeholder 4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/>
            <a:r>
              <a:rPr lang="en-US" sz="1200" smtClean="0">
                <a:solidFill>
                  <a:srgbClr val="404924"/>
                </a:solidFill>
                <a:latin typeface="Constantia" pitchFamily="18" charset="0"/>
              </a:rPr>
              <a:t>20-March-2018</a:t>
            </a:r>
            <a:endParaRPr lang="en-IN" altLang="en-US" sz="1200" dirty="0">
              <a:solidFill>
                <a:srgbClr val="404924"/>
              </a:solidFill>
              <a:latin typeface="Constantia" pitchFamily="18" charset="0"/>
            </a:endParaRPr>
          </a:p>
        </p:txBody>
      </p:sp>
      <p:sp>
        <p:nvSpPr>
          <p:cNvPr id="4105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/>
            <a:endParaRPr lang="en-IN" altLang="en-US" sz="1200" dirty="0">
              <a:solidFill>
                <a:srgbClr val="404924"/>
              </a:solidFill>
              <a:latin typeface="Constantia" pitchFamily="18" charset="0"/>
            </a:endParaRPr>
          </a:p>
        </p:txBody>
      </p:sp>
      <p:sp>
        <p:nvSpPr>
          <p:cNvPr id="410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 eaLnBrk="1" hangingPunct="1"/>
            <a:fld id="{1930B71F-4933-4265-8626-9572B4631723}" type="slidenum">
              <a:rPr lang="en-IN" altLang="en-US" sz="1200">
                <a:solidFill>
                  <a:srgbClr val="404924"/>
                </a:solidFill>
                <a:latin typeface="Constantia" pitchFamily="18" charset="0"/>
              </a:rPr>
              <a:pPr lvl="0" algn="r" eaLnBrk="1" hangingPunct="1"/>
              <a:t>‹#›</a:t>
            </a:fld>
            <a:endParaRPr lang="en-IN" altLang="en-US" sz="1200">
              <a:solidFill>
                <a:srgbClr val="404924"/>
              </a:solidFill>
              <a:latin typeface="Constantia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ransition/>
  <p:hf hdr="0" ftr="0" dt="0"/>
  <p:txStyles>
    <p:titleStyle>
      <a:lvl1pPr marL="0" indent="0" algn="l" defTabSz="914400" rtl="0" eaLnBrk="0" fontAlgn="base" hangingPunct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5000" b="0" i="0" u="none" kern="1200" baseline="0">
          <a:solidFill>
            <a:schemeClr val="tx2"/>
          </a:solidFill>
          <a:effectLst/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rgbClr val="E7BC29"/>
        </a:buClr>
        <a:buSzPct val="95000"/>
        <a:buFont typeface="Wingdings 2" pitchFamily="18" charset="2"/>
        <a:buChar char=""/>
        <a:defRPr kumimoji="0" sz="26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39763" indent="-246063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kumimoji="0" sz="24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indent="-246063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kumimoji="0" sz="21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87450" indent="-20955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rgbClr val="E7BC29"/>
        </a:buClr>
        <a:buSzPct val="65000"/>
        <a:buFont typeface="Wingdings 2" pitchFamily="18" charset="2"/>
        <a:buChar char=""/>
        <a:defRPr kumimoji="0" sz="20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462088" indent="-20955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rgbClr val="D092A7"/>
        </a:buClr>
        <a:buSzPct val="65000"/>
        <a:buFont typeface="Wingdings 2" pitchFamily="18" charset="2"/>
        <a:buChar char=""/>
        <a:defRPr kumimoji="0" sz="20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 idx="4294967295"/>
          </p:nvPr>
        </p:nvSpPr>
        <p:spPr bwMode="auto">
          <a:xfrm>
            <a:off x="533400" y="1371600"/>
            <a:ext cx="7851648" cy="1828800"/>
          </a:xfrm>
          <a:prstGeom prst="rect">
            <a:avLst/>
          </a:prstGeom>
          <a:noFill/>
          <a:ln w="9525" cmpd="sng">
            <a:noFill/>
            <a:prstDash val="solid"/>
            <a:miter lim="800000"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wrap="square" lIns="0" tIns="0" rIns="18288" bIns="0" numCol="1" anchor="b" anchorCtr="0" compatLnSpc="1">
            <a:prstTxWarp prst="textNoShape">
              <a:avLst/>
            </a:prstTxWarp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5600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Assembler Directives</a:t>
            </a:r>
            <a:endParaRPr kumimoji="0" lang="en-IN" sz="56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tint val="90000"/>
                  <a:satMod val="120000"/>
                </a:schemeClr>
              </a:solidFill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125" name="Slide Number Placeholder 4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 anchorCtr="0"/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eaLnBrk="1" hangingPunct="1"/>
            <a:fld id="{1E93EDFC-3AD8-4E15-8985-DB12568E449D}" type="slidenum">
              <a:rPr lang="en-IN" altLang="en-US" sz="1200">
                <a:solidFill>
                  <a:srgbClr val="F2EFC0"/>
                </a:solidFill>
                <a:latin typeface="Constantia" pitchFamily="18" charset="0"/>
              </a:rPr>
              <a:pPr marL="0" marR="0" lvl="0" indent="0" algn="r" eaLnBrk="1" hangingPunct="1"/>
              <a:t>1</a:t>
            </a:fld>
            <a:endParaRPr lang="en-IN" altLang="en-US" sz="1200">
              <a:solidFill>
                <a:srgbClr val="F2EFC0"/>
              </a:solidFill>
              <a:latin typeface="Constantia" pitchFamily="18" charset="0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4294967295"/>
          </p:nvPr>
        </p:nvSpPr>
        <p:spPr>
          <a:xfrm>
            <a:off x="5429256" y="4033838"/>
            <a:ext cx="3214710" cy="17526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0" tIns="45720" rIns="18288" bIns="45720" anchor="t" anchorCtr="0"/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7BC29"/>
              </a:buClr>
              <a:buSzPct val="95000"/>
              <a:buFont typeface="Wingdings 2" pitchFamily="18" charset="2"/>
              <a:buNone/>
              <a:defRPr kumimoji="0" lang="en-US" altLang="en-US" sz="2600" b="0" i="0" u="none" baseline="0">
                <a:solidFill>
                  <a:schemeClr val="tx1"/>
                </a:solidFill>
                <a:effectLst/>
                <a:latin typeface="Constantia" pitchFamily="18" charset="0"/>
              </a:defRPr>
            </a:lvl1pPr>
            <a:lvl2pPr marL="3937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Constantia" pitchFamily="18" charset="0"/>
              </a:defRPr>
            </a:lvl2pPr>
            <a:lvl3pPr marL="668338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None/>
              <a:defRPr kumimoji="0" lang="en-US" altLang="en-US" sz="2100" b="0" i="0" u="none" baseline="0">
                <a:solidFill>
                  <a:schemeClr val="tx1"/>
                </a:solidFill>
                <a:effectLst/>
                <a:latin typeface="Constantia" pitchFamily="18" charset="0"/>
              </a:defRPr>
            </a:lvl3pPr>
            <a:lvl4pPr marL="9779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7BC29"/>
              </a:buClr>
              <a:buSzPct val="65000"/>
              <a:buFont typeface="Wingdings 2" pitchFamily="18" charset="2"/>
              <a:buNone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Constantia" pitchFamily="18" charset="0"/>
              </a:defRPr>
            </a:lvl4pPr>
            <a:lvl5pPr marL="1252538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itchFamily="18" charset="2"/>
              <a:buNone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Constantia" pitchFamily="18" charset="0"/>
              </a:defRPr>
            </a:lvl5pPr>
          </a:lstStyle>
          <a:p>
            <a:r>
              <a:rPr lang="en-IN" sz="2000" b="1" dirty="0" smtClean="0">
                <a:latin typeface="Bell MT" pitchFamily="18" charset="0"/>
              </a:rPr>
              <a:t>Dr. Manju Khurana</a:t>
            </a:r>
          </a:p>
          <a:p>
            <a:r>
              <a:rPr lang="en-IN" sz="2000" b="1" dirty="0" smtClean="0">
                <a:latin typeface="Bell MT" pitchFamily="18" charset="0"/>
              </a:rPr>
              <a:t>Assistant Professor, CSED</a:t>
            </a:r>
          </a:p>
          <a:p>
            <a:r>
              <a:rPr lang="en-IN" sz="2000" b="1" dirty="0" smtClean="0">
                <a:latin typeface="Bell MT" pitchFamily="18" charset="0"/>
              </a:rPr>
              <a:t>TIET, Patiala</a:t>
            </a:r>
          </a:p>
          <a:p>
            <a:r>
              <a:rPr lang="en-IN" sz="2000" b="1" dirty="0" smtClean="0">
                <a:latin typeface="Bell MT" pitchFamily="18" charset="0"/>
              </a:rPr>
              <a:t>manju.khurana@thapar.edu</a:t>
            </a:r>
            <a:endParaRPr sz="2000" b="1" dirty="0">
              <a:latin typeface="Bell MT" pitchFamily="18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 idx="4294967295"/>
          </p:nvPr>
        </p:nvSpPr>
        <p:spPr>
          <a:xfrm>
            <a:off x="500034" y="276209"/>
            <a:ext cx="8229600" cy="866775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0" tIns="45720" rIns="0" bIns="0" anchor="b" anchorCtr="0"/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50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lvl="0" algn="ctr" eaLnBrk="1" hangingPunct="1"/>
            <a:r>
              <a:rPr lang="en-IN" b="1" dirty="0" smtClean="0"/>
              <a:t>8. ORG (Originate)</a:t>
            </a:r>
            <a:endParaRPr lang="en-IN" altLang="en-US" b="1" dirty="0"/>
          </a:p>
        </p:txBody>
      </p:sp>
      <p:sp>
        <p:nvSpPr>
          <p:cNvPr id="50181" name="Slide Number Placeholder 4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 anchorCtr="0"/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eaLnBrk="1" hangingPunct="1"/>
            <a:fld id="{D4435AD5-DBE7-450A-A122-730117DEC851}" type="slidenum">
              <a:rPr lang="en-IN" altLang="en-US" sz="1200">
                <a:solidFill>
                  <a:srgbClr val="404924"/>
                </a:solidFill>
                <a:latin typeface="Constantia" pitchFamily="18" charset="0"/>
              </a:rPr>
              <a:pPr marL="0" marR="0" lvl="0" indent="0" algn="r" eaLnBrk="1" hangingPunct="1"/>
              <a:t>10</a:t>
            </a:fld>
            <a:endParaRPr lang="en-IN" altLang="en-US" sz="1200">
              <a:solidFill>
                <a:srgbClr val="404924"/>
              </a:solidFill>
              <a:latin typeface="Constantia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357298"/>
            <a:ext cx="8072494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143116"/>
            <a:ext cx="3214710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08" y="2285992"/>
            <a:ext cx="2928958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2844" y="3571876"/>
            <a:ext cx="5286412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 idx="4294967295"/>
          </p:nvPr>
        </p:nvSpPr>
        <p:spPr>
          <a:xfrm>
            <a:off x="500034" y="276209"/>
            <a:ext cx="8229600" cy="866775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0" tIns="45720" rIns="0" bIns="0" anchor="b" anchorCtr="0"/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50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lvl="0" algn="ctr" eaLnBrk="1" hangingPunct="1"/>
            <a:r>
              <a:rPr lang="en-IN" b="1" dirty="0" smtClean="0"/>
              <a:t>9. END</a:t>
            </a:r>
            <a:endParaRPr lang="en-IN" altLang="en-US" b="1" dirty="0"/>
          </a:p>
        </p:txBody>
      </p:sp>
      <p:sp>
        <p:nvSpPr>
          <p:cNvPr id="50181" name="Slide Number Placeholder 4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 anchorCtr="0"/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eaLnBrk="1" hangingPunct="1"/>
            <a:fld id="{D4435AD5-DBE7-450A-A122-730117DEC851}" type="slidenum">
              <a:rPr lang="en-IN" altLang="en-US" sz="1200">
                <a:solidFill>
                  <a:srgbClr val="404924"/>
                </a:solidFill>
                <a:latin typeface="Constantia" pitchFamily="18" charset="0"/>
              </a:rPr>
              <a:pPr marL="0" marR="0" lvl="0" indent="0" algn="r" eaLnBrk="1" hangingPunct="1"/>
              <a:t>11</a:t>
            </a:fld>
            <a:endParaRPr lang="en-IN" altLang="en-US" sz="1200">
              <a:solidFill>
                <a:srgbClr val="404924"/>
              </a:solidFill>
              <a:latin typeface="Constantia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357298"/>
            <a:ext cx="8072494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 idx="4294967295"/>
          </p:nvPr>
        </p:nvSpPr>
        <p:spPr>
          <a:xfrm>
            <a:off x="500034" y="276209"/>
            <a:ext cx="8229600" cy="866775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0" tIns="45720" rIns="0" bIns="0" anchor="b" anchorCtr="0"/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50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lvl="0" algn="ctr" eaLnBrk="1" hangingPunct="1"/>
            <a:r>
              <a:rPr lang="en-IN" b="1" dirty="0" smtClean="0"/>
              <a:t>10. EQU</a:t>
            </a:r>
            <a:endParaRPr lang="en-IN" altLang="en-US" b="1" dirty="0"/>
          </a:p>
        </p:txBody>
      </p:sp>
      <p:sp>
        <p:nvSpPr>
          <p:cNvPr id="50181" name="Slide Number Placeholder 4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 anchorCtr="0"/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eaLnBrk="1" hangingPunct="1"/>
            <a:fld id="{D4435AD5-DBE7-450A-A122-730117DEC851}" type="slidenum">
              <a:rPr lang="en-IN" altLang="en-US" sz="1200">
                <a:solidFill>
                  <a:srgbClr val="404924"/>
                </a:solidFill>
                <a:latin typeface="Constantia" pitchFamily="18" charset="0"/>
              </a:rPr>
              <a:pPr marL="0" marR="0" lvl="0" indent="0" algn="r" eaLnBrk="1" hangingPunct="1"/>
              <a:t>12</a:t>
            </a:fld>
            <a:endParaRPr lang="en-IN" altLang="en-US" sz="1200">
              <a:solidFill>
                <a:srgbClr val="404924"/>
              </a:solidFill>
              <a:latin typeface="Constantia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214422"/>
            <a:ext cx="8072494" cy="4429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 idx="4294967295"/>
          </p:nvPr>
        </p:nvSpPr>
        <p:spPr>
          <a:xfrm>
            <a:off x="500034" y="276209"/>
            <a:ext cx="8229600" cy="866775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0" tIns="45720" rIns="0" bIns="0" anchor="b" anchorCtr="0"/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50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lvl="0" algn="ctr" eaLnBrk="1" hangingPunct="1"/>
            <a:r>
              <a:rPr lang="en-IN" b="1" dirty="0" smtClean="0"/>
              <a:t>11. LABEL</a:t>
            </a:r>
            <a:endParaRPr lang="en-IN" altLang="en-US" b="1" dirty="0"/>
          </a:p>
        </p:txBody>
      </p:sp>
      <p:sp>
        <p:nvSpPr>
          <p:cNvPr id="50181" name="Slide Number Placeholder 4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 anchorCtr="0"/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eaLnBrk="1" hangingPunct="1"/>
            <a:fld id="{D4435AD5-DBE7-450A-A122-730117DEC851}" type="slidenum">
              <a:rPr lang="en-IN" altLang="en-US" sz="1200">
                <a:solidFill>
                  <a:srgbClr val="404924"/>
                </a:solidFill>
                <a:latin typeface="Constantia" pitchFamily="18" charset="0"/>
              </a:rPr>
              <a:pPr marL="0" marR="0" lvl="0" indent="0" algn="r" eaLnBrk="1" hangingPunct="1"/>
              <a:t>13</a:t>
            </a:fld>
            <a:endParaRPr lang="en-IN" altLang="en-US" sz="1200">
              <a:solidFill>
                <a:srgbClr val="404924"/>
              </a:solidFill>
              <a:latin typeface="Constantia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 t="26136"/>
          <a:stretch>
            <a:fillRect/>
          </a:stretch>
        </p:blipFill>
        <p:spPr bwMode="auto">
          <a:xfrm>
            <a:off x="0" y="1643050"/>
            <a:ext cx="9143999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 idx="4294967295"/>
          </p:nvPr>
        </p:nvSpPr>
        <p:spPr>
          <a:xfrm>
            <a:off x="500034" y="276209"/>
            <a:ext cx="8229600" cy="866775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0" tIns="45720" rIns="0" bIns="0" anchor="b" anchorCtr="0"/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50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lvl="0" algn="ctr" eaLnBrk="1" hangingPunct="1"/>
            <a:r>
              <a:rPr lang="en-IN" b="1" dirty="0" smtClean="0"/>
              <a:t>12. LENGTH</a:t>
            </a:r>
            <a:endParaRPr lang="en-IN" altLang="en-US" b="1" dirty="0"/>
          </a:p>
        </p:txBody>
      </p:sp>
      <p:sp>
        <p:nvSpPr>
          <p:cNvPr id="50181" name="Slide Number Placeholder 4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 anchorCtr="0"/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eaLnBrk="1" hangingPunct="1"/>
            <a:fld id="{D4435AD5-DBE7-450A-A122-730117DEC851}" type="slidenum">
              <a:rPr lang="en-IN" altLang="en-US" sz="1200">
                <a:solidFill>
                  <a:srgbClr val="404924"/>
                </a:solidFill>
                <a:latin typeface="Constantia" pitchFamily="18" charset="0"/>
              </a:rPr>
              <a:pPr marL="0" marR="0" lvl="0" indent="0" algn="r" eaLnBrk="1" hangingPunct="1"/>
              <a:t>14</a:t>
            </a:fld>
            <a:endParaRPr lang="en-IN" altLang="en-US" sz="1200">
              <a:solidFill>
                <a:srgbClr val="404924"/>
              </a:solidFill>
              <a:latin typeface="Constantia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t="20652"/>
          <a:stretch>
            <a:fillRect/>
          </a:stretch>
        </p:blipFill>
        <p:spPr bwMode="auto">
          <a:xfrm>
            <a:off x="0" y="1357298"/>
            <a:ext cx="9143999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 idx="4294967295"/>
          </p:nvPr>
        </p:nvSpPr>
        <p:spPr>
          <a:xfrm>
            <a:off x="500034" y="276209"/>
            <a:ext cx="8229600" cy="866775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0" tIns="45720" rIns="0" bIns="0" anchor="b" anchorCtr="0"/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50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lvl="0" algn="ctr" eaLnBrk="1" hangingPunct="1"/>
            <a:r>
              <a:rPr lang="en-IN" b="1" dirty="0" smtClean="0"/>
              <a:t>13. PROC and ENDP</a:t>
            </a:r>
            <a:endParaRPr lang="en-IN" altLang="en-US" b="1" dirty="0"/>
          </a:p>
        </p:txBody>
      </p:sp>
      <p:sp>
        <p:nvSpPr>
          <p:cNvPr id="50181" name="Slide Number Placeholder 4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 anchorCtr="0"/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eaLnBrk="1" hangingPunct="1"/>
            <a:fld id="{D4435AD5-DBE7-450A-A122-730117DEC851}" type="slidenum">
              <a:rPr lang="en-IN" altLang="en-US" sz="1200">
                <a:solidFill>
                  <a:srgbClr val="404924"/>
                </a:solidFill>
                <a:latin typeface="Constantia" pitchFamily="18" charset="0"/>
              </a:rPr>
              <a:pPr marL="0" marR="0" lvl="0" indent="0" algn="r" eaLnBrk="1" hangingPunct="1"/>
              <a:t>15</a:t>
            </a:fld>
            <a:endParaRPr lang="en-IN" altLang="en-US" sz="1200">
              <a:solidFill>
                <a:srgbClr val="404924"/>
              </a:solidFill>
              <a:latin typeface="Constantia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 t="22727"/>
          <a:stretch>
            <a:fillRect/>
          </a:stretch>
        </p:blipFill>
        <p:spPr bwMode="auto">
          <a:xfrm>
            <a:off x="0" y="1428736"/>
            <a:ext cx="9143999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 idx="4294967295"/>
          </p:nvPr>
        </p:nvSpPr>
        <p:spPr>
          <a:xfrm>
            <a:off x="500034" y="276209"/>
            <a:ext cx="8229600" cy="866775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0" tIns="45720" rIns="0" bIns="0" anchor="b" anchorCtr="0"/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50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lvl="0" algn="ctr" eaLnBrk="1" hangingPunct="1"/>
            <a:r>
              <a:rPr lang="en-IN" b="1" dirty="0" smtClean="0"/>
              <a:t>13. PROC and ENDP</a:t>
            </a:r>
            <a:endParaRPr lang="en-IN" altLang="en-US" b="1" dirty="0"/>
          </a:p>
        </p:txBody>
      </p:sp>
      <p:sp>
        <p:nvSpPr>
          <p:cNvPr id="50181" name="Slide Number Placeholder 4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 anchorCtr="0"/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eaLnBrk="1" hangingPunct="1"/>
            <a:fld id="{D4435AD5-DBE7-450A-A122-730117DEC851}" type="slidenum">
              <a:rPr lang="en-IN" altLang="en-US" sz="1200">
                <a:solidFill>
                  <a:srgbClr val="404924"/>
                </a:solidFill>
                <a:latin typeface="Constantia" pitchFamily="18" charset="0"/>
              </a:rPr>
              <a:pPr marL="0" marR="0" lvl="0" indent="0" algn="r" eaLnBrk="1" hangingPunct="1"/>
              <a:t>16</a:t>
            </a:fld>
            <a:endParaRPr lang="en-IN" altLang="en-US" sz="1200">
              <a:solidFill>
                <a:srgbClr val="404924"/>
              </a:solidFill>
              <a:latin typeface="Constantia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t="22472"/>
          <a:stretch>
            <a:fillRect/>
          </a:stretch>
        </p:blipFill>
        <p:spPr bwMode="auto">
          <a:xfrm>
            <a:off x="0" y="1428736"/>
            <a:ext cx="9143999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 idx="4294967295"/>
          </p:nvPr>
        </p:nvSpPr>
        <p:spPr>
          <a:xfrm>
            <a:off x="500034" y="276209"/>
            <a:ext cx="8229600" cy="866775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0" tIns="45720" rIns="0" bIns="0" anchor="b" anchorCtr="0"/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50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lvl="0" algn="ctr" eaLnBrk="1" hangingPunct="1"/>
            <a:r>
              <a:rPr lang="en-IN" b="1" dirty="0" smtClean="0"/>
              <a:t>14. EVEN</a:t>
            </a:r>
            <a:endParaRPr lang="en-IN" altLang="en-US" b="1" dirty="0"/>
          </a:p>
        </p:txBody>
      </p:sp>
      <p:sp>
        <p:nvSpPr>
          <p:cNvPr id="50181" name="Slide Number Placeholder 4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 anchorCtr="0"/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eaLnBrk="1" hangingPunct="1"/>
            <a:fld id="{D4435AD5-DBE7-450A-A122-730117DEC851}" type="slidenum">
              <a:rPr lang="en-IN" altLang="en-US" sz="1200">
                <a:solidFill>
                  <a:srgbClr val="404924"/>
                </a:solidFill>
                <a:latin typeface="Constantia" pitchFamily="18" charset="0"/>
              </a:rPr>
              <a:pPr marL="0" marR="0" lvl="0" indent="0" algn="r" eaLnBrk="1" hangingPunct="1"/>
              <a:t>17</a:t>
            </a:fld>
            <a:endParaRPr lang="en-IN" altLang="en-US" sz="1200">
              <a:solidFill>
                <a:srgbClr val="404924"/>
              </a:solidFill>
              <a:latin typeface="Constantia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 t="37313"/>
          <a:stretch>
            <a:fillRect/>
          </a:stretch>
        </p:blipFill>
        <p:spPr bwMode="auto">
          <a:xfrm>
            <a:off x="1" y="1357298"/>
            <a:ext cx="5143503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8" y="1714488"/>
            <a:ext cx="3405203" cy="3500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 idx="4294967295"/>
          </p:nvPr>
        </p:nvSpPr>
        <p:spPr>
          <a:xfrm>
            <a:off x="500034" y="276209"/>
            <a:ext cx="8229600" cy="866775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0" tIns="45720" rIns="0" bIns="0" anchor="b" anchorCtr="0"/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50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lvl="0" algn="ctr" eaLnBrk="1" hangingPunct="1"/>
            <a:r>
              <a:rPr lang="en-IN" b="1" dirty="0" smtClean="0"/>
              <a:t>15. OFFSET</a:t>
            </a:r>
            <a:endParaRPr lang="en-IN" altLang="en-US" b="1" dirty="0"/>
          </a:p>
        </p:txBody>
      </p:sp>
      <p:sp>
        <p:nvSpPr>
          <p:cNvPr id="50181" name="Slide Number Placeholder 4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 anchorCtr="0"/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eaLnBrk="1" hangingPunct="1"/>
            <a:fld id="{D4435AD5-DBE7-450A-A122-730117DEC851}" type="slidenum">
              <a:rPr lang="en-IN" altLang="en-US" sz="1200">
                <a:solidFill>
                  <a:srgbClr val="404924"/>
                </a:solidFill>
                <a:latin typeface="Constantia" pitchFamily="18" charset="0"/>
              </a:rPr>
              <a:pPr marL="0" marR="0" lvl="0" indent="0" algn="r" eaLnBrk="1" hangingPunct="1"/>
              <a:t>18</a:t>
            </a:fld>
            <a:endParaRPr lang="en-IN" altLang="en-US" sz="1200">
              <a:solidFill>
                <a:srgbClr val="404924"/>
              </a:solidFill>
              <a:latin typeface="Constantia" pitchFamily="18" charset="0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 t="21348"/>
          <a:stretch>
            <a:fillRect/>
          </a:stretch>
        </p:blipFill>
        <p:spPr bwMode="auto">
          <a:xfrm>
            <a:off x="0" y="1357298"/>
            <a:ext cx="9143999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 thread to say Thank you! - Unreal Engine Forum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857232"/>
            <a:ext cx="4876800" cy="4876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 idx="4294967295"/>
          </p:nvPr>
        </p:nvSpPr>
        <p:spPr>
          <a:xfrm>
            <a:off x="500034" y="204771"/>
            <a:ext cx="8229600" cy="866775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0" tIns="45720" rIns="0" bIns="0" anchor="b" anchorCtr="0"/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50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lvl="0" algn="ctr" eaLnBrk="1" hangingPunct="1"/>
            <a:r>
              <a:rPr lang="en-IN" b="1" dirty="0"/>
              <a:t>Assembler </a:t>
            </a:r>
            <a:r>
              <a:rPr lang="en-IN" b="1" dirty="0" smtClean="0"/>
              <a:t>Directives</a:t>
            </a:r>
            <a:endParaRPr lang="en-IN" altLang="en-US" b="1" dirty="0"/>
          </a:p>
        </p:txBody>
      </p:sp>
      <p:sp>
        <p:nvSpPr>
          <p:cNvPr id="50179" name="Content Placeholder 2"/>
          <p:cNvSpPr>
            <a:spLocks noGrp="1"/>
          </p:cNvSpPr>
          <p:nvPr>
            <p:ph idx="4294967295"/>
          </p:nvPr>
        </p:nvSpPr>
        <p:spPr>
          <a:xfrm>
            <a:off x="428596" y="1319230"/>
            <a:ext cx="8358246" cy="46101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7BC29"/>
              </a:buClr>
              <a:buSzPct val="95000"/>
              <a:buFont typeface="Wingdings 2" pitchFamily="18" charset="2"/>
              <a:buChar char=""/>
              <a:defRPr kumimoji="0" lang="en-US" altLang="en-US" sz="2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kumimoji="0" lang="en-US" altLang="en-US"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kumimoji="0" lang="en-US" altLang="en-US"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7BC29"/>
              </a:buClr>
              <a:buSzPct val="65000"/>
              <a:buFont typeface="Wingdings 2" pitchFamily="18" charset="2"/>
              <a:buChar char=""/>
              <a:defRPr kumimoji="0" lang="en-US" altLang="en-US"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itchFamily="18" charset="2"/>
              <a:buChar char=""/>
              <a:defRPr kumimoji="0" lang="en-US" altLang="en-US"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lang="en-US" altLang="en-US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lang="en-US" altLang="en-US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Blip>
                <a:blip r:embed="rId2"/>
              </a:buBlip>
            </a:pPr>
            <a:r>
              <a:rPr sz="2400" b="1" smtClean="0"/>
              <a:t>The instructions that will give the information to assembler for performing assembling are called Assembler Directives.</a:t>
            </a:r>
          </a:p>
          <a:p>
            <a:pPr marL="285750" indent="-285750" algn="just">
              <a:buBlip>
                <a:blip r:embed="rId2"/>
              </a:buBlip>
            </a:pPr>
            <a:r>
              <a:rPr sz="2400" b="1" smtClean="0"/>
              <a:t>These assembler directives are not executed by microprocessor, so they are also called dummy or pseudo instructions.</a:t>
            </a:r>
          </a:p>
          <a:p>
            <a:pPr marL="285750" indent="-285750" algn="just">
              <a:buNone/>
            </a:pPr>
            <a:endParaRPr lang="en-IN" sz="2400" b="1" dirty="0" smtClean="0"/>
          </a:p>
          <a:p>
            <a:pPr marL="285750" indent="-285750" algn="just">
              <a:buNone/>
            </a:pPr>
            <a:r>
              <a:rPr lang="en-IN" sz="2400" b="1" dirty="0" smtClean="0"/>
              <a:t>When Assembler performs assembling:</a:t>
            </a:r>
          </a:p>
          <a:p>
            <a:pPr marL="285750" indent="-285750" algn="just">
              <a:buNone/>
            </a:pPr>
            <a:endParaRPr lang="en-IN" sz="2400" b="1" dirty="0" smtClean="0"/>
          </a:p>
          <a:p>
            <a:pPr marL="285750" indent="-285750" algn="just">
              <a:buBlip>
                <a:blip r:embed="rId2"/>
              </a:buBlip>
            </a:pPr>
            <a:r>
              <a:rPr lang="en-IN" sz="2400" b="1" dirty="0" smtClean="0"/>
              <a:t>Instructions are  translated from assembly language to the machine language.</a:t>
            </a:r>
          </a:p>
          <a:p>
            <a:pPr marL="285750" indent="-285750" algn="just">
              <a:buBlip>
                <a:blip r:embed="rId2"/>
              </a:buBlip>
            </a:pPr>
            <a:r>
              <a:rPr lang="en-IN" sz="2400" b="1" dirty="0" smtClean="0"/>
              <a:t>Each byte of the instruction code or data is allotted effective address of one memory location.</a:t>
            </a:r>
            <a:endParaRPr sz="2400" b="1" smtClean="0"/>
          </a:p>
          <a:p>
            <a:pPr marL="285750" indent="-285750">
              <a:buNone/>
            </a:pPr>
            <a:endParaRPr sz="2800" b="1"/>
          </a:p>
          <a:p>
            <a:pPr eaLnBrk="1" hangingPunct="1">
              <a:lnSpc>
                <a:spcPct val="90000"/>
              </a:lnSpc>
              <a:spcAft>
                <a:spcPts val="1200"/>
              </a:spcAft>
              <a:buNone/>
            </a:pPr>
            <a:endParaRPr lang="en-IN" b="1" dirty="0"/>
          </a:p>
          <a:p>
            <a:endParaRPr lang="en-IN" b="1" dirty="0"/>
          </a:p>
          <a:p>
            <a:endParaRPr lang="en-IN" dirty="0"/>
          </a:p>
          <a:p>
            <a:endParaRPr lang="en-IN" sz="2800" dirty="0"/>
          </a:p>
          <a:p>
            <a:pPr lvl="1" indent="-273050" eaLnBrk="1" hangingPunct="1">
              <a:lnSpc>
                <a:spcPct val="90000"/>
              </a:lnSpc>
              <a:spcAft>
                <a:spcPts val="1200"/>
              </a:spcAft>
              <a:buNone/>
            </a:pPr>
            <a:endParaRPr sz="2250" b="1"/>
          </a:p>
        </p:txBody>
      </p:sp>
      <p:sp>
        <p:nvSpPr>
          <p:cNvPr id="50181" name="Slide Number Placeholder 4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 anchorCtr="0"/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eaLnBrk="1" hangingPunct="1"/>
            <a:fld id="{D4435AD5-DBE7-450A-A122-730117DEC851}" type="slidenum">
              <a:rPr lang="en-IN" altLang="en-US" sz="1200">
                <a:solidFill>
                  <a:srgbClr val="404924"/>
                </a:solidFill>
                <a:latin typeface="Constantia" pitchFamily="18" charset="0"/>
              </a:rPr>
              <a:pPr marL="0" marR="0" lvl="0" indent="0" algn="r" eaLnBrk="1" hangingPunct="1"/>
              <a:t>2</a:t>
            </a:fld>
            <a:endParaRPr lang="en-IN" altLang="en-US" sz="1200">
              <a:solidFill>
                <a:srgbClr val="404924"/>
              </a:solidFill>
              <a:latin typeface="Constantia" pitchFamily="18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 idx="4294967295"/>
          </p:nvPr>
        </p:nvSpPr>
        <p:spPr>
          <a:xfrm>
            <a:off x="500034" y="276209"/>
            <a:ext cx="8229600" cy="866775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0" tIns="45720" rIns="0" bIns="0" anchor="b" anchorCtr="0"/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50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lvl="0" algn="ctr" eaLnBrk="1" hangingPunct="1"/>
            <a:r>
              <a:rPr lang="en-IN" b="1" dirty="0" smtClean="0"/>
              <a:t>1. DB (Define Byte)</a:t>
            </a:r>
            <a:endParaRPr lang="en-IN" altLang="en-US" b="1" dirty="0"/>
          </a:p>
        </p:txBody>
      </p:sp>
      <p:sp>
        <p:nvSpPr>
          <p:cNvPr id="50179" name="Content Placeholder 2"/>
          <p:cNvSpPr>
            <a:spLocks noGrp="1"/>
          </p:cNvSpPr>
          <p:nvPr>
            <p:ph idx="4294967295"/>
          </p:nvPr>
        </p:nvSpPr>
        <p:spPr>
          <a:xfrm>
            <a:off x="428596" y="1319230"/>
            <a:ext cx="8358246" cy="46101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7BC29"/>
              </a:buClr>
              <a:buSzPct val="95000"/>
              <a:buFont typeface="Wingdings 2" pitchFamily="18" charset="2"/>
              <a:buChar char=""/>
              <a:defRPr kumimoji="0" lang="en-US" altLang="en-US" sz="2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kumimoji="0" lang="en-US" altLang="en-US"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kumimoji="0" lang="en-US" altLang="en-US"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7BC29"/>
              </a:buClr>
              <a:buSzPct val="65000"/>
              <a:buFont typeface="Wingdings 2" pitchFamily="18" charset="2"/>
              <a:buChar char=""/>
              <a:defRPr kumimoji="0" lang="en-US" altLang="en-US"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itchFamily="18" charset="2"/>
              <a:buChar char=""/>
              <a:defRPr kumimoji="0" lang="en-US" altLang="en-US"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lang="en-US" altLang="en-US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lang="en-US" altLang="en-US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Blip>
                <a:blip r:embed="rId2"/>
              </a:buBlip>
            </a:pPr>
            <a:r>
              <a:rPr sz="2400" b="1" smtClean="0"/>
              <a:t>The assembler directive creates storage for a byte or a group of bytes and optionally assigns starting values.</a:t>
            </a:r>
          </a:p>
          <a:p>
            <a:pPr marL="285750" indent="-285750" algn="just">
              <a:buNone/>
            </a:pPr>
            <a:endParaRPr sz="2400" b="1" smtClean="0"/>
          </a:p>
          <a:p>
            <a:pPr marL="285750" indent="-285750" algn="just">
              <a:buNone/>
            </a:pPr>
            <a:r>
              <a:rPr lang="en-IN" sz="2400" b="1" dirty="0" smtClean="0"/>
              <a:t>Examples are:</a:t>
            </a:r>
            <a:endParaRPr sz="2400" b="1" smtClean="0"/>
          </a:p>
          <a:p>
            <a:pPr marL="285750" indent="-285750" algn="just">
              <a:buBlip>
                <a:blip r:embed="rId2"/>
              </a:buBlip>
            </a:pPr>
            <a:r>
              <a:rPr sz="2400" b="1" smtClean="0"/>
              <a:t> </a:t>
            </a:r>
            <a:r>
              <a:rPr sz="2400" b="1" smtClean="0">
                <a:latin typeface="Times New Roman" pitchFamily="18" charset="0"/>
                <a:cs typeface="Times New Roman" pitchFamily="18" charset="0"/>
              </a:rPr>
              <a:t>DB 12H, 23H, 45H, 56H</a:t>
            </a:r>
          </a:p>
          <a:p>
            <a:pPr marL="285750" indent="-285750" algn="just">
              <a:buBlip>
                <a:blip r:embed="rId2"/>
              </a:buBlip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NEXT DB 12, 34, 45</a:t>
            </a:r>
          </a:p>
          <a:p>
            <a:pPr marL="285750" indent="-285750" algn="just">
              <a:buBlip>
                <a:blip r:embed="rId2"/>
              </a:buBlip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DB 100 DUP (0)</a:t>
            </a:r>
          </a:p>
          <a:p>
            <a:pPr marL="285750" indent="-285750" algn="just">
              <a:buBlip>
                <a:blip r:embed="rId2"/>
              </a:buBlip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DB 100 DUP (?)</a:t>
            </a:r>
          </a:p>
          <a:p>
            <a:pPr marL="285750" indent="-285750" algn="just">
              <a:buBlip>
                <a:blip r:embed="rId2"/>
              </a:buBlip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DB ‘DURG’</a:t>
            </a:r>
          </a:p>
          <a:p>
            <a:pPr marL="285750" indent="-285750" algn="just">
              <a:buBlip>
                <a:blip r:embed="rId2"/>
              </a:buBlip>
            </a:pPr>
            <a:endParaRPr sz="2400" b="1" smtClean="0"/>
          </a:p>
          <a:p>
            <a:pPr marL="285750" indent="-285750">
              <a:buNone/>
            </a:pPr>
            <a:endParaRPr sz="2800" b="1"/>
          </a:p>
          <a:p>
            <a:pPr eaLnBrk="1" hangingPunct="1">
              <a:lnSpc>
                <a:spcPct val="90000"/>
              </a:lnSpc>
              <a:spcAft>
                <a:spcPts val="1200"/>
              </a:spcAft>
              <a:buNone/>
            </a:pPr>
            <a:endParaRPr lang="en-IN" b="1" dirty="0"/>
          </a:p>
          <a:p>
            <a:endParaRPr lang="en-IN" b="1" dirty="0"/>
          </a:p>
          <a:p>
            <a:endParaRPr lang="en-IN" dirty="0"/>
          </a:p>
          <a:p>
            <a:endParaRPr lang="en-IN" sz="2800" dirty="0"/>
          </a:p>
          <a:p>
            <a:pPr lvl="1" indent="-273050" eaLnBrk="1" hangingPunct="1">
              <a:lnSpc>
                <a:spcPct val="90000"/>
              </a:lnSpc>
              <a:spcAft>
                <a:spcPts val="1200"/>
              </a:spcAft>
              <a:buNone/>
            </a:pPr>
            <a:endParaRPr sz="2250" b="1"/>
          </a:p>
        </p:txBody>
      </p:sp>
      <p:sp>
        <p:nvSpPr>
          <p:cNvPr id="50181" name="Slide Number Placeholder 4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 anchorCtr="0"/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eaLnBrk="1" hangingPunct="1"/>
            <a:fld id="{D4435AD5-DBE7-450A-A122-730117DEC851}" type="slidenum">
              <a:rPr lang="en-IN" altLang="en-US" sz="1200">
                <a:solidFill>
                  <a:srgbClr val="404924"/>
                </a:solidFill>
                <a:latin typeface="Constantia" pitchFamily="18" charset="0"/>
              </a:rPr>
              <a:pPr marL="0" marR="0" lvl="0" indent="0" algn="r" eaLnBrk="1" hangingPunct="1"/>
              <a:t>3</a:t>
            </a:fld>
            <a:endParaRPr lang="en-IN" altLang="en-US" sz="1200">
              <a:solidFill>
                <a:srgbClr val="404924"/>
              </a:solidFill>
              <a:latin typeface="Constantia" pitchFamily="18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 idx="4294967295"/>
          </p:nvPr>
        </p:nvSpPr>
        <p:spPr>
          <a:xfrm>
            <a:off x="500034" y="276209"/>
            <a:ext cx="8229600" cy="866775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0" tIns="45720" rIns="0" bIns="0" anchor="b" anchorCtr="0"/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50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lvl="0" algn="ctr" eaLnBrk="1" hangingPunct="1"/>
            <a:r>
              <a:rPr lang="en-IN" b="1" dirty="0" smtClean="0"/>
              <a:t>2. DW (Define Word)</a:t>
            </a:r>
            <a:endParaRPr lang="en-IN" altLang="en-US" b="1" dirty="0"/>
          </a:p>
        </p:txBody>
      </p:sp>
      <p:sp>
        <p:nvSpPr>
          <p:cNvPr id="50179" name="Content Placeholder 2"/>
          <p:cNvSpPr>
            <a:spLocks noGrp="1"/>
          </p:cNvSpPr>
          <p:nvPr>
            <p:ph idx="4294967295"/>
          </p:nvPr>
        </p:nvSpPr>
        <p:spPr>
          <a:xfrm>
            <a:off x="428596" y="1319230"/>
            <a:ext cx="8358246" cy="46101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7BC29"/>
              </a:buClr>
              <a:buSzPct val="95000"/>
              <a:buFont typeface="Wingdings 2" pitchFamily="18" charset="2"/>
              <a:buChar char=""/>
              <a:defRPr kumimoji="0" lang="en-US" altLang="en-US" sz="2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kumimoji="0" lang="en-US" altLang="en-US"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kumimoji="0" lang="en-US" altLang="en-US"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7BC29"/>
              </a:buClr>
              <a:buSzPct val="65000"/>
              <a:buFont typeface="Wingdings 2" pitchFamily="18" charset="2"/>
              <a:buChar char=""/>
              <a:defRPr kumimoji="0" lang="en-US" altLang="en-US"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itchFamily="18" charset="2"/>
              <a:buChar char=""/>
              <a:defRPr kumimoji="0" lang="en-US" altLang="en-US"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lang="en-US" altLang="en-US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lang="en-US" altLang="en-US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Blip>
                <a:blip r:embed="rId2"/>
              </a:buBlip>
            </a:pPr>
            <a:r>
              <a:rPr sz="2400" b="1" smtClean="0"/>
              <a:t>It is used for memory location allotment of data word (16 bits), i.e. it is allotted two memory locations for each word.</a:t>
            </a:r>
          </a:p>
          <a:p>
            <a:pPr marL="285750" indent="-285750" algn="just">
              <a:buNone/>
            </a:pPr>
            <a:endParaRPr sz="2400" b="1" smtClean="0"/>
          </a:p>
          <a:p>
            <a:pPr marL="285750" indent="-285750" algn="just">
              <a:buNone/>
            </a:pPr>
            <a:r>
              <a:rPr lang="en-IN" sz="2400" b="1" dirty="0" smtClean="0"/>
              <a:t>Examples are:</a:t>
            </a:r>
            <a:endParaRPr sz="2400" b="1" smtClean="0"/>
          </a:p>
          <a:p>
            <a:pPr marL="285750" indent="-285750" algn="just">
              <a:buBlip>
                <a:blip r:embed="rId2"/>
              </a:buBlip>
            </a:pPr>
            <a:r>
              <a:rPr sz="2400" b="1" smtClean="0"/>
              <a:t> </a:t>
            </a:r>
            <a:r>
              <a:rPr sz="2400" b="1" smtClean="0">
                <a:latin typeface="Times New Roman" pitchFamily="18" charset="0"/>
                <a:cs typeface="Times New Roman" pitchFamily="18" charset="0"/>
              </a:rPr>
              <a:t>DW </a:t>
            </a:r>
            <a:r>
              <a:rPr sz="2400" b="1" smtClean="0">
                <a:latin typeface="Times New Roman" pitchFamily="18" charset="0"/>
                <a:cs typeface="Times New Roman" pitchFamily="18" charset="0"/>
              </a:rPr>
              <a:t>93H, 0ABCDH, 6745H</a:t>
            </a:r>
          </a:p>
          <a:p>
            <a:pPr marL="285750" indent="-285750" algn="just">
              <a:buBlip>
                <a:blip r:embed="rId2"/>
              </a:buBlip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NEXT DW 12H, 0AB34H, 4567H</a:t>
            </a:r>
          </a:p>
          <a:p>
            <a:pPr marL="285750" indent="-285750" algn="just">
              <a:buBlip>
                <a:blip r:embed="rId2"/>
              </a:buBlip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DW 200 DUP (0ABCDH)</a:t>
            </a:r>
          </a:p>
          <a:p>
            <a:pPr marL="285750" indent="-285750" algn="just">
              <a:buBlip>
                <a:blip r:embed="rId2"/>
              </a:buBlip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DW 100 DUP (?)</a:t>
            </a:r>
            <a:endParaRPr sz="2400" b="1" smtClean="0"/>
          </a:p>
          <a:p>
            <a:pPr marL="285750" indent="-285750">
              <a:buNone/>
            </a:pPr>
            <a:endParaRPr sz="2800" b="1"/>
          </a:p>
          <a:p>
            <a:pPr eaLnBrk="1" hangingPunct="1">
              <a:lnSpc>
                <a:spcPct val="90000"/>
              </a:lnSpc>
              <a:spcAft>
                <a:spcPts val="1200"/>
              </a:spcAft>
              <a:buNone/>
            </a:pPr>
            <a:endParaRPr lang="en-IN" b="1" dirty="0"/>
          </a:p>
          <a:p>
            <a:endParaRPr lang="en-IN" b="1" dirty="0"/>
          </a:p>
          <a:p>
            <a:endParaRPr lang="en-IN" dirty="0"/>
          </a:p>
          <a:p>
            <a:endParaRPr lang="en-IN" sz="2800" dirty="0"/>
          </a:p>
          <a:p>
            <a:pPr lvl="1" indent="-273050" eaLnBrk="1" hangingPunct="1">
              <a:lnSpc>
                <a:spcPct val="90000"/>
              </a:lnSpc>
              <a:spcAft>
                <a:spcPts val="1200"/>
              </a:spcAft>
              <a:buNone/>
            </a:pPr>
            <a:endParaRPr sz="2250" b="1"/>
          </a:p>
        </p:txBody>
      </p:sp>
      <p:sp>
        <p:nvSpPr>
          <p:cNvPr id="50181" name="Slide Number Placeholder 4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 anchorCtr="0"/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eaLnBrk="1" hangingPunct="1"/>
            <a:fld id="{D4435AD5-DBE7-450A-A122-730117DEC851}" type="slidenum">
              <a:rPr lang="en-IN" altLang="en-US" sz="1200">
                <a:solidFill>
                  <a:srgbClr val="404924"/>
                </a:solidFill>
                <a:latin typeface="Constantia" pitchFamily="18" charset="0"/>
              </a:rPr>
              <a:pPr marL="0" marR="0" lvl="0" indent="0" algn="r" eaLnBrk="1" hangingPunct="1"/>
              <a:t>4</a:t>
            </a:fld>
            <a:endParaRPr lang="en-IN" altLang="en-US" sz="1200">
              <a:solidFill>
                <a:srgbClr val="404924"/>
              </a:solidFill>
              <a:latin typeface="Constantia" pitchFamily="18" charset="0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 idx="4294967295"/>
          </p:nvPr>
        </p:nvSpPr>
        <p:spPr>
          <a:xfrm>
            <a:off x="500034" y="276209"/>
            <a:ext cx="8229600" cy="866775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0" tIns="45720" rIns="0" bIns="0" anchor="b" anchorCtr="0"/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50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lvl="0" algn="ctr" eaLnBrk="1" hangingPunct="1"/>
            <a:r>
              <a:rPr lang="en-IN" b="1" dirty="0" smtClean="0"/>
              <a:t>3. DD (Define Double Word)</a:t>
            </a:r>
            <a:endParaRPr lang="en-IN" altLang="en-US" b="1" dirty="0"/>
          </a:p>
        </p:txBody>
      </p:sp>
      <p:sp>
        <p:nvSpPr>
          <p:cNvPr id="50179" name="Content Placeholder 2"/>
          <p:cNvSpPr>
            <a:spLocks noGrp="1"/>
          </p:cNvSpPr>
          <p:nvPr>
            <p:ph idx="4294967295"/>
          </p:nvPr>
        </p:nvSpPr>
        <p:spPr>
          <a:xfrm>
            <a:off x="428596" y="1319230"/>
            <a:ext cx="8358246" cy="46101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7BC29"/>
              </a:buClr>
              <a:buSzPct val="95000"/>
              <a:buFont typeface="Wingdings 2" pitchFamily="18" charset="2"/>
              <a:buChar char=""/>
              <a:defRPr kumimoji="0" lang="en-US" altLang="en-US" sz="2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kumimoji="0" lang="en-US" altLang="en-US"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kumimoji="0" lang="en-US" altLang="en-US"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7BC29"/>
              </a:buClr>
              <a:buSzPct val="65000"/>
              <a:buFont typeface="Wingdings 2" pitchFamily="18" charset="2"/>
              <a:buChar char=""/>
              <a:defRPr kumimoji="0" lang="en-US" altLang="en-US"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itchFamily="18" charset="2"/>
              <a:buChar char=""/>
              <a:defRPr kumimoji="0" lang="en-US" altLang="en-US"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lang="en-US" altLang="en-US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lang="en-US" altLang="en-US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Blip>
                <a:blip r:embed="rId2"/>
              </a:buBlip>
            </a:pPr>
            <a:r>
              <a:rPr sz="2400" b="1" smtClean="0"/>
              <a:t>It is used for memory location allotment of data double word (32 bits), it creates storage for a 32-bit double word variables, with the option of giving it a starting value.</a:t>
            </a:r>
          </a:p>
          <a:p>
            <a:pPr marL="285750" indent="-285750" algn="just">
              <a:buNone/>
            </a:pPr>
            <a:endParaRPr sz="2400" b="1" smtClean="0"/>
          </a:p>
          <a:p>
            <a:pPr marL="285750" indent="-285750" algn="just">
              <a:buNone/>
            </a:pPr>
            <a:r>
              <a:rPr lang="en-IN" sz="2400" b="1" dirty="0" smtClean="0"/>
              <a:t>Example is:</a:t>
            </a:r>
            <a:endParaRPr sz="2400" b="1" smtClean="0"/>
          </a:p>
          <a:p>
            <a:pPr marL="285750" indent="-285750" algn="just">
              <a:buBlip>
                <a:blip r:embed="rId2"/>
              </a:buBlip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NEXT DD 12345678H, 7890H, 0H</a:t>
            </a:r>
          </a:p>
          <a:p>
            <a:pPr marL="285750" indent="-285750">
              <a:buNone/>
            </a:pPr>
            <a:endParaRPr sz="2800" b="1"/>
          </a:p>
          <a:p>
            <a:pPr eaLnBrk="1" hangingPunct="1">
              <a:lnSpc>
                <a:spcPct val="90000"/>
              </a:lnSpc>
              <a:spcAft>
                <a:spcPts val="1200"/>
              </a:spcAft>
              <a:buNone/>
            </a:pPr>
            <a:endParaRPr lang="en-IN" b="1" dirty="0"/>
          </a:p>
          <a:p>
            <a:endParaRPr lang="en-IN" b="1" dirty="0"/>
          </a:p>
          <a:p>
            <a:endParaRPr lang="en-IN" dirty="0"/>
          </a:p>
          <a:p>
            <a:endParaRPr lang="en-IN" sz="2800" dirty="0"/>
          </a:p>
          <a:p>
            <a:pPr lvl="1" indent="-273050" eaLnBrk="1" hangingPunct="1">
              <a:lnSpc>
                <a:spcPct val="90000"/>
              </a:lnSpc>
              <a:spcAft>
                <a:spcPts val="1200"/>
              </a:spcAft>
              <a:buNone/>
            </a:pPr>
            <a:endParaRPr sz="2250" b="1"/>
          </a:p>
        </p:txBody>
      </p:sp>
      <p:sp>
        <p:nvSpPr>
          <p:cNvPr id="50181" name="Slide Number Placeholder 4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 anchorCtr="0"/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eaLnBrk="1" hangingPunct="1"/>
            <a:fld id="{D4435AD5-DBE7-450A-A122-730117DEC851}" type="slidenum">
              <a:rPr lang="en-IN" altLang="en-US" sz="1200">
                <a:solidFill>
                  <a:srgbClr val="404924"/>
                </a:solidFill>
                <a:latin typeface="Constantia" pitchFamily="18" charset="0"/>
              </a:rPr>
              <a:pPr marL="0" marR="0" lvl="0" indent="0" algn="r" eaLnBrk="1" hangingPunct="1"/>
              <a:t>5</a:t>
            </a:fld>
            <a:endParaRPr lang="en-IN" altLang="en-US" sz="1200">
              <a:solidFill>
                <a:srgbClr val="404924"/>
              </a:solidFill>
              <a:latin typeface="Constantia" pitchFamily="18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 idx="4294967295"/>
          </p:nvPr>
        </p:nvSpPr>
        <p:spPr>
          <a:xfrm>
            <a:off x="500034" y="276209"/>
            <a:ext cx="8229600" cy="866775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0" tIns="45720" rIns="0" bIns="0" anchor="b" anchorCtr="0"/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50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lvl="0" algn="ctr" eaLnBrk="1" hangingPunct="1"/>
            <a:r>
              <a:rPr lang="en-IN" b="1" dirty="0" smtClean="0"/>
              <a:t>4. DQ (Define Quad Word)</a:t>
            </a:r>
            <a:endParaRPr lang="en-IN" altLang="en-US" b="1" dirty="0"/>
          </a:p>
        </p:txBody>
      </p:sp>
      <p:sp>
        <p:nvSpPr>
          <p:cNvPr id="50179" name="Content Placeholder 2"/>
          <p:cNvSpPr>
            <a:spLocks noGrp="1"/>
          </p:cNvSpPr>
          <p:nvPr>
            <p:ph idx="4294967295"/>
          </p:nvPr>
        </p:nvSpPr>
        <p:spPr>
          <a:xfrm>
            <a:off x="428596" y="1319230"/>
            <a:ext cx="8358246" cy="46101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7BC29"/>
              </a:buClr>
              <a:buSzPct val="95000"/>
              <a:buFont typeface="Wingdings 2" pitchFamily="18" charset="2"/>
              <a:buChar char=""/>
              <a:defRPr kumimoji="0" lang="en-US" altLang="en-US" sz="2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kumimoji="0" lang="en-US" altLang="en-US"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kumimoji="0" lang="en-US" altLang="en-US"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7BC29"/>
              </a:buClr>
              <a:buSzPct val="65000"/>
              <a:buFont typeface="Wingdings 2" pitchFamily="18" charset="2"/>
              <a:buChar char=""/>
              <a:defRPr kumimoji="0" lang="en-US" altLang="en-US"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itchFamily="18" charset="2"/>
              <a:buChar char=""/>
              <a:defRPr kumimoji="0" lang="en-US" altLang="en-US"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lang="en-US" altLang="en-US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lang="en-US" altLang="en-US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Blip>
                <a:blip r:embed="rId2"/>
              </a:buBlip>
            </a:pPr>
            <a:r>
              <a:rPr sz="2400" b="1" smtClean="0"/>
              <a:t>It is used for memory location allotment of data quad word (64 bits), it creates storage for a 64-bit double word variables, with the option of giving it a starting value.</a:t>
            </a:r>
          </a:p>
          <a:p>
            <a:pPr marL="285750" indent="-285750" algn="just">
              <a:buNone/>
            </a:pPr>
            <a:endParaRPr sz="2400" b="1" smtClean="0"/>
          </a:p>
          <a:p>
            <a:pPr marL="285750" indent="-285750" algn="just">
              <a:buNone/>
            </a:pPr>
            <a:r>
              <a:rPr lang="en-IN" sz="2400" b="1" dirty="0" smtClean="0"/>
              <a:t>Example is:</a:t>
            </a:r>
            <a:endParaRPr sz="2400" b="1" smtClean="0"/>
          </a:p>
          <a:p>
            <a:pPr marL="285750" indent="-285750" algn="just">
              <a:buBlip>
                <a:blip r:embed="rId2"/>
              </a:buBlip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DURG DQ 123456789ABCDEF0H, 8988H, 515H</a:t>
            </a:r>
          </a:p>
          <a:p>
            <a:pPr marL="285750" indent="-285750">
              <a:buNone/>
            </a:pPr>
            <a:endParaRPr sz="2800" b="1"/>
          </a:p>
          <a:p>
            <a:pPr eaLnBrk="1" hangingPunct="1">
              <a:lnSpc>
                <a:spcPct val="90000"/>
              </a:lnSpc>
              <a:spcAft>
                <a:spcPts val="1200"/>
              </a:spcAft>
              <a:buNone/>
            </a:pPr>
            <a:endParaRPr lang="en-IN" b="1" dirty="0"/>
          </a:p>
          <a:p>
            <a:endParaRPr lang="en-IN" b="1" dirty="0"/>
          </a:p>
          <a:p>
            <a:endParaRPr lang="en-IN" dirty="0"/>
          </a:p>
          <a:p>
            <a:endParaRPr lang="en-IN" sz="2800" dirty="0"/>
          </a:p>
          <a:p>
            <a:pPr lvl="1" indent="-273050" eaLnBrk="1" hangingPunct="1">
              <a:lnSpc>
                <a:spcPct val="90000"/>
              </a:lnSpc>
              <a:spcAft>
                <a:spcPts val="1200"/>
              </a:spcAft>
              <a:buNone/>
            </a:pPr>
            <a:endParaRPr sz="2250" b="1"/>
          </a:p>
        </p:txBody>
      </p:sp>
      <p:sp>
        <p:nvSpPr>
          <p:cNvPr id="50181" name="Slide Number Placeholder 4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 anchorCtr="0"/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eaLnBrk="1" hangingPunct="1"/>
            <a:fld id="{D4435AD5-DBE7-450A-A122-730117DEC851}" type="slidenum">
              <a:rPr lang="en-IN" altLang="en-US" sz="1200">
                <a:solidFill>
                  <a:srgbClr val="404924"/>
                </a:solidFill>
                <a:latin typeface="Constantia" pitchFamily="18" charset="0"/>
              </a:rPr>
              <a:pPr marL="0" marR="0" lvl="0" indent="0" algn="r" eaLnBrk="1" hangingPunct="1"/>
              <a:t>6</a:t>
            </a:fld>
            <a:endParaRPr lang="en-IN" altLang="en-US" sz="1200">
              <a:solidFill>
                <a:srgbClr val="404924"/>
              </a:solidFill>
              <a:latin typeface="Constantia" pitchFamily="18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 idx="4294967295"/>
          </p:nvPr>
        </p:nvSpPr>
        <p:spPr>
          <a:xfrm>
            <a:off x="500034" y="276209"/>
            <a:ext cx="8229600" cy="866775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0" tIns="45720" rIns="0" bIns="0" anchor="b" anchorCtr="0"/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50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lvl="0" algn="ctr" eaLnBrk="1" hangingPunct="1"/>
            <a:r>
              <a:rPr lang="en-IN" b="1" dirty="0" smtClean="0"/>
              <a:t>5. DT (Define Ten Bytes)</a:t>
            </a:r>
            <a:endParaRPr lang="en-IN" altLang="en-US" b="1" dirty="0"/>
          </a:p>
        </p:txBody>
      </p:sp>
      <p:sp>
        <p:nvSpPr>
          <p:cNvPr id="50181" name="Slide Number Placeholder 4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 anchorCtr="0"/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eaLnBrk="1" hangingPunct="1"/>
            <a:fld id="{D4435AD5-DBE7-450A-A122-730117DEC851}" type="slidenum">
              <a:rPr lang="en-IN" altLang="en-US" sz="1200">
                <a:solidFill>
                  <a:srgbClr val="404924"/>
                </a:solidFill>
                <a:latin typeface="Constantia" pitchFamily="18" charset="0"/>
              </a:rPr>
              <a:pPr marL="0" marR="0" lvl="0" indent="0" algn="r" eaLnBrk="1" hangingPunct="1"/>
              <a:t>7</a:t>
            </a:fld>
            <a:endParaRPr lang="en-IN" altLang="en-US" sz="1200">
              <a:solidFill>
                <a:srgbClr val="404924"/>
              </a:solidFill>
              <a:latin typeface="Constantia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428736"/>
            <a:ext cx="8143932" cy="4662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 idx="4294967295"/>
          </p:nvPr>
        </p:nvSpPr>
        <p:spPr>
          <a:xfrm>
            <a:off x="500034" y="276209"/>
            <a:ext cx="8229600" cy="866775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0" tIns="45720" rIns="0" bIns="0" anchor="b" anchorCtr="0"/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50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lvl="0" algn="ctr" eaLnBrk="1" hangingPunct="1"/>
            <a:r>
              <a:rPr lang="en-IN" b="1" dirty="0" smtClean="0"/>
              <a:t>6. ASSUME</a:t>
            </a:r>
            <a:endParaRPr lang="en-IN" altLang="en-US" b="1" dirty="0"/>
          </a:p>
        </p:txBody>
      </p:sp>
      <p:sp>
        <p:nvSpPr>
          <p:cNvPr id="50181" name="Slide Number Placeholder 4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 anchorCtr="0"/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eaLnBrk="1" hangingPunct="1"/>
            <a:fld id="{D4435AD5-DBE7-450A-A122-730117DEC851}" type="slidenum">
              <a:rPr lang="en-IN" altLang="en-US" sz="1200">
                <a:solidFill>
                  <a:srgbClr val="404924"/>
                </a:solidFill>
                <a:latin typeface="Constantia" pitchFamily="18" charset="0"/>
              </a:rPr>
              <a:pPr marL="0" marR="0" lvl="0" indent="0" algn="r" eaLnBrk="1" hangingPunct="1"/>
              <a:t>8</a:t>
            </a:fld>
            <a:endParaRPr lang="en-IN" altLang="en-US" sz="1200">
              <a:solidFill>
                <a:srgbClr val="404924"/>
              </a:solidFill>
              <a:latin typeface="Constantia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390638"/>
            <a:ext cx="8373199" cy="681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2285992"/>
            <a:ext cx="8215370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 idx="4294967295"/>
          </p:nvPr>
        </p:nvSpPr>
        <p:spPr>
          <a:xfrm>
            <a:off x="500034" y="276209"/>
            <a:ext cx="8229600" cy="866775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0" tIns="45720" rIns="0" bIns="0" anchor="b" anchorCtr="0"/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50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lvl="0" algn="ctr" eaLnBrk="1" hangingPunct="1"/>
            <a:r>
              <a:rPr lang="en-IN" b="1" dirty="0" smtClean="0"/>
              <a:t>7. SEGMENT and ENDS</a:t>
            </a:r>
            <a:endParaRPr lang="en-IN" altLang="en-US" b="1" dirty="0"/>
          </a:p>
        </p:txBody>
      </p:sp>
      <p:sp>
        <p:nvSpPr>
          <p:cNvPr id="50181" name="Slide Number Placeholder 4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 anchorCtr="0"/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eaLnBrk="1" hangingPunct="1"/>
            <a:fld id="{D4435AD5-DBE7-450A-A122-730117DEC851}" type="slidenum">
              <a:rPr lang="en-IN" altLang="en-US" sz="1200">
                <a:solidFill>
                  <a:srgbClr val="404924"/>
                </a:solidFill>
                <a:latin typeface="Constantia" pitchFamily="18" charset="0"/>
              </a:rPr>
              <a:pPr marL="0" marR="0" lvl="0" indent="0" algn="r" eaLnBrk="1" hangingPunct="1"/>
              <a:t>9</a:t>
            </a:fld>
            <a:endParaRPr lang="en-IN" altLang="en-US" sz="1200">
              <a:solidFill>
                <a:srgbClr val="404924"/>
              </a:solidFill>
              <a:latin typeface="Constantia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85860"/>
            <a:ext cx="8215370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3071810"/>
            <a:ext cx="8215370" cy="3571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7.10.11"/>
  <p:tag name="AS_TITLE" val="Aspose.Slides for .NET 2.0"/>
  <p:tag name="AS_VERSION" val="17.9.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Flow">
      <a:majorFont>
        <a:latin typeface="Calibri"/>
        <a:ea typeface="Arial"/>
        <a:cs typeface="Arial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Arial"/>
        <a:cs typeface="Arial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Flow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Flow">
      <a:majorFont>
        <a:latin typeface="Calibri"/>
        <a:ea typeface="Arial"/>
        <a:cs typeface="Arial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Arial"/>
        <a:cs typeface="Arial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Flow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Flow">
      <a:majorFont>
        <a:latin typeface="Calibri"/>
        <a:ea typeface="Arial"/>
        <a:cs typeface="Arial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Arial"/>
        <a:cs typeface="Arial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Flow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Flow">
      <a:majorFont>
        <a:latin typeface="Calibri"/>
        <a:ea typeface="Arial"/>
        <a:cs typeface="Arial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Arial"/>
        <a:cs typeface="Arial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10871</TotalTime>
  <Words>378</Words>
  <Application>Microsoft Office PowerPoint</Application>
  <PresentationFormat>On-screen Show (4:3)</PresentationFormat>
  <Paragraphs>91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Flow</vt:lpstr>
      <vt:lpstr>1_Flow</vt:lpstr>
      <vt:lpstr>2_Flow</vt:lpstr>
      <vt:lpstr>3_Flow</vt:lpstr>
      <vt:lpstr>Assembler Directives</vt:lpstr>
      <vt:lpstr>Assembler Directives</vt:lpstr>
      <vt:lpstr>1. DB (Define Byte)</vt:lpstr>
      <vt:lpstr>2. DW (Define Word)</vt:lpstr>
      <vt:lpstr>3. DD (Define Double Word)</vt:lpstr>
      <vt:lpstr>4. DQ (Define Quad Word)</vt:lpstr>
      <vt:lpstr>5. DT (Define Ten Bytes)</vt:lpstr>
      <vt:lpstr>6. ASSUME</vt:lpstr>
      <vt:lpstr>7. SEGMENT and ENDS</vt:lpstr>
      <vt:lpstr>8. ORG (Originate)</vt:lpstr>
      <vt:lpstr>9. END</vt:lpstr>
      <vt:lpstr>10. EQU</vt:lpstr>
      <vt:lpstr>11. LABEL</vt:lpstr>
      <vt:lpstr>12. LENGTH</vt:lpstr>
      <vt:lpstr>13. PROC and ENDP</vt:lpstr>
      <vt:lpstr>13. PROC and ENDP</vt:lpstr>
      <vt:lpstr>14. EVEN</vt:lpstr>
      <vt:lpstr>15. OFFSET</vt:lpstr>
      <vt:lpstr>Slide 19</vt:lpstr>
    </vt:vector>
  </TitlesOfParts>
  <Company>PCTE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 Set of 8086</dc:title>
  <dc:creator>Harpreet Singh</dc:creator>
  <cp:lastModifiedBy>Dr. Manju Khurana</cp:lastModifiedBy>
  <cp:revision>222</cp:revision>
  <dcterms:created xsi:type="dcterms:W3CDTF">2010-11-21T15:39:25Z</dcterms:created>
  <dcterms:modified xsi:type="dcterms:W3CDTF">2021-04-19T09:27:44Z</dcterms:modified>
</cp:coreProperties>
</file>