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6" r:id="rId2"/>
    <p:sldId id="258" r:id="rId3"/>
    <p:sldId id="308" r:id="rId4"/>
    <p:sldId id="263" r:id="rId5"/>
    <p:sldId id="310" r:id="rId6"/>
    <p:sldId id="311" r:id="rId7"/>
    <p:sldId id="314" r:id="rId8"/>
    <p:sldId id="265" r:id="rId9"/>
    <p:sldId id="266" r:id="rId10"/>
    <p:sldId id="267" r:id="rId11"/>
    <p:sldId id="312" r:id="rId12"/>
    <p:sldId id="313" r:id="rId13"/>
    <p:sldId id="272" r:id="rId14"/>
    <p:sldId id="273" r:id="rId15"/>
    <p:sldId id="307" r:id="rId16"/>
    <p:sldId id="279" r:id="rId17"/>
    <p:sldId id="304" r:id="rId18"/>
    <p:sldId id="305" r:id="rId19"/>
    <p:sldId id="309" r:id="rId2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85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2242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D6B7-56C7-4D6D-8F82-CDF20C5EA29B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1B1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5520-EF9E-4F64-8E14-733955AC4068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28120" y="6428744"/>
            <a:ext cx="287030" cy="212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36" y="426529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36" y="431355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536" y="43605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36" y="440880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536" y="445706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A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536" y="450532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536" y="455358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536" y="460184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C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536" y="4650101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536" y="469709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536" y="474535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36" y="479361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36" y="484187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36" y="4890130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536" y="493712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36" y="498538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36" y="503364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536" y="5081904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536" y="512889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536" y="517715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2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536" y="522541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36" y="527367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536" y="5321934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536" y="536892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6" y="541718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36" y="54654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5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36" y="551370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536" y="556196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6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536" y="5610221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536" y="565721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36" y="570547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536" y="575373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536" y="580199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536" y="585025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536" y="589851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7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536" y="594550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536" y="599376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536" y="604202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536" y="609028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536" y="613854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7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536" y="618553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536" y="623379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536" y="628205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536" y="633031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536" y="637857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8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536" y="642556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536" y="647382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536" y="652208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536" y="65703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536" y="661860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59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8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536" y="666559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536" y="671385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536" y="676211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536" y="6810371"/>
            <a:ext cx="9141460" cy="47625"/>
          </a:xfrm>
          <a:custGeom>
            <a:avLst/>
            <a:gdLst/>
            <a:ahLst/>
            <a:cxnLst/>
            <a:rect l="l" t="t" r="r" b="b"/>
            <a:pathLst>
              <a:path w="9141460" h="47625">
                <a:moveTo>
                  <a:pt x="9141463" y="0"/>
                </a:moveTo>
                <a:lnTo>
                  <a:pt x="0" y="0"/>
                </a:lnTo>
                <a:lnTo>
                  <a:pt x="0" y="47629"/>
                </a:lnTo>
                <a:lnTo>
                  <a:pt x="9141463" y="47629"/>
                </a:lnTo>
                <a:lnTo>
                  <a:pt x="9141463" y="0"/>
                </a:lnTo>
              </a:path>
            </a:pathLst>
          </a:custGeom>
          <a:solidFill>
            <a:srgbClr val="008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1B1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FC36-392C-4A0A-BBEA-BAF32F09BB63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0580" y="3158496"/>
            <a:ext cx="4711720" cy="2523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229100"/>
            <a:ext cx="4267200" cy="1943100"/>
          </a:xfrm>
          <a:custGeom>
            <a:avLst/>
            <a:gdLst/>
            <a:ahLst/>
            <a:cxnLst/>
            <a:rect l="l" t="t" r="r" b="b"/>
            <a:pathLst>
              <a:path w="4267200" h="1943100">
                <a:moveTo>
                  <a:pt x="3860799" y="1485899"/>
                </a:moveTo>
                <a:lnTo>
                  <a:pt x="2057399" y="1485899"/>
                </a:lnTo>
                <a:lnTo>
                  <a:pt x="2514599" y="1943099"/>
                </a:lnTo>
                <a:lnTo>
                  <a:pt x="3657599" y="1714499"/>
                </a:lnTo>
                <a:lnTo>
                  <a:pt x="3860799" y="1485899"/>
                </a:lnTo>
                <a:close/>
              </a:path>
              <a:path w="4267200" h="1943100">
                <a:moveTo>
                  <a:pt x="0" y="0"/>
                </a:moveTo>
                <a:lnTo>
                  <a:pt x="0" y="876299"/>
                </a:lnTo>
                <a:lnTo>
                  <a:pt x="1371599" y="1638299"/>
                </a:lnTo>
                <a:lnTo>
                  <a:pt x="2057399" y="1485899"/>
                </a:lnTo>
                <a:lnTo>
                  <a:pt x="3860799" y="1485899"/>
                </a:lnTo>
                <a:lnTo>
                  <a:pt x="4267199" y="1028699"/>
                </a:lnTo>
                <a:lnTo>
                  <a:pt x="4232647" y="876299"/>
                </a:lnTo>
                <a:lnTo>
                  <a:pt x="1523999" y="876299"/>
                </a:lnTo>
                <a:lnTo>
                  <a:pt x="0" y="0"/>
                </a:lnTo>
                <a:close/>
              </a:path>
              <a:path w="4267200" h="1943100">
                <a:moveTo>
                  <a:pt x="3124199" y="419099"/>
                </a:moveTo>
                <a:lnTo>
                  <a:pt x="1523999" y="876299"/>
                </a:lnTo>
                <a:lnTo>
                  <a:pt x="4232647" y="876299"/>
                </a:lnTo>
                <a:lnTo>
                  <a:pt x="4224009" y="838199"/>
                </a:lnTo>
                <a:lnTo>
                  <a:pt x="3219449" y="427994"/>
                </a:lnTo>
                <a:lnTo>
                  <a:pt x="3124199" y="419099"/>
                </a:lnTo>
                <a:close/>
              </a:path>
            </a:pathLst>
          </a:custGeom>
          <a:solidFill>
            <a:srgbClr val="006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2719" y="2438400"/>
            <a:ext cx="3811270" cy="1955800"/>
          </a:xfrm>
          <a:custGeom>
            <a:avLst/>
            <a:gdLst/>
            <a:ahLst/>
            <a:cxnLst/>
            <a:rect l="l" t="t" r="r" b="b"/>
            <a:pathLst>
              <a:path w="3811270" h="1955800">
                <a:moveTo>
                  <a:pt x="3190250" y="1231910"/>
                </a:moveTo>
                <a:lnTo>
                  <a:pt x="1828799" y="1231910"/>
                </a:lnTo>
                <a:lnTo>
                  <a:pt x="1924049" y="1240779"/>
                </a:lnTo>
                <a:lnTo>
                  <a:pt x="2038349" y="1278879"/>
                </a:lnTo>
                <a:lnTo>
                  <a:pt x="2153930" y="1327160"/>
                </a:lnTo>
                <a:lnTo>
                  <a:pt x="2247899" y="1384304"/>
                </a:lnTo>
                <a:lnTo>
                  <a:pt x="2305049" y="1441454"/>
                </a:lnTo>
                <a:lnTo>
                  <a:pt x="2324099" y="1479554"/>
                </a:lnTo>
                <a:lnTo>
                  <a:pt x="2324099" y="1507485"/>
                </a:lnTo>
                <a:lnTo>
                  <a:pt x="2313950" y="1536704"/>
                </a:lnTo>
                <a:lnTo>
                  <a:pt x="2285999" y="1574804"/>
                </a:lnTo>
                <a:lnTo>
                  <a:pt x="2237750" y="1593854"/>
                </a:lnTo>
                <a:lnTo>
                  <a:pt x="2172980" y="1621785"/>
                </a:lnTo>
                <a:lnTo>
                  <a:pt x="2066300" y="1651004"/>
                </a:lnTo>
                <a:lnTo>
                  <a:pt x="1981199" y="1689104"/>
                </a:lnTo>
                <a:lnTo>
                  <a:pt x="1904999" y="1717035"/>
                </a:lnTo>
                <a:lnTo>
                  <a:pt x="1837700" y="1746254"/>
                </a:lnTo>
                <a:lnTo>
                  <a:pt x="1790699" y="1774185"/>
                </a:lnTo>
                <a:lnTo>
                  <a:pt x="1761500" y="1793235"/>
                </a:lnTo>
                <a:lnTo>
                  <a:pt x="1734830" y="1822454"/>
                </a:lnTo>
                <a:lnTo>
                  <a:pt x="1715780" y="1841504"/>
                </a:lnTo>
                <a:lnTo>
                  <a:pt x="1696730" y="1888485"/>
                </a:lnTo>
                <a:lnTo>
                  <a:pt x="1706879" y="1917704"/>
                </a:lnTo>
                <a:lnTo>
                  <a:pt x="1715780" y="1936754"/>
                </a:lnTo>
                <a:lnTo>
                  <a:pt x="1734830" y="1955804"/>
                </a:lnTo>
                <a:lnTo>
                  <a:pt x="1761500" y="1955804"/>
                </a:lnTo>
                <a:lnTo>
                  <a:pt x="1790699" y="1945635"/>
                </a:lnTo>
                <a:lnTo>
                  <a:pt x="1828799" y="1945635"/>
                </a:lnTo>
                <a:lnTo>
                  <a:pt x="1924049" y="1936754"/>
                </a:lnTo>
                <a:lnTo>
                  <a:pt x="2019299" y="1926585"/>
                </a:lnTo>
                <a:lnTo>
                  <a:pt x="2114549" y="1917704"/>
                </a:lnTo>
                <a:lnTo>
                  <a:pt x="2211080" y="1898654"/>
                </a:lnTo>
                <a:lnTo>
                  <a:pt x="2247899" y="1888485"/>
                </a:lnTo>
                <a:lnTo>
                  <a:pt x="2275850" y="1879604"/>
                </a:lnTo>
                <a:lnTo>
                  <a:pt x="2294900" y="1869435"/>
                </a:lnTo>
                <a:lnTo>
                  <a:pt x="2305049" y="1869435"/>
                </a:lnTo>
                <a:lnTo>
                  <a:pt x="2324099" y="1860554"/>
                </a:lnTo>
                <a:lnTo>
                  <a:pt x="2362199" y="1850385"/>
                </a:lnTo>
                <a:lnTo>
                  <a:pt x="2428250" y="1822454"/>
                </a:lnTo>
                <a:lnTo>
                  <a:pt x="2504450" y="1793235"/>
                </a:lnTo>
                <a:lnTo>
                  <a:pt x="2668280" y="1736085"/>
                </a:lnTo>
                <a:lnTo>
                  <a:pt x="2733050" y="1708154"/>
                </a:lnTo>
                <a:lnTo>
                  <a:pt x="2790200" y="1689104"/>
                </a:lnTo>
                <a:lnTo>
                  <a:pt x="2876549" y="1651004"/>
                </a:lnTo>
                <a:lnTo>
                  <a:pt x="2933699" y="1593854"/>
                </a:lnTo>
                <a:lnTo>
                  <a:pt x="2971799" y="1526535"/>
                </a:lnTo>
                <a:lnTo>
                  <a:pt x="2999750" y="1479554"/>
                </a:lnTo>
                <a:lnTo>
                  <a:pt x="3067049" y="1374135"/>
                </a:lnTo>
                <a:lnTo>
                  <a:pt x="3152150" y="1270010"/>
                </a:lnTo>
                <a:lnTo>
                  <a:pt x="3190250" y="1231910"/>
                </a:lnTo>
                <a:close/>
              </a:path>
              <a:path w="3811270" h="1955800">
                <a:moveTo>
                  <a:pt x="3811280" y="0"/>
                </a:moveTo>
                <a:lnTo>
                  <a:pt x="3666500" y="3809"/>
                </a:lnTo>
                <a:lnTo>
                  <a:pt x="3619499" y="3809"/>
                </a:lnTo>
                <a:lnTo>
                  <a:pt x="3390899" y="41909"/>
                </a:lnTo>
                <a:lnTo>
                  <a:pt x="3352799" y="60959"/>
                </a:lnTo>
                <a:lnTo>
                  <a:pt x="3314699" y="90159"/>
                </a:lnTo>
                <a:lnTo>
                  <a:pt x="3304550" y="99059"/>
                </a:lnTo>
                <a:lnTo>
                  <a:pt x="3295649" y="109209"/>
                </a:lnTo>
                <a:lnTo>
                  <a:pt x="3097529" y="156209"/>
                </a:lnTo>
                <a:lnTo>
                  <a:pt x="3009899" y="175259"/>
                </a:lnTo>
                <a:lnTo>
                  <a:pt x="2914649" y="185409"/>
                </a:lnTo>
                <a:lnTo>
                  <a:pt x="2495549" y="242559"/>
                </a:lnTo>
                <a:lnTo>
                  <a:pt x="2275850" y="261609"/>
                </a:lnTo>
                <a:lnTo>
                  <a:pt x="2000249" y="289559"/>
                </a:lnTo>
                <a:lnTo>
                  <a:pt x="1924049" y="299709"/>
                </a:lnTo>
                <a:lnTo>
                  <a:pt x="1866899" y="299709"/>
                </a:lnTo>
                <a:lnTo>
                  <a:pt x="1818650" y="308609"/>
                </a:lnTo>
                <a:lnTo>
                  <a:pt x="1780550" y="308609"/>
                </a:lnTo>
                <a:lnTo>
                  <a:pt x="1771649" y="318759"/>
                </a:lnTo>
                <a:lnTo>
                  <a:pt x="1753880" y="327659"/>
                </a:lnTo>
                <a:lnTo>
                  <a:pt x="1706879" y="365759"/>
                </a:lnTo>
                <a:lnTo>
                  <a:pt x="1628150" y="414009"/>
                </a:lnTo>
                <a:lnTo>
                  <a:pt x="1543049" y="461009"/>
                </a:lnTo>
                <a:lnTo>
                  <a:pt x="1466849" y="509259"/>
                </a:lnTo>
                <a:lnTo>
                  <a:pt x="1390649" y="547359"/>
                </a:lnTo>
                <a:lnTo>
                  <a:pt x="1342400" y="575309"/>
                </a:lnTo>
                <a:lnTo>
                  <a:pt x="1333499" y="585459"/>
                </a:lnTo>
                <a:lnTo>
                  <a:pt x="1323350" y="585459"/>
                </a:lnTo>
                <a:lnTo>
                  <a:pt x="1162049" y="661659"/>
                </a:lnTo>
                <a:lnTo>
                  <a:pt x="999500" y="726429"/>
                </a:lnTo>
                <a:lnTo>
                  <a:pt x="933449" y="755660"/>
                </a:lnTo>
                <a:lnTo>
                  <a:pt x="876299" y="774710"/>
                </a:lnTo>
                <a:lnTo>
                  <a:pt x="839480" y="793760"/>
                </a:lnTo>
                <a:lnTo>
                  <a:pt x="820430" y="802629"/>
                </a:lnTo>
                <a:lnTo>
                  <a:pt x="791230" y="831860"/>
                </a:lnTo>
                <a:lnTo>
                  <a:pt x="772180" y="859779"/>
                </a:lnTo>
                <a:lnTo>
                  <a:pt x="763280" y="889010"/>
                </a:lnTo>
                <a:lnTo>
                  <a:pt x="763280" y="916929"/>
                </a:lnTo>
                <a:lnTo>
                  <a:pt x="725180" y="935979"/>
                </a:lnTo>
                <a:lnTo>
                  <a:pt x="666749" y="974079"/>
                </a:lnTo>
                <a:lnTo>
                  <a:pt x="637550" y="1012179"/>
                </a:lnTo>
                <a:lnTo>
                  <a:pt x="580400" y="1107429"/>
                </a:lnTo>
                <a:lnTo>
                  <a:pt x="552449" y="1155710"/>
                </a:lnTo>
                <a:lnTo>
                  <a:pt x="523250" y="1202679"/>
                </a:lnTo>
                <a:lnTo>
                  <a:pt x="513100" y="1231910"/>
                </a:lnTo>
                <a:lnTo>
                  <a:pt x="494050" y="1250960"/>
                </a:lnTo>
                <a:lnTo>
                  <a:pt x="476249" y="1259829"/>
                </a:lnTo>
                <a:lnTo>
                  <a:pt x="447050" y="1278879"/>
                </a:lnTo>
                <a:lnTo>
                  <a:pt x="400049" y="1308110"/>
                </a:lnTo>
                <a:lnTo>
                  <a:pt x="314980" y="1355079"/>
                </a:lnTo>
                <a:lnTo>
                  <a:pt x="133349" y="1469385"/>
                </a:lnTo>
                <a:lnTo>
                  <a:pt x="17800" y="1545585"/>
                </a:lnTo>
                <a:lnTo>
                  <a:pt x="0" y="1574804"/>
                </a:lnTo>
                <a:lnTo>
                  <a:pt x="0" y="1621785"/>
                </a:lnTo>
                <a:lnTo>
                  <a:pt x="17800" y="1651004"/>
                </a:lnTo>
                <a:lnTo>
                  <a:pt x="66050" y="1659885"/>
                </a:lnTo>
                <a:lnTo>
                  <a:pt x="133349" y="1659885"/>
                </a:lnTo>
                <a:lnTo>
                  <a:pt x="209549" y="1640835"/>
                </a:lnTo>
                <a:lnTo>
                  <a:pt x="306080" y="1621785"/>
                </a:lnTo>
                <a:lnTo>
                  <a:pt x="419099" y="1593854"/>
                </a:lnTo>
                <a:lnTo>
                  <a:pt x="532150" y="1555754"/>
                </a:lnTo>
                <a:lnTo>
                  <a:pt x="647699" y="1507485"/>
                </a:lnTo>
                <a:lnTo>
                  <a:pt x="839480" y="1422404"/>
                </a:lnTo>
                <a:lnTo>
                  <a:pt x="895349" y="1393185"/>
                </a:lnTo>
                <a:lnTo>
                  <a:pt x="904250" y="1384304"/>
                </a:lnTo>
                <a:lnTo>
                  <a:pt x="961400" y="1384304"/>
                </a:lnTo>
                <a:lnTo>
                  <a:pt x="1028699" y="1374135"/>
                </a:lnTo>
                <a:lnTo>
                  <a:pt x="1132850" y="1346210"/>
                </a:lnTo>
                <a:lnTo>
                  <a:pt x="1258580" y="1316979"/>
                </a:lnTo>
                <a:lnTo>
                  <a:pt x="1532900" y="1259829"/>
                </a:lnTo>
                <a:lnTo>
                  <a:pt x="1687829" y="1240779"/>
                </a:lnTo>
                <a:lnTo>
                  <a:pt x="1828799" y="1231910"/>
                </a:lnTo>
                <a:lnTo>
                  <a:pt x="3190250" y="1231910"/>
                </a:lnTo>
                <a:lnTo>
                  <a:pt x="3247400" y="1174760"/>
                </a:lnTo>
                <a:lnTo>
                  <a:pt x="3352799" y="1098560"/>
                </a:lnTo>
                <a:lnTo>
                  <a:pt x="3437900" y="1031229"/>
                </a:lnTo>
                <a:lnTo>
                  <a:pt x="3514100" y="984260"/>
                </a:lnTo>
                <a:lnTo>
                  <a:pt x="3562349" y="946160"/>
                </a:lnTo>
                <a:lnTo>
                  <a:pt x="3809999" y="821679"/>
                </a:lnTo>
                <a:lnTo>
                  <a:pt x="3809999" y="90159"/>
                </a:lnTo>
                <a:lnTo>
                  <a:pt x="3811280" y="0"/>
                </a:lnTo>
                <a:close/>
              </a:path>
            </a:pathLst>
          </a:custGeom>
          <a:solidFill>
            <a:srgbClr val="006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30189" y="2439667"/>
            <a:ext cx="3813810" cy="1959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218943"/>
            <a:ext cx="4323069" cy="2265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1B1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BEA5-69CC-4141-8075-7A817B859083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01439" y="6615439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242560" y="0"/>
                </a:moveTo>
                <a:lnTo>
                  <a:pt x="0" y="242560"/>
                </a:lnTo>
                <a:lnTo>
                  <a:pt x="242560" y="242560"/>
                </a:lnTo>
                <a:lnTo>
                  <a:pt x="242560" y="0"/>
                </a:lnTo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60129" y="6374129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70" h="483870">
                <a:moveTo>
                  <a:pt x="483870" y="0"/>
                </a:moveTo>
                <a:lnTo>
                  <a:pt x="0" y="483870"/>
                </a:lnTo>
                <a:lnTo>
                  <a:pt x="241310" y="483870"/>
                </a:lnTo>
                <a:lnTo>
                  <a:pt x="483870" y="241310"/>
                </a:lnTo>
                <a:lnTo>
                  <a:pt x="483870" y="0"/>
                </a:lnTo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18819" y="6132819"/>
            <a:ext cx="725170" cy="725170"/>
          </a:xfrm>
          <a:custGeom>
            <a:avLst/>
            <a:gdLst/>
            <a:ahLst/>
            <a:cxnLst/>
            <a:rect l="l" t="t" r="r" b="b"/>
            <a:pathLst>
              <a:path w="725170" h="725170">
                <a:moveTo>
                  <a:pt x="725180" y="0"/>
                </a:moveTo>
                <a:lnTo>
                  <a:pt x="0" y="725180"/>
                </a:lnTo>
                <a:lnTo>
                  <a:pt x="241310" y="725180"/>
                </a:lnTo>
                <a:lnTo>
                  <a:pt x="725180" y="241310"/>
                </a:lnTo>
                <a:lnTo>
                  <a:pt x="725180" y="0"/>
                </a:lnTo>
              </a:path>
            </a:pathLst>
          </a:custGeom>
          <a:solidFill>
            <a:srgbClr val="000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74979" y="5888979"/>
            <a:ext cx="969010" cy="969010"/>
          </a:xfrm>
          <a:custGeom>
            <a:avLst/>
            <a:gdLst/>
            <a:ahLst/>
            <a:cxnLst/>
            <a:rect l="l" t="t" r="r" b="b"/>
            <a:pathLst>
              <a:path w="969009" h="969009">
                <a:moveTo>
                  <a:pt x="969020" y="0"/>
                </a:moveTo>
                <a:lnTo>
                  <a:pt x="0" y="969020"/>
                </a:lnTo>
                <a:lnTo>
                  <a:pt x="243839" y="969020"/>
                </a:lnTo>
                <a:lnTo>
                  <a:pt x="969020" y="243840"/>
                </a:lnTo>
                <a:lnTo>
                  <a:pt x="969020" y="0"/>
                </a:lnTo>
              </a:path>
            </a:pathLst>
          </a:custGeom>
          <a:solidFill>
            <a:srgbClr val="00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32419" y="5646419"/>
            <a:ext cx="1211580" cy="1211580"/>
          </a:xfrm>
          <a:custGeom>
            <a:avLst/>
            <a:gdLst/>
            <a:ahLst/>
            <a:cxnLst/>
            <a:rect l="l" t="t" r="r" b="b"/>
            <a:pathLst>
              <a:path w="1211579" h="1211579">
                <a:moveTo>
                  <a:pt x="1211580" y="0"/>
                </a:moveTo>
                <a:lnTo>
                  <a:pt x="0" y="1211580"/>
                </a:lnTo>
                <a:lnTo>
                  <a:pt x="242559" y="1211580"/>
                </a:lnTo>
                <a:lnTo>
                  <a:pt x="1211580" y="242560"/>
                </a:lnTo>
                <a:lnTo>
                  <a:pt x="1211580" y="0"/>
                </a:lnTo>
              </a:path>
            </a:pathLst>
          </a:custGeom>
          <a:solidFill>
            <a:srgbClr val="00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89860" y="5403859"/>
            <a:ext cx="1454150" cy="1454150"/>
          </a:xfrm>
          <a:custGeom>
            <a:avLst/>
            <a:gdLst/>
            <a:ahLst/>
            <a:cxnLst/>
            <a:rect l="l" t="t" r="r" b="b"/>
            <a:pathLst>
              <a:path w="1454150" h="1454150">
                <a:moveTo>
                  <a:pt x="1454140" y="0"/>
                </a:moveTo>
                <a:lnTo>
                  <a:pt x="0" y="1454140"/>
                </a:lnTo>
                <a:lnTo>
                  <a:pt x="121279" y="1454140"/>
                </a:lnTo>
                <a:lnTo>
                  <a:pt x="242559" y="1454140"/>
                </a:lnTo>
                <a:lnTo>
                  <a:pt x="1454140" y="242560"/>
                </a:lnTo>
                <a:lnTo>
                  <a:pt x="1454140" y="0"/>
                </a:lnTo>
              </a:path>
            </a:pathLst>
          </a:custGeom>
          <a:solidFill>
            <a:srgbClr val="000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47300" y="5161299"/>
            <a:ext cx="1696720" cy="1696720"/>
          </a:xfrm>
          <a:custGeom>
            <a:avLst/>
            <a:gdLst/>
            <a:ahLst/>
            <a:cxnLst/>
            <a:rect l="l" t="t" r="r" b="b"/>
            <a:pathLst>
              <a:path w="1696720" h="1696720">
                <a:moveTo>
                  <a:pt x="1696699" y="0"/>
                </a:moveTo>
                <a:lnTo>
                  <a:pt x="0" y="1696700"/>
                </a:lnTo>
                <a:lnTo>
                  <a:pt x="242559" y="1696700"/>
                </a:lnTo>
                <a:lnTo>
                  <a:pt x="1696699" y="242560"/>
                </a:lnTo>
                <a:lnTo>
                  <a:pt x="1696699" y="0"/>
                </a:lnTo>
              </a:path>
            </a:pathLst>
          </a:custGeom>
          <a:solidFill>
            <a:srgbClr val="000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04709" y="4918709"/>
            <a:ext cx="1939289" cy="1939289"/>
          </a:xfrm>
          <a:custGeom>
            <a:avLst/>
            <a:gdLst/>
            <a:ahLst/>
            <a:cxnLst/>
            <a:rect l="l" t="t" r="r" b="b"/>
            <a:pathLst>
              <a:path w="1939290" h="1939290">
                <a:moveTo>
                  <a:pt x="1939290" y="0"/>
                </a:moveTo>
                <a:lnTo>
                  <a:pt x="0" y="1939290"/>
                </a:lnTo>
                <a:lnTo>
                  <a:pt x="242590" y="1939290"/>
                </a:lnTo>
                <a:lnTo>
                  <a:pt x="1939290" y="242590"/>
                </a:lnTo>
                <a:lnTo>
                  <a:pt x="1939290" y="0"/>
                </a:lnTo>
              </a:path>
            </a:pathLst>
          </a:custGeom>
          <a:solidFill>
            <a:srgbClr val="000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963399" y="4677399"/>
            <a:ext cx="2180590" cy="2180590"/>
          </a:xfrm>
          <a:custGeom>
            <a:avLst/>
            <a:gdLst/>
            <a:ahLst/>
            <a:cxnLst/>
            <a:rect l="l" t="t" r="r" b="b"/>
            <a:pathLst>
              <a:path w="2180590" h="2180590">
                <a:moveTo>
                  <a:pt x="2180600" y="0"/>
                </a:moveTo>
                <a:lnTo>
                  <a:pt x="0" y="2180600"/>
                </a:lnTo>
                <a:lnTo>
                  <a:pt x="120655" y="2180600"/>
                </a:lnTo>
                <a:lnTo>
                  <a:pt x="241310" y="2180600"/>
                </a:lnTo>
                <a:lnTo>
                  <a:pt x="2180600" y="241310"/>
                </a:lnTo>
                <a:lnTo>
                  <a:pt x="2180600" y="0"/>
                </a:lnTo>
              </a:path>
            </a:pathLst>
          </a:custGeom>
          <a:solidFill>
            <a:srgbClr val="000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19559" y="4433559"/>
            <a:ext cx="2424430" cy="2424430"/>
          </a:xfrm>
          <a:custGeom>
            <a:avLst/>
            <a:gdLst/>
            <a:ahLst/>
            <a:cxnLst/>
            <a:rect l="l" t="t" r="r" b="b"/>
            <a:pathLst>
              <a:path w="2424429" h="2424429">
                <a:moveTo>
                  <a:pt x="2424440" y="0"/>
                </a:moveTo>
                <a:lnTo>
                  <a:pt x="0" y="2424440"/>
                </a:lnTo>
                <a:lnTo>
                  <a:pt x="243839" y="2424440"/>
                </a:lnTo>
                <a:lnTo>
                  <a:pt x="2424440" y="243840"/>
                </a:lnTo>
                <a:lnTo>
                  <a:pt x="2424440" y="0"/>
                </a:lnTo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78280" y="4192279"/>
            <a:ext cx="2665730" cy="2665730"/>
          </a:xfrm>
          <a:custGeom>
            <a:avLst/>
            <a:gdLst/>
            <a:ahLst/>
            <a:cxnLst/>
            <a:rect l="l" t="t" r="r" b="b"/>
            <a:pathLst>
              <a:path w="2665729" h="2665729">
                <a:moveTo>
                  <a:pt x="2665719" y="0"/>
                </a:moveTo>
                <a:lnTo>
                  <a:pt x="0" y="2665720"/>
                </a:lnTo>
                <a:lnTo>
                  <a:pt x="241279" y="2665720"/>
                </a:lnTo>
                <a:lnTo>
                  <a:pt x="2665719" y="241280"/>
                </a:lnTo>
                <a:lnTo>
                  <a:pt x="2665719" y="0"/>
                </a:lnTo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34439" y="3948439"/>
            <a:ext cx="2909570" cy="2909570"/>
          </a:xfrm>
          <a:custGeom>
            <a:avLst/>
            <a:gdLst/>
            <a:ahLst/>
            <a:cxnLst/>
            <a:rect l="l" t="t" r="r" b="b"/>
            <a:pathLst>
              <a:path w="2909570" h="2909570">
                <a:moveTo>
                  <a:pt x="2909559" y="0"/>
                </a:moveTo>
                <a:lnTo>
                  <a:pt x="0" y="2909560"/>
                </a:lnTo>
                <a:lnTo>
                  <a:pt x="243839" y="2909560"/>
                </a:lnTo>
                <a:lnTo>
                  <a:pt x="2909559" y="243840"/>
                </a:lnTo>
                <a:lnTo>
                  <a:pt x="2909559" y="0"/>
                </a:lnTo>
              </a:path>
            </a:pathLst>
          </a:custGeom>
          <a:solidFill>
            <a:srgbClr val="000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993129" y="3707129"/>
            <a:ext cx="3150870" cy="3150870"/>
          </a:xfrm>
          <a:custGeom>
            <a:avLst/>
            <a:gdLst/>
            <a:ahLst/>
            <a:cxnLst/>
            <a:rect l="l" t="t" r="r" b="b"/>
            <a:pathLst>
              <a:path w="3150870" h="3150870">
                <a:moveTo>
                  <a:pt x="3150870" y="0"/>
                </a:moveTo>
                <a:lnTo>
                  <a:pt x="0" y="3150870"/>
                </a:lnTo>
                <a:lnTo>
                  <a:pt x="241310" y="3150870"/>
                </a:lnTo>
                <a:lnTo>
                  <a:pt x="3150870" y="241310"/>
                </a:lnTo>
                <a:lnTo>
                  <a:pt x="3150870" y="0"/>
                </a:lnTo>
              </a:path>
            </a:pathLst>
          </a:custGeom>
          <a:solidFill>
            <a:srgbClr val="000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750566" y="3464568"/>
            <a:ext cx="3393440" cy="3393440"/>
          </a:xfrm>
          <a:custGeom>
            <a:avLst/>
            <a:gdLst/>
            <a:ahLst/>
            <a:cxnLst/>
            <a:rect l="l" t="t" r="r" b="b"/>
            <a:pathLst>
              <a:path w="3393440" h="3393440">
                <a:moveTo>
                  <a:pt x="3393433" y="0"/>
                </a:moveTo>
                <a:lnTo>
                  <a:pt x="0" y="3393431"/>
                </a:lnTo>
                <a:lnTo>
                  <a:pt x="242563" y="3393431"/>
                </a:lnTo>
                <a:lnTo>
                  <a:pt x="3393433" y="242561"/>
                </a:lnTo>
                <a:lnTo>
                  <a:pt x="3393433" y="0"/>
                </a:lnTo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507983" y="3221980"/>
            <a:ext cx="3636010" cy="3636010"/>
          </a:xfrm>
          <a:custGeom>
            <a:avLst/>
            <a:gdLst/>
            <a:ahLst/>
            <a:cxnLst/>
            <a:rect l="l" t="t" r="r" b="b"/>
            <a:pathLst>
              <a:path w="3636009" h="3636009">
                <a:moveTo>
                  <a:pt x="3636016" y="0"/>
                </a:moveTo>
                <a:lnTo>
                  <a:pt x="0" y="3636019"/>
                </a:lnTo>
                <a:lnTo>
                  <a:pt x="242582" y="3636019"/>
                </a:lnTo>
                <a:lnTo>
                  <a:pt x="3636016" y="242588"/>
                </a:lnTo>
                <a:lnTo>
                  <a:pt x="3636016" y="0"/>
                </a:lnTo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265419" y="2979419"/>
            <a:ext cx="3878579" cy="3878579"/>
          </a:xfrm>
          <a:custGeom>
            <a:avLst/>
            <a:gdLst/>
            <a:ahLst/>
            <a:cxnLst/>
            <a:rect l="l" t="t" r="r" b="b"/>
            <a:pathLst>
              <a:path w="3878579" h="3878579">
                <a:moveTo>
                  <a:pt x="3878580" y="0"/>
                </a:moveTo>
                <a:lnTo>
                  <a:pt x="0" y="3878580"/>
                </a:lnTo>
                <a:lnTo>
                  <a:pt x="242563" y="3878580"/>
                </a:lnTo>
                <a:lnTo>
                  <a:pt x="3878580" y="242561"/>
                </a:lnTo>
                <a:lnTo>
                  <a:pt x="3878580" y="0"/>
                </a:lnTo>
              </a:path>
            </a:pathLst>
          </a:custGeom>
          <a:solidFill>
            <a:srgbClr val="000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022855" y="2736858"/>
            <a:ext cx="4121150" cy="4121150"/>
          </a:xfrm>
          <a:custGeom>
            <a:avLst/>
            <a:gdLst/>
            <a:ahLst/>
            <a:cxnLst/>
            <a:rect l="l" t="t" r="r" b="b"/>
            <a:pathLst>
              <a:path w="4121150" h="4121150">
                <a:moveTo>
                  <a:pt x="4121144" y="0"/>
                </a:moveTo>
                <a:lnTo>
                  <a:pt x="0" y="4121141"/>
                </a:lnTo>
                <a:lnTo>
                  <a:pt x="242564" y="4121141"/>
                </a:lnTo>
                <a:lnTo>
                  <a:pt x="4121144" y="242561"/>
                </a:lnTo>
                <a:lnTo>
                  <a:pt x="4121144" y="0"/>
                </a:lnTo>
              </a:path>
            </a:pathLst>
          </a:custGeom>
          <a:solidFill>
            <a:srgbClr val="00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781550" y="2495549"/>
            <a:ext cx="4362450" cy="4362450"/>
          </a:xfrm>
          <a:custGeom>
            <a:avLst/>
            <a:gdLst/>
            <a:ahLst/>
            <a:cxnLst/>
            <a:rect l="l" t="t" r="r" b="b"/>
            <a:pathLst>
              <a:path w="4362450" h="4362450">
                <a:moveTo>
                  <a:pt x="4362450" y="0"/>
                </a:moveTo>
                <a:lnTo>
                  <a:pt x="0" y="4362450"/>
                </a:lnTo>
                <a:lnTo>
                  <a:pt x="241305" y="4362450"/>
                </a:lnTo>
                <a:lnTo>
                  <a:pt x="4362450" y="241309"/>
                </a:lnTo>
                <a:lnTo>
                  <a:pt x="4362450" y="0"/>
                </a:lnTo>
              </a:path>
            </a:pathLst>
          </a:custGeom>
          <a:solidFill>
            <a:srgbClr val="0000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37709" y="2251709"/>
            <a:ext cx="4606290" cy="4606290"/>
          </a:xfrm>
          <a:custGeom>
            <a:avLst/>
            <a:gdLst/>
            <a:ahLst/>
            <a:cxnLst/>
            <a:rect l="l" t="t" r="r" b="b"/>
            <a:pathLst>
              <a:path w="4606290" h="4606290">
                <a:moveTo>
                  <a:pt x="4606290" y="0"/>
                </a:moveTo>
                <a:lnTo>
                  <a:pt x="0" y="4606290"/>
                </a:lnTo>
                <a:lnTo>
                  <a:pt x="243839" y="4606290"/>
                </a:lnTo>
                <a:lnTo>
                  <a:pt x="4606290" y="243840"/>
                </a:lnTo>
                <a:lnTo>
                  <a:pt x="4606290" y="0"/>
                </a:lnTo>
              </a:path>
            </a:pathLst>
          </a:custGeom>
          <a:solidFill>
            <a:srgbClr val="0000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96404" y="2010399"/>
            <a:ext cx="4847590" cy="4847590"/>
          </a:xfrm>
          <a:custGeom>
            <a:avLst/>
            <a:gdLst/>
            <a:ahLst/>
            <a:cxnLst/>
            <a:rect l="l" t="t" r="r" b="b"/>
            <a:pathLst>
              <a:path w="4847590" h="4847590">
                <a:moveTo>
                  <a:pt x="4847595" y="0"/>
                </a:moveTo>
                <a:lnTo>
                  <a:pt x="0" y="4847599"/>
                </a:lnTo>
                <a:lnTo>
                  <a:pt x="241305" y="4847599"/>
                </a:lnTo>
                <a:lnTo>
                  <a:pt x="4847595" y="241309"/>
                </a:lnTo>
                <a:lnTo>
                  <a:pt x="4847595" y="0"/>
                </a:lnTo>
              </a:path>
            </a:pathLst>
          </a:custGeom>
          <a:solidFill>
            <a:srgbClr val="000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052564" y="1766560"/>
            <a:ext cx="5091430" cy="5091430"/>
          </a:xfrm>
          <a:custGeom>
            <a:avLst/>
            <a:gdLst/>
            <a:ahLst/>
            <a:cxnLst/>
            <a:rect l="l" t="t" r="r" b="b"/>
            <a:pathLst>
              <a:path w="5091430" h="5091430">
                <a:moveTo>
                  <a:pt x="5091435" y="0"/>
                </a:moveTo>
                <a:lnTo>
                  <a:pt x="0" y="5091440"/>
                </a:lnTo>
                <a:lnTo>
                  <a:pt x="243839" y="5091440"/>
                </a:lnTo>
                <a:lnTo>
                  <a:pt x="5091435" y="243840"/>
                </a:lnTo>
                <a:lnTo>
                  <a:pt x="5091435" y="0"/>
                </a:lnTo>
              </a:path>
            </a:pathLst>
          </a:custGeom>
          <a:solidFill>
            <a:srgbClr val="000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11275" y="1525278"/>
            <a:ext cx="5332730" cy="5332730"/>
          </a:xfrm>
          <a:custGeom>
            <a:avLst/>
            <a:gdLst/>
            <a:ahLst/>
            <a:cxnLst/>
            <a:rect l="l" t="t" r="r" b="b"/>
            <a:pathLst>
              <a:path w="5332730" h="5332730">
                <a:moveTo>
                  <a:pt x="5332724" y="0"/>
                </a:moveTo>
                <a:lnTo>
                  <a:pt x="0" y="5332720"/>
                </a:lnTo>
                <a:lnTo>
                  <a:pt x="241288" y="5332720"/>
                </a:lnTo>
                <a:lnTo>
                  <a:pt x="5332724" y="241281"/>
                </a:lnTo>
                <a:lnTo>
                  <a:pt x="5332724" y="0"/>
                </a:lnTo>
              </a:path>
            </a:pathLst>
          </a:custGeom>
          <a:solidFill>
            <a:srgbClr val="000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567435" y="1281439"/>
            <a:ext cx="5576570" cy="5576570"/>
          </a:xfrm>
          <a:custGeom>
            <a:avLst/>
            <a:gdLst/>
            <a:ahLst/>
            <a:cxnLst/>
            <a:rect l="l" t="t" r="r" b="b"/>
            <a:pathLst>
              <a:path w="5576570" h="5576570">
                <a:moveTo>
                  <a:pt x="5576564" y="0"/>
                </a:moveTo>
                <a:lnTo>
                  <a:pt x="0" y="5576560"/>
                </a:lnTo>
                <a:lnTo>
                  <a:pt x="243840" y="5576560"/>
                </a:lnTo>
                <a:lnTo>
                  <a:pt x="5576564" y="243840"/>
                </a:lnTo>
                <a:lnTo>
                  <a:pt x="5576564" y="0"/>
                </a:lnTo>
              </a:path>
            </a:pathLst>
          </a:custGeom>
          <a:solidFill>
            <a:srgbClr val="00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326129" y="1040129"/>
            <a:ext cx="5817870" cy="5817870"/>
          </a:xfrm>
          <a:custGeom>
            <a:avLst/>
            <a:gdLst/>
            <a:ahLst/>
            <a:cxnLst/>
            <a:rect l="l" t="t" r="r" b="b"/>
            <a:pathLst>
              <a:path w="5817870" h="5817870">
                <a:moveTo>
                  <a:pt x="5817870" y="0"/>
                </a:moveTo>
                <a:lnTo>
                  <a:pt x="0" y="5817870"/>
                </a:lnTo>
                <a:lnTo>
                  <a:pt x="241305" y="5817870"/>
                </a:lnTo>
                <a:lnTo>
                  <a:pt x="5817870" y="241310"/>
                </a:lnTo>
                <a:lnTo>
                  <a:pt x="5817870" y="0"/>
                </a:lnTo>
              </a:path>
            </a:pathLst>
          </a:custGeom>
          <a:solidFill>
            <a:srgbClr val="000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082289" y="796289"/>
            <a:ext cx="6061710" cy="6061710"/>
          </a:xfrm>
          <a:custGeom>
            <a:avLst/>
            <a:gdLst/>
            <a:ahLst/>
            <a:cxnLst/>
            <a:rect l="l" t="t" r="r" b="b"/>
            <a:pathLst>
              <a:path w="6061709" h="6061709">
                <a:moveTo>
                  <a:pt x="6061710" y="0"/>
                </a:moveTo>
                <a:lnTo>
                  <a:pt x="0" y="6061710"/>
                </a:lnTo>
                <a:lnTo>
                  <a:pt x="243839" y="6061710"/>
                </a:lnTo>
                <a:lnTo>
                  <a:pt x="6061710" y="243840"/>
                </a:lnTo>
                <a:lnTo>
                  <a:pt x="6061710" y="0"/>
                </a:lnTo>
              </a:path>
            </a:pathLst>
          </a:custGeom>
          <a:solidFill>
            <a:srgbClr val="000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840984" y="554979"/>
            <a:ext cx="6303010" cy="6303010"/>
          </a:xfrm>
          <a:custGeom>
            <a:avLst/>
            <a:gdLst/>
            <a:ahLst/>
            <a:cxnLst/>
            <a:rect l="l" t="t" r="r" b="b"/>
            <a:pathLst>
              <a:path w="6303009" h="6303009">
                <a:moveTo>
                  <a:pt x="6303015" y="0"/>
                </a:moveTo>
                <a:lnTo>
                  <a:pt x="0" y="6303020"/>
                </a:lnTo>
                <a:lnTo>
                  <a:pt x="241305" y="6303020"/>
                </a:lnTo>
                <a:lnTo>
                  <a:pt x="6303015" y="241310"/>
                </a:lnTo>
                <a:lnTo>
                  <a:pt x="6303015" y="0"/>
                </a:lnTo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97144" y="311139"/>
            <a:ext cx="6546850" cy="6546850"/>
          </a:xfrm>
          <a:custGeom>
            <a:avLst/>
            <a:gdLst/>
            <a:ahLst/>
            <a:cxnLst/>
            <a:rect l="l" t="t" r="r" b="b"/>
            <a:pathLst>
              <a:path w="6546850" h="6546850">
                <a:moveTo>
                  <a:pt x="6546855" y="0"/>
                </a:moveTo>
                <a:lnTo>
                  <a:pt x="0" y="6546860"/>
                </a:lnTo>
                <a:lnTo>
                  <a:pt x="243839" y="6546860"/>
                </a:lnTo>
                <a:lnTo>
                  <a:pt x="6546855" y="243840"/>
                </a:lnTo>
                <a:lnTo>
                  <a:pt x="6546855" y="0"/>
                </a:lnTo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355854" y="69859"/>
            <a:ext cx="6788150" cy="6788150"/>
          </a:xfrm>
          <a:custGeom>
            <a:avLst/>
            <a:gdLst/>
            <a:ahLst/>
            <a:cxnLst/>
            <a:rect l="l" t="t" r="r" b="b"/>
            <a:pathLst>
              <a:path w="6788150" h="6788150">
                <a:moveTo>
                  <a:pt x="6788145" y="0"/>
                </a:moveTo>
                <a:lnTo>
                  <a:pt x="0" y="6788140"/>
                </a:lnTo>
                <a:lnTo>
                  <a:pt x="241289" y="6788140"/>
                </a:lnTo>
                <a:lnTo>
                  <a:pt x="6788145" y="241280"/>
                </a:lnTo>
                <a:lnTo>
                  <a:pt x="6788145" y="0"/>
                </a:lnTo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112014" y="0"/>
            <a:ext cx="7031990" cy="6858000"/>
          </a:xfrm>
          <a:custGeom>
            <a:avLst/>
            <a:gdLst/>
            <a:ahLst/>
            <a:cxnLst/>
            <a:rect l="l" t="t" r="r" b="b"/>
            <a:pathLst>
              <a:path w="7031990" h="6858000">
                <a:moveTo>
                  <a:pt x="6858005" y="0"/>
                </a:moveTo>
                <a:lnTo>
                  <a:pt x="0" y="6858000"/>
                </a:lnTo>
                <a:lnTo>
                  <a:pt x="243840" y="6858000"/>
                </a:lnTo>
                <a:lnTo>
                  <a:pt x="7031985" y="69860"/>
                </a:lnTo>
                <a:lnTo>
                  <a:pt x="7031985" y="0"/>
                </a:lnTo>
                <a:lnTo>
                  <a:pt x="6858005" y="0"/>
                </a:lnTo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870710" y="0"/>
            <a:ext cx="7099300" cy="6858000"/>
          </a:xfrm>
          <a:custGeom>
            <a:avLst/>
            <a:gdLst/>
            <a:ahLst/>
            <a:cxnLst/>
            <a:rect l="l" t="t" r="r" b="b"/>
            <a:pathLst>
              <a:path w="7099300" h="6858000">
                <a:moveTo>
                  <a:pt x="6858000" y="0"/>
                </a:moveTo>
                <a:lnTo>
                  <a:pt x="0" y="6858000"/>
                </a:lnTo>
                <a:lnTo>
                  <a:pt x="241304" y="6858000"/>
                </a:lnTo>
                <a:lnTo>
                  <a:pt x="7099310" y="0"/>
                </a:lnTo>
                <a:lnTo>
                  <a:pt x="6858000" y="0"/>
                </a:lnTo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628130" y="0"/>
            <a:ext cx="7100570" cy="6858000"/>
          </a:xfrm>
          <a:custGeom>
            <a:avLst/>
            <a:gdLst/>
            <a:ahLst/>
            <a:cxnLst/>
            <a:rect l="l" t="t" r="r" b="b"/>
            <a:pathLst>
              <a:path w="7100570" h="6858000">
                <a:moveTo>
                  <a:pt x="6857989" y="0"/>
                </a:moveTo>
                <a:lnTo>
                  <a:pt x="0" y="6858000"/>
                </a:lnTo>
                <a:lnTo>
                  <a:pt x="242579" y="6858000"/>
                </a:lnTo>
                <a:lnTo>
                  <a:pt x="7100579" y="0"/>
                </a:lnTo>
                <a:lnTo>
                  <a:pt x="6857989" y="0"/>
                </a:lnTo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385565" y="0"/>
            <a:ext cx="7100570" cy="6858000"/>
          </a:xfrm>
          <a:custGeom>
            <a:avLst/>
            <a:gdLst/>
            <a:ahLst/>
            <a:cxnLst/>
            <a:rect l="l" t="t" r="r" b="b"/>
            <a:pathLst>
              <a:path w="7100570" h="6858000">
                <a:moveTo>
                  <a:pt x="6857994" y="0"/>
                </a:moveTo>
                <a:lnTo>
                  <a:pt x="0" y="6858000"/>
                </a:lnTo>
                <a:lnTo>
                  <a:pt x="242565" y="6858000"/>
                </a:lnTo>
                <a:lnTo>
                  <a:pt x="7100554" y="0"/>
                </a:lnTo>
                <a:lnTo>
                  <a:pt x="6857994" y="0"/>
                </a:lnTo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3000" y="0"/>
            <a:ext cx="7100570" cy="6858000"/>
          </a:xfrm>
          <a:custGeom>
            <a:avLst/>
            <a:gdLst/>
            <a:ahLst/>
            <a:cxnLst/>
            <a:rect l="l" t="t" r="r" b="b"/>
            <a:pathLst>
              <a:path w="7100570" h="6858000">
                <a:moveTo>
                  <a:pt x="6858000" y="0"/>
                </a:moveTo>
                <a:lnTo>
                  <a:pt x="0" y="6858000"/>
                </a:lnTo>
                <a:lnTo>
                  <a:pt x="242565" y="6858000"/>
                </a:lnTo>
                <a:lnTo>
                  <a:pt x="7100560" y="0"/>
                </a:lnTo>
                <a:lnTo>
                  <a:pt x="6858000" y="0"/>
                </a:lnTo>
              </a:path>
            </a:pathLst>
          </a:custGeom>
          <a:solidFill>
            <a:srgbClr val="00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900434" y="0"/>
            <a:ext cx="7100570" cy="6858000"/>
          </a:xfrm>
          <a:custGeom>
            <a:avLst/>
            <a:gdLst/>
            <a:ahLst/>
            <a:cxnLst/>
            <a:rect l="l" t="t" r="r" b="b"/>
            <a:pathLst>
              <a:path w="7100570" h="6858000">
                <a:moveTo>
                  <a:pt x="6858005" y="0"/>
                </a:moveTo>
                <a:lnTo>
                  <a:pt x="0" y="6858000"/>
                </a:lnTo>
                <a:lnTo>
                  <a:pt x="242565" y="6858000"/>
                </a:lnTo>
                <a:lnTo>
                  <a:pt x="7100565" y="0"/>
                </a:lnTo>
                <a:lnTo>
                  <a:pt x="6858005" y="0"/>
                </a:lnTo>
              </a:path>
            </a:pathLst>
          </a:custGeom>
          <a:solidFill>
            <a:srgbClr val="000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57868" y="0"/>
            <a:ext cx="7100570" cy="6858000"/>
          </a:xfrm>
          <a:custGeom>
            <a:avLst/>
            <a:gdLst/>
            <a:ahLst/>
            <a:cxnLst/>
            <a:rect l="l" t="t" r="r" b="b"/>
            <a:pathLst>
              <a:path w="7100570" h="6858000">
                <a:moveTo>
                  <a:pt x="6858010" y="0"/>
                </a:moveTo>
                <a:lnTo>
                  <a:pt x="0" y="6858000"/>
                </a:lnTo>
                <a:lnTo>
                  <a:pt x="242565" y="6858000"/>
                </a:lnTo>
                <a:lnTo>
                  <a:pt x="7100570" y="0"/>
                </a:lnTo>
                <a:lnTo>
                  <a:pt x="6858010" y="0"/>
                </a:lnTo>
              </a:path>
            </a:pathLst>
          </a:custGeom>
          <a:solidFill>
            <a:srgbClr val="000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5290" y="0"/>
            <a:ext cx="7101205" cy="6858000"/>
          </a:xfrm>
          <a:custGeom>
            <a:avLst/>
            <a:gdLst/>
            <a:ahLst/>
            <a:cxnLst/>
            <a:rect l="l" t="t" r="r" b="b"/>
            <a:pathLst>
              <a:path w="7101205" h="6858000">
                <a:moveTo>
                  <a:pt x="6858000" y="0"/>
                </a:moveTo>
                <a:lnTo>
                  <a:pt x="0" y="6858000"/>
                </a:lnTo>
                <a:lnTo>
                  <a:pt x="242578" y="6858000"/>
                </a:lnTo>
                <a:lnTo>
                  <a:pt x="7100589" y="0"/>
                </a:lnTo>
                <a:lnTo>
                  <a:pt x="6858000" y="0"/>
                </a:lnTo>
              </a:path>
            </a:pathLst>
          </a:custGeom>
          <a:solidFill>
            <a:srgbClr val="00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73985" y="0"/>
            <a:ext cx="7099300" cy="6858000"/>
          </a:xfrm>
          <a:custGeom>
            <a:avLst/>
            <a:gdLst/>
            <a:ahLst/>
            <a:cxnLst/>
            <a:rect l="l" t="t" r="r" b="b"/>
            <a:pathLst>
              <a:path w="7099300" h="6858000">
                <a:moveTo>
                  <a:pt x="6857994" y="0"/>
                </a:moveTo>
                <a:lnTo>
                  <a:pt x="0" y="6858000"/>
                </a:lnTo>
                <a:lnTo>
                  <a:pt x="241304" y="6858000"/>
                </a:lnTo>
                <a:lnTo>
                  <a:pt x="7099304" y="0"/>
                </a:lnTo>
                <a:lnTo>
                  <a:pt x="6857994" y="0"/>
                </a:lnTo>
              </a:path>
            </a:pathLst>
          </a:custGeom>
          <a:solidFill>
            <a:srgbClr val="00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0"/>
            <a:ext cx="7031990" cy="6858000"/>
          </a:xfrm>
          <a:custGeom>
            <a:avLst/>
            <a:gdLst/>
            <a:ahLst/>
            <a:cxnLst/>
            <a:rect l="l" t="t" r="r" b="b"/>
            <a:pathLst>
              <a:path w="7031990" h="6858000">
                <a:moveTo>
                  <a:pt x="6788140" y="0"/>
                </a:moveTo>
                <a:lnTo>
                  <a:pt x="0" y="6788146"/>
                </a:lnTo>
                <a:lnTo>
                  <a:pt x="0" y="6858000"/>
                </a:lnTo>
                <a:lnTo>
                  <a:pt x="173985" y="6858000"/>
                </a:lnTo>
                <a:lnTo>
                  <a:pt x="7031980" y="0"/>
                </a:lnTo>
                <a:lnTo>
                  <a:pt x="6788140" y="0"/>
                </a:lnTo>
              </a:path>
            </a:pathLst>
          </a:custGeom>
          <a:solidFill>
            <a:srgbClr val="000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0"/>
            <a:ext cx="6788150" cy="6788150"/>
          </a:xfrm>
          <a:custGeom>
            <a:avLst/>
            <a:gdLst/>
            <a:ahLst/>
            <a:cxnLst/>
            <a:rect l="l" t="t" r="r" b="b"/>
            <a:pathLst>
              <a:path w="6788150" h="6788150">
                <a:moveTo>
                  <a:pt x="6546859" y="0"/>
                </a:moveTo>
                <a:lnTo>
                  <a:pt x="0" y="6546854"/>
                </a:lnTo>
                <a:lnTo>
                  <a:pt x="0" y="6788146"/>
                </a:lnTo>
                <a:lnTo>
                  <a:pt x="6788140" y="0"/>
                </a:lnTo>
                <a:lnTo>
                  <a:pt x="6546859" y="0"/>
                </a:lnTo>
              </a:path>
            </a:pathLst>
          </a:custGeom>
          <a:solidFill>
            <a:srgbClr val="00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0"/>
            <a:ext cx="6546850" cy="6546850"/>
          </a:xfrm>
          <a:custGeom>
            <a:avLst/>
            <a:gdLst/>
            <a:ahLst/>
            <a:cxnLst/>
            <a:rect l="l" t="t" r="r" b="b"/>
            <a:pathLst>
              <a:path w="6546850" h="6546850">
                <a:moveTo>
                  <a:pt x="6303019" y="0"/>
                </a:moveTo>
                <a:lnTo>
                  <a:pt x="0" y="6303014"/>
                </a:lnTo>
                <a:lnTo>
                  <a:pt x="0" y="6546854"/>
                </a:lnTo>
                <a:lnTo>
                  <a:pt x="6546859" y="0"/>
                </a:lnTo>
                <a:lnTo>
                  <a:pt x="6303019" y="0"/>
                </a:lnTo>
              </a:path>
            </a:pathLst>
          </a:custGeom>
          <a:solidFill>
            <a:srgbClr val="00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0"/>
            <a:ext cx="6303010" cy="6303010"/>
          </a:xfrm>
          <a:custGeom>
            <a:avLst/>
            <a:gdLst/>
            <a:ahLst/>
            <a:cxnLst/>
            <a:rect l="l" t="t" r="r" b="b"/>
            <a:pathLst>
              <a:path w="6303010" h="6303010">
                <a:moveTo>
                  <a:pt x="6061710" y="0"/>
                </a:moveTo>
                <a:lnTo>
                  <a:pt x="0" y="6061710"/>
                </a:lnTo>
                <a:lnTo>
                  <a:pt x="0" y="6303014"/>
                </a:lnTo>
                <a:lnTo>
                  <a:pt x="6303019" y="0"/>
                </a:lnTo>
                <a:lnTo>
                  <a:pt x="6061710" y="0"/>
                </a:lnTo>
              </a:path>
            </a:pathLst>
          </a:custGeom>
          <a:solidFill>
            <a:srgbClr val="000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0"/>
            <a:ext cx="6061710" cy="6061710"/>
          </a:xfrm>
          <a:custGeom>
            <a:avLst/>
            <a:gdLst/>
            <a:ahLst/>
            <a:cxnLst/>
            <a:rect l="l" t="t" r="r" b="b"/>
            <a:pathLst>
              <a:path w="6061710" h="6061710">
                <a:moveTo>
                  <a:pt x="5817870" y="0"/>
                </a:moveTo>
                <a:lnTo>
                  <a:pt x="0" y="5817870"/>
                </a:lnTo>
                <a:lnTo>
                  <a:pt x="0" y="6061710"/>
                </a:lnTo>
                <a:lnTo>
                  <a:pt x="6061710" y="0"/>
                </a:lnTo>
                <a:lnTo>
                  <a:pt x="5817870" y="0"/>
                </a:lnTo>
              </a:path>
            </a:pathLst>
          </a:custGeom>
          <a:solidFill>
            <a:srgbClr val="0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0"/>
            <a:ext cx="5817870" cy="5817870"/>
          </a:xfrm>
          <a:custGeom>
            <a:avLst/>
            <a:gdLst/>
            <a:ahLst/>
            <a:cxnLst/>
            <a:rect l="l" t="t" r="r" b="b"/>
            <a:pathLst>
              <a:path w="5817870" h="5817870">
                <a:moveTo>
                  <a:pt x="5576561" y="0"/>
                </a:moveTo>
                <a:lnTo>
                  <a:pt x="0" y="5576565"/>
                </a:lnTo>
                <a:lnTo>
                  <a:pt x="0" y="5817870"/>
                </a:lnTo>
                <a:lnTo>
                  <a:pt x="5817870" y="0"/>
                </a:lnTo>
                <a:lnTo>
                  <a:pt x="5576561" y="0"/>
                </a:lnTo>
              </a:path>
            </a:pathLst>
          </a:custGeom>
          <a:solidFill>
            <a:srgbClr val="000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0"/>
            <a:ext cx="5576570" cy="5576570"/>
          </a:xfrm>
          <a:custGeom>
            <a:avLst/>
            <a:gdLst/>
            <a:ahLst/>
            <a:cxnLst/>
            <a:rect l="l" t="t" r="r" b="b"/>
            <a:pathLst>
              <a:path w="5576570" h="5576570">
                <a:moveTo>
                  <a:pt x="5332721" y="0"/>
                </a:moveTo>
                <a:lnTo>
                  <a:pt x="0" y="5332725"/>
                </a:lnTo>
                <a:lnTo>
                  <a:pt x="0" y="5576565"/>
                </a:lnTo>
                <a:lnTo>
                  <a:pt x="5576561" y="0"/>
                </a:lnTo>
                <a:lnTo>
                  <a:pt x="5332721" y="0"/>
                </a:lnTo>
              </a:path>
            </a:pathLst>
          </a:custGeom>
          <a:solidFill>
            <a:srgbClr val="000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0"/>
            <a:ext cx="5332730" cy="5332730"/>
          </a:xfrm>
          <a:custGeom>
            <a:avLst/>
            <a:gdLst/>
            <a:ahLst/>
            <a:cxnLst/>
            <a:rect l="l" t="t" r="r" b="b"/>
            <a:pathLst>
              <a:path w="5332730" h="5332730">
                <a:moveTo>
                  <a:pt x="5091438" y="0"/>
                </a:moveTo>
                <a:lnTo>
                  <a:pt x="0" y="5091435"/>
                </a:lnTo>
                <a:lnTo>
                  <a:pt x="0" y="5332725"/>
                </a:lnTo>
                <a:lnTo>
                  <a:pt x="5332721" y="0"/>
                </a:lnTo>
                <a:lnTo>
                  <a:pt x="5091438" y="0"/>
                </a:lnTo>
              </a:path>
            </a:pathLst>
          </a:custGeom>
          <a:solidFill>
            <a:srgbClr val="000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0"/>
            <a:ext cx="5091430" cy="5091430"/>
          </a:xfrm>
          <a:custGeom>
            <a:avLst/>
            <a:gdLst/>
            <a:ahLst/>
            <a:cxnLst/>
            <a:rect l="l" t="t" r="r" b="b"/>
            <a:pathLst>
              <a:path w="5091430" h="5091430">
                <a:moveTo>
                  <a:pt x="4847598" y="0"/>
                </a:moveTo>
                <a:lnTo>
                  <a:pt x="0" y="4847595"/>
                </a:lnTo>
                <a:lnTo>
                  <a:pt x="0" y="5091435"/>
                </a:lnTo>
                <a:lnTo>
                  <a:pt x="5091438" y="0"/>
                </a:lnTo>
                <a:lnTo>
                  <a:pt x="4847598" y="0"/>
                </a:lnTo>
              </a:path>
            </a:pathLst>
          </a:custGeom>
          <a:solidFill>
            <a:srgbClr val="0000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0"/>
            <a:ext cx="4847590" cy="4847590"/>
          </a:xfrm>
          <a:custGeom>
            <a:avLst/>
            <a:gdLst/>
            <a:ahLst/>
            <a:cxnLst/>
            <a:rect l="l" t="t" r="r" b="b"/>
            <a:pathLst>
              <a:path w="4847590" h="4847590">
                <a:moveTo>
                  <a:pt x="4606290" y="0"/>
                </a:moveTo>
                <a:lnTo>
                  <a:pt x="0" y="4606290"/>
                </a:lnTo>
                <a:lnTo>
                  <a:pt x="0" y="4847595"/>
                </a:lnTo>
                <a:lnTo>
                  <a:pt x="4847598" y="0"/>
                </a:lnTo>
                <a:lnTo>
                  <a:pt x="4606290" y="0"/>
                </a:lnTo>
              </a:path>
            </a:pathLst>
          </a:custGeom>
          <a:solidFill>
            <a:srgbClr val="00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0"/>
            <a:ext cx="4606290" cy="4606290"/>
          </a:xfrm>
          <a:custGeom>
            <a:avLst/>
            <a:gdLst/>
            <a:ahLst/>
            <a:cxnLst/>
            <a:rect l="l" t="t" r="r" b="b"/>
            <a:pathLst>
              <a:path w="4606290" h="4606290">
                <a:moveTo>
                  <a:pt x="4362450" y="0"/>
                </a:moveTo>
                <a:lnTo>
                  <a:pt x="0" y="4362450"/>
                </a:lnTo>
                <a:lnTo>
                  <a:pt x="0" y="4606290"/>
                </a:lnTo>
                <a:lnTo>
                  <a:pt x="4606290" y="0"/>
                </a:lnTo>
                <a:lnTo>
                  <a:pt x="4362450" y="0"/>
                </a:lnTo>
              </a:path>
            </a:pathLst>
          </a:custGeom>
          <a:solidFill>
            <a:srgbClr val="000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0"/>
            <a:ext cx="4362450" cy="4362450"/>
          </a:xfrm>
          <a:custGeom>
            <a:avLst/>
            <a:gdLst/>
            <a:ahLst/>
            <a:cxnLst/>
            <a:rect l="l" t="t" r="r" b="b"/>
            <a:pathLst>
              <a:path w="4362450" h="4362450">
                <a:moveTo>
                  <a:pt x="4121141" y="0"/>
                </a:moveTo>
                <a:lnTo>
                  <a:pt x="0" y="4121145"/>
                </a:lnTo>
                <a:lnTo>
                  <a:pt x="0" y="4362450"/>
                </a:lnTo>
                <a:lnTo>
                  <a:pt x="4362450" y="0"/>
                </a:lnTo>
                <a:lnTo>
                  <a:pt x="4121141" y="0"/>
                </a:lnTo>
              </a:path>
            </a:pathLst>
          </a:custGeom>
          <a:solidFill>
            <a:srgbClr val="0000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0"/>
            <a:ext cx="4121150" cy="4121150"/>
          </a:xfrm>
          <a:custGeom>
            <a:avLst/>
            <a:gdLst/>
            <a:ahLst/>
            <a:cxnLst/>
            <a:rect l="l" t="t" r="r" b="b"/>
            <a:pathLst>
              <a:path w="4121150" h="4121150">
                <a:moveTo>
                  <a:pt x="3878580" y="0"/>
                </a:moveTo>
                <a:lnTo>
                  <a:pt x="0" y="3878580"/>
                </a:lnTo>
                <a:lnTo>
                  <a:pt x="0" y="4121145"/>
                </a:lnTo>
                <a:lnTo>
                  <a:pt x="4121141" y="0"/>
                </a:lnTo>
                <a:lnTo>
                  <a:pt x="3878580" y="0"/>
                </a:lnTo>
              </a:path>
            </a:pathLst>
          </a:custGeom>
          <a:solidFill>
            <a:srgbClr val="0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0"/>
            <a:ext cx="3878579" cy="3878579"/>
          </a:xfrm>
          <a:custGeom>
            <a:avLst/>
            <a:gdLst/>
            <a:ahLst/>
            <a:cxnLst/>
            <a:rect l="l" t="t" r="r" b="b"/>
            <a:pathLst>
              <a:path w="3878579" h="3878579">
                <a:moveTo>
                  <a:pt x="3636018" y="0"/>
                </a:moveTo>
                <a:lnTo>
                  <a:pt x="0" y="3636015"/>
                </a:lnTo>
                <a:lnTo>
                  <a:pt x="0" y="3878580"/>
                </a:lnTo>
                <a:lnTo>
                  <a:pt x="3878580" y="0"/>
                </a:lnTo>
                <a:lnTo>
                  <a:pt x="3636018" y="0"/>
                </a:lnTo>
              </a:path>
            </a:pathLst>
          </a:custGeom>
          <a:solidFill>
            <a:srgbClr val="0000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0"/>
            <a:ext cx="3636010" cy="3636010"/>
          </a:xfrm>
          <a:custGeom>
            <a:avLst/>
            <a:gdLst/>
            <a:ahLst/>
            <a:cxnLst/>
            <a:rect l="l" t="t" r="r" b="b"/>
            <a:pathLst>
              <a:path w="3636010" h="3636010">
                <a:moveTo>
                  <a:pt x="3393432" y="0"/>
                </a:moveTo>
                <a:lnTo>
                  <a:pt x="0" y="3393435"/>
                </a:lnTo>
                <a:lnTo>
                  <a:pt x="0" y="3636015"/>
                </a:lnTo>
                <a:lnTo>
                  <a:pt x="3636018" y="0"/>
                </a:lnTo>
                <a:lnTo>
                  <a:pt x="3393432" y="0"/>
                </a:lnTo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0"/>
            <a:ext cx="3393440" cy="3393440"/>
          </a:xfrm>
          <a:custGeom>
            <a:avLst/>
            <a:gdLst/>
            <a:ahLst/>
            <a:cxnLst/>
            <a:rect l="l" t="t" r="r" b="b"/>
            <a:pathLst>
              <a:path w="3393440" h="3393440">
                <a:moveTo>
                  <a:pt x="3150870" y="0"/>
                </a:moveTo>
                <a:lnTo>
                  <a:pt x="0" y="3150870"/>
                </a:lnTo>
                <a:lnTo>
                  <a:pt x="0" y="3393435"/>
                </a:lnTo>
                <a:lnTo>
                  <a:pt x="3393432" y="0"/>
                </a:lnTo>
                <a:lnTo>
                  <a:pt x="3150870" y="0"/>
                </a:lnTo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0"/>
            <a:ext cx="3150870" cy="3150870"/>
          </a:xfrm>
          <a:custGeom>
            <a:avLst/>
            <a:gdLst/>
            <a:ahLst/>
            <a:cxnLst/>
            <a:rect l="l" t="t" r="r" b="b"/>
            <a:pathLst>
              <a:path w="3150870" h="3150870">
                <a:moveTo>
                  <a:pt x="2908284" y="0"/>
                </a:moveTo>
                <a:lnTo>
                  <a:pt x="0" y="2908289"/>
                </a:lnTo>
                <a:lnTo>
                  <a:pt x="0" y="3150870"/>
                </a:lnTo>
                <a:lnTo>
                  <a:pt x="3150870" y="0"/>
                </a:lnTo>
                <a:lnTo>
                  <a:pt x="2908284" y="0"/>
                </a:lnTo>
              </a:path>
            </a:pathLst>
          </a:custGeom>
          <a:solidFill>
            <a:srgbClr val="000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0"/>
            <a:ext cx="2908300" cy="2908300"/>
          </a:xfrm>
          <a:custGeom>
            <a:avLst/>
            <a:gdLst/>
            <a:ahLst/>
            <a:cxnLst/>
            <a:rect l="l" t="t" r="r" b="b"/>
            <a:pathLst>
              <a:path w="2908300" h="2908300">
                <a:moveTo>
                  <a:pt x="2665722" y="0"/>
                </a:moveTo>
                <a:lnTo>
                  <a:pt x="0" y="2665724"/>
                </a:lnTo>
                <a:lnTo>
                  <a:pt x="0" y="2908289"/>
                </a:lnTo>
                <a:lnTo>
                  <a:pt x="2908284" y="0"/>
                </a:lnTo>
                <a:lnTo>
                  <a:pt x="2665722" y="0"/>
                </a:lnTo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0"/>
            <a:ext cx="2665730" cy="2665730"/>
          </a:xfrm>
          <a:custGeom>
            <a:avLst/>
            <a:gdLst/>
            <a:ahLst/>
            <a:cxnLst/>
            <a:rect l="l" t="t" r="r" b="b"/>
            <a:pathLst>
              <a:path w="2665730" h="2665730">
                <a:moveTo>
                  <a:pt x="2424437" y="0"/>
                </a:moveTo>
                <a:lnTo>
                  <a:pt x="0" y="2424436"/>
                </a:lnTo>
                <a:lnTo>
                  <a:pt x="0" y="2665724"/>
                </a:lnTo>
                <a:lnTo>
                  <a:pt x="2665722" y="0"/>
                </a:lnTo>
                <a:lnTo>
                  <a:pt x="2424437" y="0"/>
                </a:lnTo>
              </a:path>
            </a:pathLst>
          </a:custGeom>
          <a:solidFill>
            <a:srgbClr val="000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0"/>
            <a:ext cx="2424430" cy="2424430"/>
          </a:xfrm>
          <a:custGeom>
            <a:avLst/>
            <a:gdLst/>
            <a:ahLst/>
            <a:cxnLst/>
            <a:rect l="l" t="t" r="r" b="b"/>
            <a:pathLst>
              <a:path w="2424430" h="2424430">
                <a:moveTo>
                  <a:pt x="2180597" y="0"/>
                </a:moveTo>
                <a:lnTo>
                  <a:pt x="0" y="2180596"/>
                </a:lnTo>
                <a:lnTo>
                  <a:pt x="0" y="2424436"/>
                </a:lnTo>
                <a:lnTo>
                  <a:pt x="2424437" y="0"/>
                </a:lnTo>
                <a:lnTo>
                  <a:pt x="2180597" y="0"/>
                </a:lnTo>
              </a:path>
            </a:pathLst>
          </a:custGeom>
          <a:solidFill>
            <a:srgbClr val="000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0"/>
            <a:ext cx="2180590" cy="2180590"/>
          </a:xfrm>
          <a:custGeom>
            <a:avLst/>
            <a:gdLst/>
            <a:ahLst/>
            <a:cxnLst/>
            <a:rect l="l" t="t" r="r" b="b"/>
            <a:pathLst>
              <a:path w="2180590" h="2180590">
                <a:moveTo>
                  <a:pt x="1939290" y="0"/>
                </a:moveTo>
                <a:lnTo>
                  <a:pt x="0" y="1939290"/>
                </a:lnTo>
                <a:lnTo>
                  <a:pt x="0" y="2180596"/>
                </a:lnTo>
                <a:lnTo>
                  <a:pt x="2180597" y="0"/>
                </a:lnTo>
                <a:lnTo>
                  <a:pt x="1939290" y="0"/>
                </a:lnTo>
              </a:path>
            </a:pathLst>
          </a:custGeom>
          <a:solidFill>
            <a:srgbClr val="0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0"/>
            <a:ext cx="1939289" cy="1939289"/>
          </a:xfrm>
          <a:custGeom>
            <a:avLst/>
            <a:gdLst/>
            <a:ahLst/>
            <a:cxnLst/>
            <a:rect l="l" t="t" r="r" b="b"/>
            <a:pathLst>
              <a:path w="1939289" h="1939289">
                <a:moveTo>
                  <a:pt x="1695450" y="0"/>
                </a:moveTo>
                <a:lnTo>
                  <a:pt x="0" y="1695450"/>
                </a:lnTo>
                <a:lnTo>
                  <a:pt x="0" y="1939290"/>
                </a:lnTo>
                <a:lnTo>
                  <a:pt x="1939290" y="0"/>
                </a:lnTo>
                <a:lnTo>
                  <a:pt x="1695450" y="0"/>
                </a:lnTo>
              </a:path>
            </a:pathLst>
          </a:custGeom>
          <a:solidFill>
            <a:srgbClr val="000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-5078" y="0"/>
            <a:ext cx="9149726" cy="521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-10796" y="5456558"/>
            <a:ext cx="9156699" cy="33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408919" y="5643877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30" y="0"/>
                </a:lnTo>
              </a:path>
            </a:pathLst>
          </a:custGeom>
          <a:ln w="3805">
            <a:solidFill>
              <a:srgbClr val="00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5408919" y="5645782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000" y="0"/>
                </a:lnTo>
              </a:path>
            </a:pathLst>
          </a:custGeom>
          <a:ln w="3175">
            <a:solidFill>
              <a:srgbClr val="00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5408919" y="564768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5">
            <a:solidFill>
              <a:srgbClr val="000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806189" y="5586727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30" y="0"/>
                </a:lnTo>
              </a:path>
            </a:pathLst>
          </a:custGeom>
          <a:ln w="3805">
            <a:solidFill>
              <a:srgbClr val="0000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806189" y="558863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0" y="0"/>
                </a:lnTo>
              </a:path>
            </a:pathLst>
          </a:custGeom>
          <a:ln w="3175">
            <a:solidFill>
              <a:srgbClr val="0000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806189" y="559053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10" y="0"/>
                </a:lnTo>
              </a:path>
            </a:pathLst>
          </a:custGeom>
          <a:ln w="3805">
            <a:solidFill>
              <a:srgbClr val="0000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203454" y="5529577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411" y="0"/>
                </a:lnTo>
              </a:path>
            </a:pathLst>
          </a:custGeom>
          <a:ln w="3805">
            <a:solidFill>
              <a:srgbClr val="00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203454" y="5531482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976" y="0"/>
                </a:lnTo>
              </a:path>
            </a:pathLst>
          </a:custGeom>
          <a:ln w="3175">
            <a:solidFill>
              <a:srgbClr val="00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203454" y="553338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1" y="0"/>
                </a:lnTo>
              </a:path>
            </a:pathLst>
          </a:custGeom>
          <a:ln w="3805">
            <a:solidFill>
              <a:srgbClr val="00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99444" y="547242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685" y="0"/>
                </a:lnTo>
              </a:path>
            </a:pathLst>
          </a:custGeom>
          <a:ln w="3805">
            <a:solidFill>
              <a:srgbClr val="00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99444" y="547433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175">
            <a:solidFill>
              <a:srgbClr val="00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99444" y="547623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5" y="0"/>
                </a:lnTo>
              </a:path>
            </a:pathLst>
          </a:custGeom>
          <a:ln w="3805">
            <a:solidFill>
              <a:srgbClr val="000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5450842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3805">
            <a:solidFill>
              <a:srgbClr val="000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545337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3805">
            <a:solidFill>
              <a:srgbClr val="000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5455282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94" y="0"/>
                </a:lnTo>
              </a:path>
            </a:pathLst>
          </a:custGeom>
          <a:ln w="3175">
            <a:solidFill>
              <a:srgbClr val="000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812529" y="576198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6" y="0"/>
                </a:lnTo>
              </a:path>
            </a:pathLst>
          </a:custGeom>
          <a:ln w="3805">
            <a:solidFill>
              <a:srgbClr val="000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8812529" y="5763893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10" y="0"/>
                </a:lnTo>
              </a:path>
            </a:pathLst>
          </a:custGeom>
          <a:ln w="3175">
            <a:solidFill>
              <a:srgbClr val="000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8703319" y="57581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18" y="0"/>
                </a:lnTo>
              </a:path>
            </a:pathLst>
          </a:custGeom>
          <a:ln w="3805">
            <a:solidFill>
              <a:srgbClr val="00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8703319" y="576008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44" y="0"/>
                </a:lnTo>
              </a:path>
            </a:pathLst>
          </a:custGeom>
          <a:ln w="3175">
            <a:solidFill>
              <a:srgbClr val="00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8594079" y="57543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274" y="0"/>
                </a:lnTo>
              </a:path>
            </a:pathLst>
          </a:custGeom>
          <a:ln w="3805">
            <a:solidFill>
              <a:srgbClr val="0000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8594079" y="5756273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106" y="0"/>
                </a:lnTo>
              </a:path>
            </a:pathLst>
          </a:custGeom>
          <a:ln w="3175">
            <a:solidFill>
              <a:srgbClr val="0000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8484869" y="57505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7000" y="0"/>
                </a:lnTo>
              </a:path>
            </a:pathLst>
          </a:custGeom>
          <a:ln w="3805">
            <a:solidFill>
              <a:srgbClr val="000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8484869" y="5752462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6" y="0"/>
                </a:lnTo>
              </a:path>
            </a:pathLst>
          </a:custGeom>
          <a:ln w="3175">
            <a:solidFill>
              <a:srgbClr val="000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8375660" y="574674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805">
            <a:solidFill>
              <a:srgbClr val="00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8375660" y="5748652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6" y="0"/>
                </a:lnTo>
              </a:path>
            </a:pathLst>
          </a:custGeom>
          <a:ln w="3175">
            <a:solidFill>
              <a:srgbClr val="00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8266419" y="5742937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470" y="0"/>
                </a:lnTo>
              </a:path>
            </a:pathLst>
          </a:custGeom>
          <a:ln w="3805">
            <a:solidFill>
              <a:srgbClr val="000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8266419" y="5744843"/>
            <a:ext cx="81915" cy="0"/>
          </a:xfrm>
          <a:custGeom>
            <a:avLst/>
            <a:gdLst/>
            <a:ahLst/>
            <a:cxnLst/>
            <a:rect l="l" t="t" r="r" b="b"/>
            <a:pathLst>
              <a:path w="81915">
                <a:moveTo>
                  <a:pt x="0" y="0"/>
                </a:moveTo>
                <a:lnTo>
                  <a:pt x="81296" y="0"/>
                </a:lnTo>
              </a:path>
            </a:pathLst>
          </a:custGeom>
          <a:ln w="3175">
            <a:solidFill>
              <a:srgbClr val="000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8157209" y="573912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90" y="0"/>
                </a:lnTo>
              </a:path>
            </a:pathLst>
          </a:custGeom>
          <a:ln w="3805">
            <a:solidFill>
              <a:srgbClr val="000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8157209" y="5741032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6" y="0"/>
                </a:lnTo>
              </a:path>
            </a:pathLst>
          </a:custGeom>
          <a:ln w="3175">
            <a:solidFill>
              <a:srgbClr val="000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8048000" y="5735318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6" y="0"/>
                </a:lnTo>
              </a:path>
            </a:pathLst>
          </a:custGeom>
          <a:ln w="3805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8048000" y="5737223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6" y="0"/>
                </a:lnTo>
              </a:path>
            </a:pathLst>
          </a:custGeom>
          <a:ln w="3175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938759" y="573150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386" y="0"/>
                </a:lnTo>
              </a:path>
            </a:pathLst>
          </a:custGeom>
          <a:ln w="3805">
            <a:solidFill>
              <a:srgbClr val="000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7938759" y="573341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12" y="0"/>
                </a:lnTo>
              </a:path>
            </a:pathLst>
          </a:custGeom>
          <a:ln w="3175">
            <a:solidFill>
              <a:srgbClr val="000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7829550" y="57276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6" y="0"/>
                </a:lnTo>
              </a:path>
            </a:pathLst>
          </a:custGeom>
          <a:ln w="3805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7829550" y="572960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32" y="0"/>
                </a:lnTo>
              </a:path>
            </a:pathLst>
          </a:custGeom>
          <a:ln w="3175">
            <a:solidFill>
              <a:srgbClr val="000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720339" y="5725161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652" y="0"/>
                </a:lnTo>
              </a:path>
            </a:pathLst>
          </a:custGeom>
          <a:ln w="3806">
            <a:solidFill>
              <a:srgbClr val="000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7611099" y="5721351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402" y="0"/>
                </a:lnTo>
              </a:path>
            </a:pathLst>
          </a:custGeom>
          <a:ln w="3806">
            <a:solidFill>
              <a:srgbClr val="00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392679" y="571373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2" y="0"/>
                </a:lnTo>
              </a:path>
            </a:pathLst>
          </a:custGeom>
          <a:ln w="3806">
            <a:solidFill>
              <a:srgbClr val="0000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7282189" y="57099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3806">
            <a:solidFill>
              <a:srgbClr val="0000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174229" y="5706111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50" y="0"/>
                </a:lnTo>
              </a:path>
            </a:pathLst>
          </a:custGeom>
          <a:ln w="3806">
            <a:solidFill>
              <a:srgbClr val="0000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7063740" y="5702301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50" y="0"/>
                </a:lnTo>
              </a:path>
            </a:pathLst>
          </a:custGeom>
          <a:ln w="3806">
            <a:solidFill>
              <a:srgbClr val="0000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6955779" y="5698492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3520" y="0"/>
                </a:lnTo>
              </a:path>
            </a:pathLst>
          </a:custGeom>
          <a:ln w="3806">
            <a:solidFill>
              <a:srgbClr val="000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6517630" y="568325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436" y="0"/>
                </a:lnTo>
              </a:path>
            </a:pathLst>
          </a:custGeom>
          <a:ln w="3806">
            <a:solidFill>
              <a:srgbClr val="0000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-5076" y="5876294"/>
            <a:ext cx="9145266" cy="561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745479" y="6055364"/>
            <a:ext cx="3395979" cy="314960"/>
          </a:xfrm>
          <a:custGeom>
            <a:avLst/>
            <a:gdLst/>
            <a:ahLst/>
            <a:cxnLst/>
            <a:rect l="l" t="t" r="r" b="b"/>
            <a:pathLst>
              <a:path w="3395979" h="314960">
                <a:moveTo>
                  <a:pt x="3395990" y="0"/>
                </a:moveTo>
                <a:lnTo>
                  <a:pt x="0" y="247649"/>
                </a:lnTo>
                <a:lnTo>
                  <a:pt x="0" y="314955"/>
                </a:lnTo>
                <a:lnTo>
                  <a:pt x="339599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-8255" y="6303004"/>
            <a:ext cx="5758817" cy="554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328659" y="6418576"/>
            <a:ext cx="3992245" cy="438150"/>
          </a:xfrm>
          <a:custGeom>
            <a:avLst/>
            <a:gdLst/>
            <a:ahLst/>
            <a:cxnLst/>
            <a:rect l="l" t="t" r="r" b="b"/>
            <a:pathLst>
              <a:path w="3992245" h="438150">
                <a:moveTo>
                  <a:pt x="3583960" y="0"/>
                </a:moveTo>
                <a:lnTo>
                  <a:pt x="0" y="438150"/>
                </a:lnTo>
                <a:lnTo>
                  <a:pt x="3460760" y="438150"/>
                </a:lnTo>
                <a:lnTo>
                  <a:pt x="3991630" y="323849"/>
                </a:lnTo>
                <a:lnTo>
                  <a:pt x="358396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9141469" y="6142994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65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9123670" y="61442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9072890" y="614680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6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9093189" y="6148066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67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9083040" y="6149976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1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9062710" y="6152512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4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9042410" y="6154420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4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9032230" y="6156323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9010650" y="6158229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80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9000500" y="616013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5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8980170" y="616204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8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8970020" y="6163943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3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8949690" y="6165850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6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8939540" y="616775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8909060" y="6170929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39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8929360" y="6169026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9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8887449" y="617347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8877300" y="6175373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5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8856970" y="61772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8846820" y="617918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37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8826489" y="6181090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67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8822679" y="618680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8822679" y="61956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8822679" y="62045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8822679" y="62160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8822679" y="622236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8822679" y="623125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8822679" y="62426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8822679" y="62541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8822679" y="626046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8822679" y="626935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8822679" y="62807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8822679" y="62922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8822679" y="63036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8822679" y="63150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8822679" y="632142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8822679" y="633031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8503919" y="6338572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37" y="0"/>
                </a:lnTo>
              </a:path>
            </a:pathLst>
          </a:custGeom>
          <a:ln w="1142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8503919" y="6341740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918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8503919" y="634301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0" y="0"/>
                </a:moveTo>
                <a:lnTo>
                  <a:pt x="618494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8503919" y="63455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2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8503919" y="6346825"/>
            <a:ext cx="600710" cy="0"/>
          </a:xfrm>
          <a:custGeom>
            <a:avLst/>
            <a:gdLst/>
            <a:ahLst/>
            <a:cxnLst/>
            <a:rect l="l" t="t" r="r" b="b"/>
            <a:pathLst>
              <a:path w="600709">
                <a:moveTo>
                  <a:pt x="0" y="0"/>
                </a:moveTo>
                <a:lnTo>
                  <a:pt x="600706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8503919" y="6349365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66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8503919" y="635063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8503919" y="635317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852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8503919" y="6354445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416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8503919" y="6356984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6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8503919" y="6358254"/>
            <a:ext cx="548640" cy="0"/>
          </a:xfrm>
          <a:custGeom>
            <a:avLst/>
            <a:gdLst/>
            <a:ahLst/>
            <a:cxnLst/>
            <a:rect l="l" t="t" r="r" b="b"/>
            <a:pathLst>
              <a:path w="548640">
                <a:moveTo>
                  <a:pt x="0" y="0"/>
                </a:moveTo>
                <a:lnTo>
                  <a:pt x="548634" y="0"/>
                </a:lnTo>
              </a:path>
            </a:pathLst>
          </a:custGeom>
          <a:ln w="1015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8503919" y="6365242"/>
            <a:ext cx="537210" cy="0"/>
          </a:xfrm>
          <a:custGeom>
            <a:avLst/>
            <a:gdLst/>
            <a:ahLst/>
            <a:cxnLst/>
            <a:rect l="l" t="t" r="r" b="b"/>
            <a:pathLst>
              <a:path w="537209">
                <a:moveTo>
                  <a:pt x="0" y="0"/>
                </a:moveTo>
                <a:lnTo>
                  <a:pt x="53721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8503919" y="6360164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2294" y="0"/>
                </a:lnTo>
              </a:path>
            </a:pathLst>
          </a:custGeom>
          <a:ln w="8890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8503919" y="6367777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8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8503919" y="6369682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4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8503919" y="6371587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8503919" y="6373493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568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8503919" y="637539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1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8503919" y="6377302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2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8503919" y="6379207"/>
            <a:ext cx="473709" cy="0"/>
          </a:xfrm>
          <a:custGeom>
            <a:avLst/>
            <a:gdLst/>
            <a:ahLst/>
            <a:cxnLst/>
            <a:rect l="l" t="t" r="r" b="b"/>
            <a:pathLst>
              <a:path w="473709">
                <a:moveTo>
                  <a:pt x="0" y="0"/>
                </a:moveTo>
                <a:lnTo>
                  <a:pt x="473708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8503919" y="6381112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229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8503919" y="6384292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85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8503919" y="6383018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92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8503919" y="6386827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4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8503919" y="6388732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8503919" y="6390637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642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8503919" y="6392543"/>
            <a:ext cx="410209" cy="0"/>
          </a:xfrm>
          <a:custGeom>
            <a:avLst/>
            <a:gdLst/>
            <a:ahLst/>
            <a:cxnLst/>
            <a:rect l="l" t="t" r="r" b="b"/>
            <a:pathLst>
              <a:path w="410209">
                <a:moveTo>
                  <a:pt x="0" y="0"/>
                </a:moveTo>
                <a:lnTo>
                  <a:pt x="41020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8503919" y="639444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8503919" y="639635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8503919" y="639825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609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8503919" y="640016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>
                <a:moveTo>
                  <a:pt x="0" y="0"/>
                </a:moveTo>
                <a:lnTo>
                  <a:pt x="37465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8503919" y="6402068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57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8503919" y="6403973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8503919" y="6407151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71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8503919" y="6405877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79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8503919" y="641096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94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8503919" y="6409687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0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8816340" y="618235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636"/>
                </a:moveTo>
                <a:lnTo>
                  <a:pt x="6345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8796010" y="61849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8784580" y="6186166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636"/>
                </a:moveTo>
                <a:lnTo>
                  <a:pt x="38105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8754099" y="618997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8774430" y="6187440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59" h="1270">
                <a:moveTo>
                  <a:pt x="0" y="636"/>
                </a:moveTo>
                <a:lnTo>
                  <a:pt x="48255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8733800" y="61925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88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8723620" y="6194423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8703320" y="6196329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6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8693139" y="619823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8661410" y="6201409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7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8682990" y="6199506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630930" y="6205220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5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651230" y="620331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600450" y="620902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3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620749" y="6207126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580120" y="621157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569970" y="6213473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1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548360" y="621537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538210" y="62172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517880" y="62191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5" y="0"/>
                </a:lnTo>
              </a:path>
            </a:pathLst>
          </a:custGeom>
          <a:ln w="3809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8507730" y="6221093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8503919" y="622617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8503919" y="623506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8503919" y="62464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503919" y="625284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503919" y="62617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8503919" y="62731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8503919" y="62845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8503919" y="629602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8503919" y="630745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8503919" y="631380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8503919" y="632269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8503919" y="632904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8503919" y="635952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8503919" y="6413498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8503919" y="641540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68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8503919" y="6417307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1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8503919" y="64192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2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8503919" y="642111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8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8503919" y="642302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8503919" y="6424927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8503919" y="6426832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9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8503919" y="642873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8503919" y="6430643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8503919" y="643382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9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8503919" y="643191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8503919" y="643763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2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8503919" y="643572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8503919" y="644016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8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8503919" y="644207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8503919" y="644397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7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8503919" y="64458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6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8503919" y="6447787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288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8503919" y="6449693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7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8503919" y="6451598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0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8503919" y="645350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7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8503919" y="645540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8503919" y="645731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8503919" y="6460492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6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8503919" y="6458586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2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8503919" y="646302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8503919" y="6464932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8503919" y="646811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86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8503919" y="6466206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6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8503919" y="647192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798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8503919" y="647001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8503919" y="647445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80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8503919" y="6475726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50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8503919" y="6478268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4" y="0"/>
                </a:lnTo>
              </a:path>
            </a:pathLst>
          </a:custGeom>
          <a:ln w="380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8503919" y="647953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636"/>
                </a:moveTo>
                <a:lnTo>
                  <a:pt x="11436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8503919" y="64808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636"/>
                </a:moveTo>
                <a:lnTo>
                  <a:pt x="5084" y="636"/>
                </a:lnTo>
              </a:path>
            </a:pathLst>
          </a:custGeom>
          <a:ln w="3175">
            <a:solidFill>
              <a:srgbClr val="060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8487399" y="6223000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52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8477250" y="6224266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636"/>
                </a:moveTo>
                <a:lnTo>
                  <a:pt x="26675" y="636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8446770" y="622807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8467100" y="622554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70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8415010" y="623189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891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8436620" y="6229986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8384530" y="62357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39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8404860" y="623379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8354049" y="6239509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4987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8374380" y="6237606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8333750" y="624205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8323570" y="6243952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35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8301990" y="6245859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3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8291840" y="624776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8271510" y="624967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8261360" y="625157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8241030" y="625347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9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8230880" y="625538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8199120" y="625855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5" y="0"/>
                </a:lnTo>
              </a:path>
            </a:pathLst>
          </a:custGeom>
          <a:ln w="3809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8220699" y="625665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22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8185160" y="626554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2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8188970" y="6260467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8185160" y="62769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8185160" y="62884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8185160" y="629475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8185160" y="630364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8185160" y="63150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8185160" y="632142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8185160" y="633031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8185160" y="633666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8185160" y="634555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8185160" y="63569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8185160" y="63684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8185160" y="63798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8185160" y="63912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8185160" y="64027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8185160" y="64141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8185160" y="64255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8185160" y="643191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8185160" y="644080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8185160" y="64522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8185160" y="64636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8185160" y="64750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8185160" y="64801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761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8185160" y="6483982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08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8185160" y="6485887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605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8185160" y="648779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26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8185160" y="6489698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8185160" y="6491602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8185160" y="649350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60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8185160" y="649541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42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8185160" y="649731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990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8185160" y="649922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54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8185160" y="6501127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47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8185160" y="6503033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46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8185160" y="650493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70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8185160" y="650684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6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8185160" y="6508747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8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8185160" y="65106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8185160" y="651255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0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8185160" y="6514462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74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8185160" y="651636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4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8185160" y="651827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04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8185160" y="652017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52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8185160" y="6522083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2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8185160" y="65252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8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8185160" y="6523356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38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8185160" y="652779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5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8185160" y="652970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20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8185160" y="6531608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0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8185160" y="653351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0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8185160" y="653541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2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8185160" y="65373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2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8185160" y="653922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84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8185160" y="654113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54" y="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8185160" y="654303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4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8185160" y="654430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78" y="636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8185160" y="6546847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6" y="0"/>
                </a:lnTo>
              </a:path>
            </a:pathLst>
          </a:custGeom>
          <a:ln w="380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8185160" y="6548115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70" y="636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8185160" y="6550663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0" y="630"/>
                </a:moveTo>
                <a:lnTo>
                  <a:pt x="6340" y="630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8185160" y="6549390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29" h="1270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050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8168640" y="6262372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07" y="0"/>
                </a:lnTo>
              </a:path>
            </a:pathLst>
          </a:custGeom>
          <a:ln w="3806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8148310" y="6264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8138160" y="6266176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70">
                <a:moveTo>
                  <a:pt x="0" y="636"/>
                </a:moveTo>
                <a:lnTo>
                  <a:pt x="46987" y="636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8117830" y="6268720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1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8107680" y="6270623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746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8087349" y="627252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9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8075920" y="627443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8055620" y="627634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2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8045439" y="6278243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8025140" y="628015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0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8014960" y="628205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8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7994660" y="628395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8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7984480" y="628586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6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7962900" y="6287770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4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7952750" y="6289673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39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7932420" y="6291579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7922270" y="629348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87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7901940" y="6295390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07" y="0"/>
                </a:lnTo>
              </a:path>
            </a:pathLst>
          </a:custGeom>
          <a:ln w="380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7891790" y="629729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5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7866369" y="63036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7881610" y="6298567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37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7866369" y="63150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7866369" y="632142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7866369" y="633031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7866369" y="633666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7866369" y="634555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7866369" y="63569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7866369" y="63684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7866369" y="63798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7866369" y="63912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7866369" y="64027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7866369" y="64141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7866369" y="64255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7866369" y="643191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6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7866369" y="644080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1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7866369" y="64522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7866369" y="64636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7866369" y="64750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7866369" y="648652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7866369" y="649795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7866369" y="65093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7866369" y="65208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7866369" y="65322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7866369" y="654367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10153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7866369" y="654939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78" y="0"/>
                </a:lnTo>
              </a:path>
            </a:pathLst>
          </a:custGeom>
          <a:ln w="8889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7866369" y="6554468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94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7866369" y="6556372"/>
            <a:ext cx="300990" cy="0"/>
          </a:xfrm>
          <a:custGeom>
            <a:avLst/>
            <a:gdLst/>
            <a:ahLst/>
            <a:cxnLst/>
            <a:rect l="l" t="t" r="r" b="b"/>
            <a:pathLst>
              <a:path w="300990">
                <a:moveTo>
                  <a:pt x="0" y="0"/>
                </a:moveTo>
                <a:lnTo>
                  <a:pt x="300990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7866369" y="655955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72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7866369" y="6557647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5924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7866369" y="656336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8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7866369" y="65614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42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7866369" y="6565897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164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7866369" y="6567802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8936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7866369" y="656970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7866369" y="657161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7866369" y="657351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7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7866369" y="657542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4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7866369" y="657732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62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7866369" y="6579233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6864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7866369" y="6582412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434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7866369" y="658050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786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7866369" y="658622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2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7866369" y="6584316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98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7866369" y="6590031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0" y="0"/>
                </a:moveTo>
                <a:lnTo>
                  <a:pt x="15115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7866369" y="658812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90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7866369" y="659256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720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7866369" y="659447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284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7866369" y="6597652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54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7866369" y="659574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32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7866369" y="660018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18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7866369" y="6602093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88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7866369" y="660399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6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7866369" y="660590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7866369" y="66078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69866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7866369" y="660971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30" y="0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7866369" y="661161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52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7866369" y="6612886"/>
            <a:ext cx="41910" cy="1270"/>
          </a:xfrm>
          <a:custGeom>
            <a:avLst/>
            <a:gdLst/>
            <a:ahLst/>
            <a:cxnLst/>
            <a:rect l="l" t="t" r="r" b="b"/>
            <a:pathLst>
              <a:path w="41909" h="1270">
                <a:moveTo>
                  <a:pt x="0" y="636"/>
                </a:moveTo>
                <a:lnTo>
                  <a:pt x="41922" y="636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7866369" y="661542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7866369" y="6616696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29" h="1270">
                <a:moveTo>
                  <a:pt x="0" y="636"/>
                </a:moveTo>
                <a:lnTo>
                  <a:pt x="24134" y="636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7866369" y="66205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716" y="0"/>
                </a:lnTo>
              </a:path>
            </a:pathLst>
          </a:custGeom>
          <a:ln w="380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7866369" y="6617970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5" h="1270">
                <a:moveTo>
                  <a:pt x="0" y="636"/>
                </a:moveTo>
                <a:lnTo>
                  <a:pt x="17794" y="636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7866369" y="662178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636"/>
                </a:moveTo>
                <a:lnTo>
                  <a:pt x="1286" y="636"/>
                </a:lnTo>
              </a:path>
            </a:pathLst>
          </a:custGeom>
          <a:ln w="3175">
            <a:solidFill>
              <a:srgbClr val="040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7861310" y="6300466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636"/>
                </a:moveTo>
                <a:lnTo>
                  <a:pt x="5065" y="636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7839699" y="630300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7829550" y="6304276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70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7809220" y="630682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7799070" y="6308723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0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7778739" y="631062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7768590" y="631253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7748260" y="6314440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7738110" y="631634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6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7716530" y="631825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4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7706349" y="632015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7686050" y="632206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2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7675870" y="632396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7645389" y="632714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8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7665720" y="6325236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7613660" y="6330950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1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7635240" y="6329047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7593330" y="633349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7583180" y="633539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19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7562850" y="6337300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809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7552700" y="633920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75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7547609" y="634555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7547609" y="63569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7547609" y="63684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7547609" y="63798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7547609" y="639127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7547609" y="64027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7547609" y="64141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7547609" y="64255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7547609" y="643191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7547609" y="644080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7547609" y="64522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7547609" y="64636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7547609" y="64750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7547609" y="648652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7547609" y="649795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7547609" y="65093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7547609" y="65208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7547609" y="65322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7547609" y="654367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7547609" y="65551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7547609" y="65665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7547609" y="65779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7547609" y="658431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7547609" y="659320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7547609" y="66046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7547609" y="66160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7547609" y="662051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6353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7547609" y="6624322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88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7547609" y="6626858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8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7547609" y="662876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840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7547609" y="663066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70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7547609" y="663257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0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7547609" y="6634477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7547609" y="663638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44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7547609" y="663828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2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7547609" y="6640193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6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7547609" y="664209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40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7547609" y="664400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86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7547609" y="664590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90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7547609" y="664781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60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7547609" y="6650991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2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7547609" y="664908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7547609" y="665480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5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7547609" y="665289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50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7547609" y="665861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8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7547609" y="665670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4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7547609" y="666242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6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7547609" y="666051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8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7547609" y="666495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66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7547609" y="6666862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36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7547609" y="666876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70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7547609" y="6670672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34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7547609" y="6672577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0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7547609" y="6674483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2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7547609" y="66763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7547609" y="6678293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64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7547609" y="668147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46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7547609" y="667956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686" y="0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7547609" y="668400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916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7547609" y="668527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636"/>
                </a:moveTo>
                <a:lnTo>
                  <a:pt x="30480" y="636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7547609" y="668909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7547609" y="6686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390" y="636"/>
                </a:lnTo>
              </a:path>
            </a:pathLst>
          </a:custGeom>
          <a:ln w="317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7547609" y="669162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4" y="0"/>
                </a:lnTo>
              </a:path>
            </a:pathLst>
          </a:custGeom>
          <a:ln w="3805">
            <a:solidFill>
              <a:srgbClr val="030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7522220" y="634237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7542520" y="633984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70">
                <a:moveTo>
                  <a:pt x="0" y="636"/>
                </a:moveTo>
                <a:lnTo>
                  <a:pt x="5095" y="636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7501890" y="634492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7490460" y="634682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7470130" y="6348729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48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7459980" y="635063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7439649" y="635254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796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7429500" y="6354443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7409170" y="635635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44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7399020" y="635825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7377440" y="636016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7367260" y="6362062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35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7336780" y="636524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83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7357109" y="636333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7316480" y="6367779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7306299" y="6369682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4">
                <a:moveTo>
                  <a:pt x="0" y="0"/>
                </a:moveTo>
                <a:lnTo>
                  <a:pt x="24131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7286000" y="637159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1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7275820" y="6373493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79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7254240" y="637540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5" y="0"/>
                </a:lnTo>
              </a:path>
            </a:pathLst>
          </a:custGeom>
          <a:ln w="380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7244090" y="6377302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7228850" y="63874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7228850" y="63988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7228850" y="640524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7228850" y="64141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7228850" y="64255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7228850" y="643191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7228850" y="644080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7228850" y="64522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7228850" y="64636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7228850" y="64750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7228850" y="648652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7228850" y="649795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7228850" y="650938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7228850" y="652081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7228850" y="653224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7228850" y="654367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7228850" y="655510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7228850" y="65665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7228850" y="65779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7228850" y="658431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228850" y="659320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228850" y="660463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228850" y="661606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228850" y="66274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228850" y="663892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228850" y="664527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6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28850" y="665416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1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28850" y="666559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10153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228850" y="667067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765" y="0"/>
                </a:lnTo>
              </a:path>
            </a:pathLst>
          </a:custGeom>
          <a:ln w="761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232660" y="6675119"/>
            <a:ext cx="314960" cy="0"/>
          </a:xfrm>
          <a:custGeom>
            <a:avLst/>
            <a:gdLst/>
            <a:ahLst/>
            <a:cxnLst/>
            <a:rect l="l" t="t" r="r" b="b"/>
            <a:pathLst>
              <a:path w="314959">
                <a:moveTo>
                  <a:pt x="0" y="0"/>
                </a:moveTo>
                <a:lnTo>
                  <a:pt x="314955" y="0"/>
                </a:lnTo>
              </a:path>
            </a:pathLst>
          </a:custGeom>
          <a:ln w="3818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236470" y="6678299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45" y="0"/>
                </a:lnTo>
              </a:path>
            </a:pathLst>
          </a:custGeom>
          <a:ln w="5080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240280" y="6681472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>
                <a:moveTo>
                  <a:pt x="0" y="0"/>
                </a:moveTo>
                <a:lnTo>
                  <a:pt x="30733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7244090" y="668464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525" y="0"/>
                </a:lnTo>
              </a:path>
            </a:pathLst>
          </a:custGeom>
          <a:ln w="5079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7250430" y="6689728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85" y="0"/>
                </a:lnTo>
              </a:path>
            </a:pathLst>
          </a:custGeom>
          <a:ln w="5080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7249149" y="6687187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46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7255520" y="6692902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9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7258050" y="669543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4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7261859" y="6697343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0" y="0"/>
                </a:moveTo>
                <a:lnTo>
                  <a:pt x="264164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7263140" y="669924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7265670" y="670115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6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7268199" y="6703058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7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7270760" y="6704962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7273290" y="6706868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8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7275820" y="6708772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7277100" y="6710677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4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7280909" y="671258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7282190" y="671448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2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7286000" y="671639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62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7288530" y="6719572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7287249" y="671766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7293620" y="6723381"/>
            <a:ext cx="116839" cy="0"/>
          </a:xfrm>
          <a:custGeom>
            <a:avLst/>
            <a:gdLst/>
            <a:ahLst/>
            <a:cxnLst/>
            <a:rect l="l" t="t" r="r" b="b"/>
            <a:pathLst>
              <a:path w="116840">
                <a:moveTo>
                  <a:pt x="0" y="0"/>
                </a:moveTo>
                <a:lnTo>
                  <a:pt x="116835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7292340" y="672147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7298680" y="6727191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87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7296150" y="672528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7301240" y="672972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7305050" y="6731633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7306299" y="6733537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7308860" y="6734805"/>
            <a:ext cx="44450" cy="1270"/>
          </a:xfrm>
          <a:custGeom>
            <a:avLst/>
            <a:gdLst/>
            <a:ahLst/>
            <a:cxnLst/>
            <a:rect l="l" t="t" r="r" b="b"/>
            <a:pathLst>
              <a:path w="44450" h="1270">
                <a:moveTo>
                  <a:pt x="0" y="636"/>
                </a:moveTo>
                <a:lnTo>
                  <a:pt x="44445" y="636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7311390" y="673734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7313920" y="6738615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90" h="1270">
                <a:moveTo>
                  <a:pt x="0" y="636"/>
                </a:moveTo>
                <a:lnTo>
                  <a:pt x="21597" y="636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7315200" y="674115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66" y="0"/>
                </a:lnTo>
              </a:path>
            </a:pathLst>
          </a:custGeom>
          <a:ln w="380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7319009" y="674242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0202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7213610" y="638048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27" y="0"/>
                </a:lnTo>
              </a:path>
            </a:pathLst>
          </a:custGeom>
          <a:ln w="3806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7183130" y="638429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0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7203430" y="63817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636"/>
                </a:moveTo>
                <a:lnTo>
                  <a:pt x="2540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7162800" y="6386829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3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7152650" y="63887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8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7131039" y="6390640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9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7120890" y="639254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7100560" y="639445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7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7090409" y="6396352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7070080" y="6398260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7059930" y="640016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7039599" y="640207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029450" y="64039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8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007870" y="640587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6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6997689" y="640778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6977390" y="640969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4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6967210" y="6411593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6936730" y="6414770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7" y="0"/>
                </a:lnTo>
              </a:path>
            </a:pathLst>
          </a:custGeom>
          <a:ln w="380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6957059" y="641286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6911340" y="641858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497" y="0"/>
                </a:lnTo>
              </a:path>
            </a:pathLst>
          </a:custGeom>
          <a:ln w="6353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6916430" y="642302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0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6920240" y="6426201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5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6924050" y="64293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8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6929110" y="6432548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72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6931670" y="643509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6935480" y="643826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5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939290" y="644144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4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943100" y="64446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3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948160" y="6447787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950720" y="64503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1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6954530" y="645350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0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958340" y="6456681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4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963399" y="646049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962150" y="645858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68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967210" y="6463027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62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6969770" y="646557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6973580" y="646874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5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6978639" y="647192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6981200" y="647445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6985010" y="647763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2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6988820" y="648080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1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6992630" y="648398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0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6997689" y="648716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4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7000250" y="64896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7004060" y="6492871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7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7007870" y="649605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7011680" y="6499228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5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7016739" y="650240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20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7019300" y="650493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7023110" y="650811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2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7026920" y="651129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1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7030730" y="651446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0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7035789" y="6517641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7038350" y="652017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042160" y="652335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7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045970" y="65265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049780" y="6529709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905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7054839" y="653288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057400" y="6535418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061210" y="653859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2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066270" y="6541769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7068830" y="654431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0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072640" y="654748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19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7076450" y="6550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7080260" y="6553830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7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7085320" y="655700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1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7087880" y="655955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5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7091690" y="6562725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4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7095500" y="656589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7099310" y="6569071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2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7104370" y="657225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6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7106930" y="6574791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0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7110740" y="6577965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09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7117080" y="6583049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5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7114550" y="658050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8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7120890" y="6586222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94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7124700" y="658939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3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7129790" y="6593205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4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7136130" y="6598288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707" y="0"/>
                </a:lnTo>
              </a:path>
            </a:pathLst>
          </a:custGeom>
          <a:ln w="5080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7133600" y="6595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3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7139940" y="660146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8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7143750" y="660463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7148840" y="660844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7999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152650" y="661161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156460" y="661479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77" y="0"/>
                </a:lnTo>
              </a:path>
            </a:pathLst>
          </a:custGeom>
          <a:ln w="5079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161520" y="661796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1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164080" y="662051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5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7167890" y="662368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47" y="0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k object 686"/>
          <p:cNvSpPr/>
          <p:nvPr/>
        </p:nvSpPr>
        <p:spPr>
          <a:xfrm>
            <a:off x="7172949" y="662685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k object 687"/>
          <p:cNvSpPr/>
          <p:nvPr/>
        </p:nvSpPr>
        <p:spPr>
          <a:xfrm>
            <a:off x="7175510" y="662940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27" y="0"/>
                </a:lnTo>
              </a:path>
            </a:pathLst>
          </a:custGeom>
          <a:ln w="3818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k object 688"/>
          <p:cNvSpPr/>
          <p:nvPr/>
        </p:nvSpPr>
        <p:spPr>
          <a:xfrm>
            <a:off x="7179320" y="66319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1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k object 689"/>
          <p:cNvSpPr/>
          <p:nvPr/>
        </p:nvSpPr>
        <p:spPr>
          <a:xfrm>
            <a:off x="7181850" y="663447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k object 690"/>
          <p:cNvSpPr/>
          <p:nvPr/>
        </p:nvSpPr>
        <p:spPr>
          <a:xfrm>
            <a:off x="7185659" y="6635746"/>
            <a:ext cx="43180" cy="1270"/>
          </a:xfrm>
          <a:custGeom>
            <a:avLst/>
            <a:gdLst/>
            <a:ahLst/>
            <a:cxnLst/>
            <a:rect l="l" t="t" r="r" b="b"/>
            <a:pathLst>
              <a:path w="43179" h="1270">
                <a:moveTo>
                  <a:pt x="0" y="636"/>
                </a:moveTo>
                <a:lnTo>
                  <a:pt x="4317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k object 691"/>
          <p:cNvSpPr/>
          <p:nvPr/>
        </p:nvSpPr>
        <p:spPr>
          <a:xfrm>
            <a:off x="7186940" y="663828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8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k object 692"/>
          <p:cNvSpPr/>
          <p:nvPr/>
        </p:nvSpPr>
        <p:spPr>
          <a:xfrm>
            <a:off x="7189470" y="6639555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70">
                <a:moveTo>
                  <a:pt x="0" y="636"/>
                </a:moveTo>
                <a:lnTo>
                  <a:pt x="3936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k object 693"/>
          <p:cNvSpPr/>
          <p:nvPr/>
        </p:nvSpPr>
        <p:spPr>
          <a:xfrm>
            <a:off x="7191999" y="66420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k object 694"/>
          <p:cNvSpPr/>
          <p:nvPr/>
        </p:nvSpPr>
        <p:spPr>
          <a:xfrm>
            <a:off x="7194560" y="6643365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636"/>
                </a:moveTo>
                <a:lnTo>
                  <a:pt x="3427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k object 695"/>
          <p:cNvSpPr/>
          <p:nvPr/>
        </p:nvSpPr>
        <p:spPr>
          <a:xfrm>
            <a:off x="7195810" y="6645908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302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k object 696"/>
          <p:cNvSpPr/>
          <p:nvPr/>
        </p:nvSpPr>
        <p:spPr>
          <a:xfrm>
            <a:off x="7199620" y="664717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70">
                <a:moveTo>
                  <a:pt x="0" y="636"/>
                </a:moveTo>
                <a:lnTo>
                  <a:pt x="2921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k object 697"/>
          <p:cNvSpPr/>
          <p:nvPr/>
        </p:nvSpPr>
        <p:spPr>
          <a:xfrm>
            <a:off x="7202180" y="6650991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5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k object 698"/>
          <p:cNvSpPr/>
          <p:nvPr/>
        </p:nvSpPr>
        <p:spPr>
          <a:xfrm>
            <a:off x="7200900" y="6648450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40" h="1270">
                <a:moveTo>
                  <a:pt x="0" y="636"/>
                </a:moveTo>
                <a:lnTo>
                  <a:pt x="2793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k object 699"/>
          <p:cNvSpPr/>
          <p:nvPr/>
        </p:nvSpPr>
        <p:spPr>
          <a:xfrm>
            <a:off x="7207239" y="6654802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k object 700"/>
          <p:cNvSpPr/>
          <p:nvPr/>
        </p:nvSpPr>
        <p:spPr>
          <a:xfrm>
            <a:off x="7205990" y="6652259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59" h="1270">
                <a:moveTo>
                  <a:pt x="0" y="636"/>
                </a:moveTo>
                <a:lnTo>
                  <a:pt x="2284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k object 701"/>
          <p:cNvSpPr/>
          <p:nvPr/>
        </p:nvSpPr>
        <p:spPr>
          <a:xfrm>
            <a:off x="7212330" y="6658612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0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k object 702"/>
          <p:cNvSpPr/>
          <p:nvPr/>
        </p:nvSpPr>
        <p:spPr>
          <a:xfrm>
            <a:off x="7211049" y="665607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636"/>
                </a:moveTo>
                <a:lnTo>
                  <a:pt x="1778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k object 703"/>
          <p:cNvSpPr/>
          <p:nvPr/>
        </p:nvSpPr>
        <p:spPr>
          <a:xfrm>
            <a:off x="7217420" y="6662422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1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k object 704"/>
          <p:cNvSpPr/>
          <p:nvPr/>
        </p:nvSpPr>
        <p:spPr>
          <a:xfrm>
            <a:off x="7214860" y="6659880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0" y="636"/>
                </a:moveTo>
                <a:lnTo>
                  <a:pt x="1397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k object 705"/>
          <p:cNvSpPr/>
          <p:nvPr/>
        </p:nvSpPr>
        <p:spPr>
          <a:xfrm>
            <a:off x="7219950" y="6664958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8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k object 706"/>
          <p:cNvSpPr/>
          <p:nvPr/>
        </p:nvSpPr>
        <p:spPr>
          <a:xfrm>
            <a:off x="7223759" y="666622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0" y="636"/>
                </a:moveTo>
                <a:lnTo>
                  <a:pt x="507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k object 707"/>
          <p:cNvSpPr/>
          <p:nvPr/>
        </p:nvSpPr>
        <p:spPr>
          <a:xfrm>
            <a:off x="7225040" y="666876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97" y="0"/>
                </a:lnTo>
              </a:path>
            </a:pathLst>
          </a:custGeom>
          <a:ln w="380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k object 708"/>
          <p:cNvSpPr/>
          <p:nvPr/>
        </p:nvSpPr>
        <p:spPr>
          <a:xfrm>
            <a:off x="7227570" y="667003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6"/>
                </a:moveTo>
                <a:lnTo>
                  <a:pt x="1267" y="636"/>
                </a:lnTo>
              </a:path>
            </a:pathLst>
          </a:custGeom>
          <a:ln w="3175">
            <a:solidFill>
              <a:srgbClr val="01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k object 709"/>
          <p:cNvSpPr/>
          <p:nvPr/>
        </p:nvSpPr>
        <p:spPr>
          <a:xfrm>
            <a:off x="-5081" y="0"/>
            <a:ext cx="9169410" cy="5711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k object 710"/>
          <p:cNvSpPr/>
          <p:nvPr/>
        </p:nvSpPr>
        <p:spPr>
          <a:xfrm>
            <a:off x="554985" y="168909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1"/>
                </a:moveTo>
                <a:lnTo>
                  <a:pt x="1274" y="631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k object 711"/>
          <p:cNvSpPr/>
          <p:nvPr/>
        </p:nvSpPr>
        <p:spPr>
          <a:xfrm>
            <a:off x="554985" y="169036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636"/>
                </a:moveTo>
                <a:lnTo>
                  <a:pt x="3810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k object 712"/>
          <p:cNvSpPr/>
          <p:nvPr/>
        </p:nvSpPr>
        <p:spPr>
          <a:xfrm>
            <a:off x="554985" y="169290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8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k object 713"/>
          <p:cNvSpPr/>
          <p:nvPr/>
        </p:nvSpPr>
        <p:spPr>
          <a:xfrm>
            <a:off x="554985" y="1694175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69">
                <a:moveTo>
                  <a:pt x="0" y="636"/>
                </a:moveTo>
                <a:lnTo>
                  <a:pt x="12704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k object 714"/>
          <p:cNvSpPr/>
          <p:nvPr/>
        </p:nvSpPr>
        <p:spPr>
          <a:xfrm>
            <a:off x="554985" y="16967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k object 715"/>
          <p:cNvSpPr/>
          <p:nvPr/>
        </p:nvSpPr>
        <p:spPr>
          <a:xfrm>
            <a:off x="554985" y="1697985"/>
            <a:ext cx="22860" cy="1270"/>
          </a:xfrm>
          <a:custGeom>
            <a:avLst/>
            <a:gdLst/>
            <a:ahLst/>
            <a:cxnLst/>
            <a:rect l="l" t="t" r="r" b="b"/>
            <a:pathLst>
              <a:path w="22859" h="1269">
                <a:moveTo>
                  <a:pt x="0" y="636"/>
                </a:moveTo>
                <a:lnTo>
                  <a:pt x="22860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k object 716"/>
          <p:cNvSpPr/>
          <p:nvPr/>
        </p:nvSpPr>
        <p:spPr>
          <a:xfrm>
            <a:off x="554985" y="1700527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4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k object 717"/>
          <p:cNvSpPr/>
          <p:nvPr/>
        </p:nvSpPr>
        <p:spPr>
          <a:xfrm>
            <a:off x="554985" y="1701795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636"/>
                </a:moveTo>
                <a:lnTo>
                  <a:pt x="31754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k object 718"/>
          <p:cNvSpPr/>
          <p:nvPr/>
        </p:nvSpPr>
        <p:spPr>
          <a:xfrm>
            <a:off x="554985" y="170433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8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k object 719"/>
          <p:cNvSpPr/>
          <p:nvPr/>
        </p:nvSpPr>
        <p:spPr>
          <a:xfrm>
            <a:off x="554985" y="1705605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40" h="1269">
                <a:moveTo>
                  <a:pt x="0" y="636"/>
                </a:moveTo>
                <a:lnTo>
                  <a:pt x="40648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k object 720"/>
          <p:cNvSpPr/>
          <p:nvPr/>
        </p:nvSpPr>
        <p:spPr>
          <a:xfrm>
            <a:off x="554985" y="170814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k object 721"/>
          <p:cNvSpPr/>
          <p:nvPr/>
        </p:nvSpPr>
        <p:spPr>
          <a:xfrm>
            <a:off x="554985" y="1709415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69">
                <a:moveTo>
                  <a:pt x="0" y="636"/>
                </a:moveTo>
                <a:lnTo>
                  <a:pt x="49530" y="636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k object 722"/>
          <p:cNvSpPr/>
          <p:nvPr/>
        </p:nvSpPr>
        <p:spPr>
          <a:xfrm>
            <a:off x="554985" y="171195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k object 723"/>
          <p:cNvSpPr/>
          <p:nvPr/>
        </p:nvSpPr>
        <p:spPr>
          <a:xfrm>
            <a:off x="554985" y="171386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8424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k object 724"/>
          <p:cNvSpPr/>
          <p:nvPr/>
        </p:nvSpPr>
        <p:spPr>
          <a:xfrm>
            <a:off x="554985" y="171576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k object 725"/>
          <p:cNvSpPr/>
          <p:nvPr/>
        </p:nvSpPr>
        <p:spPr>
          <a:xfrm>
            <a:off x="554985" y="1717672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318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k object 726"/>
          <p:cNvSpPr/>
          <p:nvPr/>
        </p:nvSpPr>
        <p:spPr>
          <a:xfrm>
            <a:off x="554985" y="17202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07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k object 727"/>
          <p:cNvSpPr/>
          <p:nvPr/>
        </p:nvSpPr>
        <p:spPr>
          <a:xfrm>
            <a:off x="554985" y="172402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94" y="0"/>
                </a:lnTo>
              </a:path>
            </a:pathLst>
          </a:custGeom>
          <a:ln w="507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k object 728"/>
          <p:cNvSpPr/>
          <p:nvPr/>
        </p:nvSpPr>
        <p:spPr>
          <a:xfrm>
            <a:off x="554985" y="172719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k object 729"/>
          <p:cNvSpPr/>
          <p:nvPr/>
        </p:nvSpPr>
        <p:spPr>
          <a:xfrm>
            <a:off x="554985" y="17291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88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k object 730"/>
          <p:cNvSpPr/>
          <p:nvPr/>
        </p:nvSpPr>
        <p:spPr>
          <a:xfrm>
            <a:off x="554985" y="173164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507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k object 731"/>
          <p:cNvSpPr/>
          <p:nvPr/>
        </p:nvSpPr>
        <p:spPr>
          <a:xfrm>
            <a:off x="554985" y="173545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764" y="0"/>
                </a:lnTo>
              </a:path>
            </a:pathLst>
          </a:custGeom>
          <a:ln w="507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k object 732"/>
          <p:cNvSpPr/>
          <p:nvPr/>
        </p:nvSpPr>
        <p:spPr>
          <a:xfrm>
            <a:off x="554985" y="1738627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k object 733"/>
          <p:cNvSpPr/>
          <p:nvPr/>
        </p:nvSpPr>
        <p:spPr>
          <a:xfrm>
            <a:off x="554985" y="174053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58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k object 734"/>
          <p:cNvSpPr/>
          <p:nvPr/>
        </p:nvSpPr>
        <p:spPr>
          <a:xfrm>
            <a:off x="554985" y="1743077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507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k object 735"/>
          <p:cNvSpPr/>
          <p:nvPr/>
        </p:nvSpPr>
        <p:spPr>
          <a:xfrm>
            <a:off x="554985" y="174624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98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k object 736"/>
          <p:cNvSpPr/>
          <p:nvPr/>
        </p:nvSpPr>
        <p:spPr>
          <a:xfrm>
            <a:off x="554985" y="1748152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8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k object 737"/>
          <p:cNvSpPr/>
          <p:nvPr/>
        </p:nvSpPr>
        <p:spPr>
          <a:xfrm>
            <a:off x="554985" y="175005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k object 738"/>
          <p:cNvSpPr/>
          <p:nvPr/>
        </p:nvSpPr>
        <p:spPr>
          <a:xfrm>
            <a:off x="554985" y="175196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k object 739"/>
          <p:cNvSpPr/>
          <p:nvPr/>
        </p:nvSpPr>
        <p:spPr>
          <a:xfrm>
            <a:off x="554985" y="175386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k object 740"/>
          <p:cNvSpPr/>
          <p:nvPr/>
        </p:nvSpPr>
        <p:spPr>
          <a:xfrm>
            <a:off x="554985" y="175577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84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k object 741"/>
          <p:cNvSpPr/>
          <p:nvPr/>
        </p:nvSpPr>
        <p:spPr>
          <a:xfrm>
            <a:off x="554985" y="1757677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68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k object 742"/>
          <p:cNvSpPr/>
          <p:nvPr/>
        </p:nvSpPr>
        <p:spPr>
          <a:xfrm>
            <a:off x="554985" y="175958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78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k object 743"/>
          <p:cNvSpPr/>
          <p:nvPr/>
        </p:nvSpPr>
        <p:spPr>
          <a:xfrm>
            <a:off x="554985" y="176148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793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k object 744"/>
          <p:cNvSpPr/>
          <p:nvPr/>
        </p:nvSpPr>
        <p:spPr>
          <a:xfrm>
            <a:off x="554985" y="176339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3175">
            <a:solidFill>
              <a:srgbClr val="0000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k object 745"/>
          <p:cNvSpPr/>
          <p:nvPr/>
        </p:nvSpPr>
        <p:spPr>
          <a:xfrm>
            <a:off x="369569" y="16103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4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k object 746"/>
          <p:cNvSpPr/>
          <p:nvPr/>
        </p:nvSpPr>
        <p:spPr>
          <a:xfrm>
            <a:off x="369569" y="161289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k object 747"/>
          <p:cNvSpPr/>
          <p:nvPr/>
        </p:nvSpPr>
        <p:spPr>
          <a:xfrm>
            <a:off x="369569" y="161416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636"/>
                </a:moveTo>
                <a:lnTo>
                  <a:pt x="10155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k object 748"/>
          <p:cNvSpPr/>
          <p:nvPr/>
        </p:nvSpPr>
        <p:spPr>
          <a:xfrm>
            <a:off x="369569" y="161670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4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k object 749"/>
          <p:cNvSpPr/>
          <p:nvPr/>
        </p:nvSpPr>
        <p:spPr>
          <a:xfrm>
            <a:off x="369569" y="1617975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69">
                <a:moveTo>
                  <a:pt x="0" y="636"/>
                </a:moveTo>
                <a:lnTo>
                  <a:pt x="19050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k object 750"/>
          <p:cNvSpPr/>
          <p:nvPr/>
        </p:nvSpPr>
        <p:spPr>
          <a:xfrm>
            <a:off x="369569" y="16205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39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k object 751"/>
          <p:cNvSpPr/>
          <p:nvPr/>
        </p:nvSpPr>
        <p:spPr>
          <a:xfrm>
            <a:off x="369569" y="1621785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39" h="1269">
                <a:moveTo>
                  <a:pt x="0" y="636"/>
                </a:moveTo>
                <a:lnTo>
                  <a:pt x="27944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k object 752"/>
          <p:cNvSpPr/>
          <p:nvPr/>
        </p:nvSpPr>
        <p:spPr>
          <a:xfrm>
            <a:off x="369569" y="1624327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290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k object 753"/>
          <p:cNvSpPr/>
          <p:nvPr/>
        </p:nvSpPr>
        <p:spPr>
          <a:xfrm>
            <a:off x="369569" y="1625595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636"/>
                </a:moveTo>
                <a:lnTo>
                  <a:pt x="36825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k object 754"/>
          <p:cNvSpPr/>
          <p:nvPr/>
        </p:nvSpPr>
        <p:spPr>
          <a:xfrm>
            <a:off x="369569" y="162813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184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k object 755"/>
          <p:cNvSpPr/>
          <p:nvPr/>
        </p:nvSpPr>
        <p:spPr>
          <a:xfrm>
            <a:off x="369569" y="1629405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20" h="1269">
                <a:moveTo>
                  <a:pt x="0" y="636"/>
                </a:moveTo>
                <a:lnTo>
                  <a:pt x="45720" y="636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k object 756"/>
          <p:cNvSpPr/>
          <p:nvPr/>
        </p:nvSpPr>
        <p:spPr>
          <a:xfrm>
            <a:off x="369569" y="163194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k object 757"/>
          <p:cNvSpPr/>
          <p:nvPr/>
        </p:nvSpPr>
        <p:spPr>
          <a:xfrm>
            <a:off x="369569" y="163385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1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k object 758"/>
          <p:cNvSpPr/>
          <p:nvPr/>
        </p:nvSpPr>
        <p:spPr>
          <a:xfrm>
            <a:off x="369569" y="163639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495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k object 759"/>
          <p:cNvSpPr/>
          <p:nvPr/>
        </p:nvSpPr>
        <p:spPr>
          <a:xfrm>
            <a:off x="369569" y="164020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k object 760"/>
          <p:cNvSpPr/>
          <p:nvPr/>
        </p:nvSpPr>
        <p:spPr>
          <a:xfrm>
            <a:off x="369569" y="164337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k object 761"/>
          <p:cNvSpPr/>
          <p:nvPr/>
        </p:nvSpPr>
        <p:spPr>
          <a:xfrm>
            <a:off x="369569" y="1645282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8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k object 762"/>
          <p:cNvSpPr/>
          <p:nvPr/>
        </p:nvSpPr>
        <p:spPr>
          <a:xfrm>
            <a:off x="369569" y="1647187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k object 763"/>
          <p:cNvSpPr/>
          <p:nvPr/>
        </p:nvSpPr>
        <p:spPr>
          <a:xfrm>
            <a:off x="369569" y="164909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k object 764"/>
          <p:cNvSpPr/>
          <p:nvPr/>
        </p:nvSpPr>
        <p:spPr>
          <a:xfrm>
            <a:off x="369569" y="1650997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24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k object 765"/>
          <p:cNvSpPr/>
          <p:nvPr/>
        </p:nvSpPr>
        <p:spPr>
          <a:xfrm>
            <a:off x="369569" y="1652902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3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k object 766"/>
          <p:cNvSpPr/>
          <p:nvPr/>
        </p:nvSpPr>
        <p:spPr>
          <a:xfrm>
            <a:off x="369569" y="165480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k object 767"/>
          <p:cNvSpPr/>
          <p:nvPr/>
        </p:nvSpPr>
        <p:spPr>
          <a:xfrm>
            <a:off x="369569" y="1656712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15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k object 768"/>
          <p:cNvSpPr/>
          <p:nvPr/>
        </p:nvSpPr>
        <p:spPr>
          <a:xfrm>
            <a:off x="369569" y="165861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k object 769"/>
          <p:cNvSpPr/>
          <p:nvPr/>
        </p:nvSpPr>
        <p:spPr>
          <a:xfrm>
            <a:off x="369569" y="1660522"/>
            <a:ext cx="118110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10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k object 770"/>
          <p:cNvSpPr/>
          <p:nvPr/>
        </p:nvSpPr>
        <p:spPr>
          <a:xfrm>
            <a:off x="369569" y="166242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94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k object 771"/>
          <p:cNvSpPr/>
          <p:nvPr/>
        </p:nvSpPr>
        <p:spPr>
          <a:xfrm>
            <a:off x="369569" y="166433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k object 772"/>
          <p:cNvSpPr/>
          <p:nvPr/>
        </p:nvSpPr>
        <p:spPr>
          <a:xfrm>
            <a:off x="369569" y="166687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885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k object 773"/>
          <p:cNvSpPr/>
          <p:nvPr/>
        </p:nvSpPr>
        <p:spPr>
          <a:xfrm>
            <a:off x="369569" y="167068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k object 774"/>
          <p:cNvSpPr/>
          <p:nvPr/>
        </p:nvSpPr>
        <p:spPr>
          <a:xfrm>
            <a:off x="369569" y="1673857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k object 775"/>
          <p:cNvSpPr/>
          <p:nvPr/>
        </p:nvSpPr>
        <p:spPr>
          <a:xfrm>
            <a:off x="369569" y="1675762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7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k object 776"/>
          <p:cNvSpPr/>
          <p:nvPr/>
        </p:nvSpPr>
        <p:spPr>
          <a:xfrm>
            <a:off x="369569" y="167830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>
                <a:moveTo>
                  <a:pt x="0" y="0"/>
                </a:moveTo>
                <a:lnTo>
                  <a:pt x="162555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k object 777"/>
          <p:cNvSpPr/>
          <p:nvPr/>
        </p:nvSpPr>
        <p:spPr>
          <a:xfrm>
            <a:off x="369569" y="168211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507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k object 778"/>
          <p:cNvSpPr/>
          <p:nvPr/>
        </p:nvSpPr>
        <p:spPr>
          <a:xfrm>
            <a:off x="369569" y="168528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5" y="0"/>
                </a:lnTo>
              </a:path>
            </a:pathLst>
          </a:custGeom>
          <a:ln w="3793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k object 779"/>
          <p:cNvSpPr/>
          <p:nvPr/>
        </p:nvSpPr>
        <p:spPr>
          <a:xfrm>
            <a:off x="369569" y="16871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44" y="0"/>
                </a:lnTo>
              </a:path>
            </a:pathLst>
          </a:custGeom>
          <a:ln w="3175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k object 780"/>
          <p:cNvSpPr/>
          <p:nvPr/>
        </p:nvSpPr>
        <p:spPr>
          <a:xfrm>
            <a:off x="369569" y="169862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k object 781"/>
          <p:cNvSpPr/>
          <p:nvPr/>
        </p:nvSpPr>
        <p:spPr>
          <a:xfrm>
            <a:off x="369569" y="17138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k object 782"/>
          <p:cNvSpPr/>
          <p:nvPr/>
        </p:nvSpPr>
        <p:spPr>
          <a:xfrm>
            <a:off x="369569" y="17291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k object 783"/>
          <p:cNvSpPr/>
          <p:nvPr/>
        </p:nvSpPr>
        <p:spPr>
          <a:xfrm>
            <a:off x="369569" y="174434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k object 784"/>
          <p:cNvSpPr/>
          <p:nvPr/>
        </p:nvSpPr>
        <p:spPr>
          <a:xfrm>
            <a:off x="369569" y="175958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k object 785"/>
          <p:cNvSpPr/>
          <p:nvPr/>
        </p:nvSpPr>
        <p:spPr>
          <a:xfrm>
            <a:off x="184154" y="15335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5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k object 786"/>
          <p:cNvSpPr/>
          <p:nvPr/>
        </p:nvSpPr>
        <p:spPr>
          <a:xfrm>
            <a:off x="184154" y="153669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69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k object 787"/>
          <p:cNvSpPr/>
          <p:nvPr/>
        </p:nvSpPr>
        <p:spPr>
          <a:xfrm>
            <a:off x="184154" y="1537965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636"/>
                </a:moveTo>
                <a:lnTo>
                  <a:pt x="15240" y="636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k object 788"/>
          <p:cNvSpPr/>
          <p:nvPr/>
        </p:nvSpPr>
        <p:spPr>
          <a:xfrm>
            <a:off x="184154" y="154050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5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k object 789"/>
          <p:cNvSpPr/>
          <p:nvPr/>
        </p:nvSpPr>
        <p:spPr>
          <a:xfrm>
            <a:off x="184154" y="1541775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29" h="1269">
                <a:moveTo>
                  <a:pt x="0" y="636"/>
                </a:moveTo>
                <a:lnTo>
                  <a:pt x="24121" y="636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k object 790"/>
          <p:cNvSpPr/>
          <p:nvPr/>
        </p:nvSpPr>
        <p:spPr>
          <a:xfrm>
            <a:off x="184154" y="154431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k object 791"/>
          <p:cNvSpPr/>
          <p:nvPr/>
        </p:nvSpPr>
        <p:spPr>
          <a:xfrm>
            <a:off x="184154" y="1545585"/>
            <a:ext cx="33020" cy="1270"/>
          </a:xfrm>
          <a:custGeom>
            <a:avLst/>
            <a:gdLst/>
            <a:ahLst/>
            <a:cxnLst/>
            <a:rect l="l" t="t" r="r" b="b"/>
            <a:pathLst>
              <a:path w="33020" h="1269">
                <a:moveTo>
                  <a:pt x="0" y="636"/>
                </a:moveTo>
                <a:lnTo>
                  <a:pt x="33015" y="636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k object 792"/>
          <p:cNvSpPr/>
          <p:nvPr/>
        </p:nvSpPr>
        <p:spPr>
          <a:xfrm>
            <a:off x="184154" y="154812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k object 793"/>
          <p:cNvSpPr/>
          <p:nvPr/>
        </p:nvSpPr>
        <p:spPr>
          <a:xfrm>
            <a:off x="184154" y="1549395"/>
            <a:ext cx="43180" cy="1270"/>
          </a:xfrm>
          <a:custGeom>
            <a:avLst/>
            <a:gdLst/>
            <a:ahLst/>
            <a:cxnLst/>
            <a:rect l="l" t="t" r="r" b="b"/>
            <a:pathLst>
              <a:path w="43179" h="1269">
                <a:moveTo>
                  <a:pt x="0" y="636"/>
                </a:moveTo>
                <a:lnTo>
                  <a:pt x="43171" y="636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k object 794"/>
          <p:cNvSpPr/>
          <p:nvPr/>
        </p:nvSpPr>
        <p:spPr>
          <a:xfrm>
            <a:off x="184154" y="1551937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255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k object 795"/>
          <p:cNvSpPr/>
          <p:nvPr/>
        </p:nvSpPr>
        <p:spPr>
          <a:xfrm>
            <a:off x="184154" y="155384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5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k object 796"/>
          <p:cNvSpPr/>
          <p:nvPr/>
        </p:nvSpPr>
        <p:spPr>
          <a:xfrm>
            <a:off x="184154" y="155574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k object 797"/>
          <p:cNvSpPr/>
          <p:nvPr/>
        </p:nvSpPr>
        <p:spPr>
          <a:xfrm>
            <a:off x="184154" y="15576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k object 798"/>
          <p:cNvSpPr/>
          <p:nvPr/>
        </p:nvSpPr>
        <p:spPr>
          <a:xfrm>
            <a:off x="184154" y="155955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603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k object 799"/>
          <p:cNvSpPr/>
          <p:nvPr/>
        </p:nvSpPr>
        <p:spPr>
          <a:xfrm>
            <a:off x="184154" y="156146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841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k object 800"/>
          <p:cNvSpPr/>
          <p:nvPr/>
        </p:nvSpPr>
        <p:spPr>
          <a:xfrm>
            <a:off x="184154" y="1564007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735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k object 801"/>
          <p:cNvSpPr/>
          <p:nvPr/>
        </p:nvSpPr>
        <p:spPr>
          <a:xfrm>
            <a:off x="184154" y="1567177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k object 802"/>
          <p:cNvSpPr/>
          <p:nvPr/>
        </p:nvSpPr>
        <p:spPr>
          <a:xfrm>
            <a:off x="184154" y="156908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k object 803"/>
          <p:cNvSpPr/>
          <p:nvPr/>
        </p:nvSpPr>
        <p:spPr>
          <a:xfrm>
            <a:off x="184154" y="1571627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11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k object 804"/>
          <p:cNvSpPr/>
          <p:nvPr/>
        </p:nvSpPr>
        <p:spPr>
          <a:xfrm>
            <a:off x="184154" y="157543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405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k object 805"/>
          <p:cNvSpPr/>
          <p:nvPr/>
        </p:nvSpPr>
        <p:spPr>
          <a:xfrm>
            <a:off x="184154" y="1578607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k object 806"/>
          <p:cNvSpPr/>
          <p:nvPr/>
        </p:nvSpPr>
        <p:spPr>
          <a:xfrm>
            <a:off x="184154" y="15805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k object 807"/>
          <p:cNvSpPr/>
          <p:nvPr/>
        </p:nvSpPr>
        <p:spPr>
          <a:xfrm>
            <a:off x="184154" y="158305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181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k object 808"/>
          <p:cNvSpPr/>
          <p:nvPr/>
        </p:nvSpPr>
        <p:spPr>
          <a:xfrm>
            <a:off x="184154" y="158686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75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k object 809"/>
          <p:cNvSpPr/>
          <p:nvPr/>
        </p:nvSpPr>
        <p:spPr>
          <a:xfrm>
            <a:off x="184154" y="1590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k object 810"/>
          <p:cNvSpPr/>
          <p:nvPr/>
        </p:nvSpPr>
        <p:spPr>
          <a:xfrm>
            <a:off x="184154" y="159194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k object 811"/>
          <p:cNvSpPr/>
          <p:nvPr/>
        </p:nvSpPr>
        <p:spPr>
          <a:xfrm>
            <a:off x="184154" y="1594487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51" y="0"/>
                </a:lnTo>
              </a:path>
            </a:pathLst>
          </a:custGeom>
          <a:ln w="507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k object 812"/>
          <p:cNvSpPr/>
          <p:nvPr/>
        </p:nvSpPr>
        <p:spPr>
          <a:xfrm>
            <a:off x="184154" y="159765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k object 813"/>
          <p:cNvSpPr/>
          <p:nvPr/>
        </p:nvSpPr>
        <p:spPr>
          <a:xfrm>
            <a:off x="184154" y="15995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k object 814"/>
          <p:cNvSpPr/>
          <p:nvPr/>
        </p:nvSpPr>
        <p:spPr>
          <a:xfrm>
            <a:off x="184154" y="160146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1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k object 815"/>
          <p:cNvSpPr/>
          <p:nvPr/>
        </p:nvSpPr>
        <p:spPr>
          <a:xfrm>
            <a:off x="184154" y="160337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01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k object 816"/>
          <p:cNvSpPr/>
          <p:nvPr/>
        </p:nvSpPr>
        <p:spPr>
          <a:xfrm>
            <a:off x="184154" y="160527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85" y="0"/>
                </a:lnTo>
              </a:path>
            </a:pathLst>
          </a:custGeom>
          <a:ln w="3793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k object 817"/>
          <p:cNvSpPr/>
          <p:nvPr/>
        </p:nvSpPr>
        <p:spPr>
          <a:xfrm>
            <a:off x="184154" y="160718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5" y="0"/>
                </a:lnTo>
              </a:path>
            </a:pathLst>
          </a:custGeom>
          <a:ln w="3175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k object 818"/>
          <p:cNvSpPr/>
          <p:nvPr/>
        </p:nvSpPr>
        <p:spPr>
          <a:xfrm>
            <a:off x="184154" y="161861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k object 819"/>
          <p:cNvSpPr/>
          <p:nvPr/>
        </p:nvSpPr>
        <p:spPr>
          <a:xfrm>
            <a:off x="184154" y="163385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k object 820"/>
          <p:cNvSpPr/>
          <p:nvPr/>
        </p:nvSpPr>
        <p:spPr>
          <a:xfrm>
            <a:off x="184154" y="164909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k object 821"/>
          <p:cNvSpPr/>
          <p:nvPr/>
        </p:nvSpPr>
        <p:spPr>
          <a:xfrm>
            <a:off x="184154" y="166433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k object 822"/>
          <p:cNvSpPr/>
          <p:nvPr/>
        </p:nvSpPr>
        <p:spPr>
          <a:xfrm>
            <a:off x="184154" y="167957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k object 823"/>
          <p:cNvSpPr/>
          <p:nvPr/>
        </p:nvSpPr>
        <p:spPr>
          <a:xfrm>
            <a:off x="184154" y="169481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k object 824"/>
          <p:cNvSpPr/>
          <p:nvPr/>
        </p:nvSpPr>
        <p:spPr>
          <a:xfrm>
            <a:off x="184154" y="171005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k object 825"/>
          <p:cNvSpPr/>
          <p:nvPr/>
        </p:nvSpPr>
        <p:spPr>
          <a:xfrm>
            <a:off x="184154" y="172529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k object 826"/>
          <p:cNvSpPr/>
          <p:nvPr/>
        </p:nvSpPr>
        <p:spPr>
          <a:xfrm>
            <a:off x="184154" y="174053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k object 827"/>
          <p:cNvSpPr/>
          <p:nvPr/>
        </p:nvSpPr>
        <p:spPr>
          <a:xfrm>
            <a:off x="184154" y="175577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415" y="0"/>
                </a:lnTo>
              </a:path>
            </a:pathLst>
          </a:custGeom>
          <a:ln w="10156">
            <a:solidFill>
              <a:srgbClr val="000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k object 828"/>
          <p:cNvSpPr/>
          <p:nvPr/>
        </p:nvSpPr>
        <p:spPr>
          <a:xfrm>
            <a:off x="0" y="145414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3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k object 829"/>
          <p:cNvSpPr/>
          <p:nvPr/>
        </p:nvSpPr>
        <p:spPr>
          <a:xfrm>
            <a:off x="0" y="145668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k object 830"/>
          <p:cNvSpPr/>
          <p:nvPr/>
        </p:nvSpPr>
        <p:spPr>
          <a:xfrm>
            <a:off x="0" y="1457955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69">
                <a:moveTo>
                  <a:pt x="0" y="636"/>
                </a:moveTo>
                <a:lnTo>
                  <a:pt x="11430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k object 831"/>
          <p:cNvSpPr/>
          <p:nvPr/>
        </p:nvSpPr>
        <p:spPr>
          <a:xfrm>
            <a:off x="0" y="1460497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513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k object 832"/>
          <p:cNvSpPr/>
          <p:nvPr/>
        </p:nvSpPr>
        <p:spPr>
          <a:xfrm>
            <a:off x="0" y="146176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0" y="636"/>
                </a:moveTo>
                <a:lnTo>
                  <a:pt x="20323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k object 833"/>
          <p:cNvSpPr/>
          <p:nvPr/>
        </p:nvSpPr>
        <p:spPr>
          <a:xfrm>
            <a:off x="0" y="1464307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k object 834"/>
          <p:cNvSpPr/>
          <p:nvPr/>
        </p:nvSpPr>
        <p:spPr>
          <a:xfrm>
            <a:off x="0" y="146557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09" h="1269">
                <a:moveTo>
                  <a:pt x="0" y="636"/>
                </a:moveTo>
                <a:lnTo>
                  <a:pt x="29206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k object 835"/>
          <p:cNvSpPr/>
          <p:nvPr/>
        </p:nvSpPr>
        <p:spPr>
          <a:xfrm>
            <a:off x="0" y="146811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564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k object 836"/>
          <p:cNvSpPr/>
          <p:nvPr/>
        </p:nvSpPr>
        <p:spPr>
          <a:xfrm>
            <a:off x="0" y="1469385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69">
                <a:moveTo>
                  <a:pt x="0" y="636"/>
                </a:moveTo>
                <a:lnTo>
                  <a:pt x="38100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k object 837"/>
          <p:cNvSpPr/>
          <p:nvPr/>
        </p:nvSpPr>
        <p:spPr>
          <a:xfrm>
            <a:off x="0" y="147192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4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k object 838"/>
          <p:cNvSpPr/>
          <p:nvPr/>
        </p:nvSpPr>
        <p:spPr>
          <a:xfrm>
            <a:off x="0" y="1473195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90" h="1269">
                <a:moveTo>
                  <a:pt x="0" y="636"/>
                </a:moveTo>
                <a:lnTo>
                  <a:pt x="46994" y="636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k object 839"/>
          <p:cNvSpPr/>
          <p:nvPr/>
        </p:nvSpPr>
        <p:spPr>
          <a:xfrm>
            <a:off x="0" y="1476377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875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k object 840"/>
          <p:cNvSpPr/>
          <p:nvPr/>
        </p:nvSpPr>
        <p:spPr>
          <a:xfrm>
            <a:off x="0" y="1480187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k object 841"/>
          <p:cNvSpPr/>
          <p:nvPr/>
        </p:nvSpPr>
        <p:spPr>
          <a:xfrm>
            <a:off x="0" y="148335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k object 842"/>
          <p:cNvSpPr/>
          <p:nvPr/>
        </p:nvSpPr>
        <p:spPr>
          <a:xfrm>
            <a:off x="0" y="1485262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664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k object 843"/>
          <p:cNvSpPr/>
          <p:nvPr/>
        </p:nvSpPr>
        <p:spPr>
          <a:xfrm>
            <a:off x="0" y="1487807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45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k object 844"/>
          <p:cNvSpPr/>
          <p:nvPr/>
        </p:nvSpPr>
        <p:spPr>
          <a:xfrm>
            <a:off x="0" y="149161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k object 845"/>
          <p:cNvSpPr/>
          <p:nvPr/>
        </p:nvSpPr>
        <p:spPr>
          <a:xfrm>
            <a:off x="0" y="149478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78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k object 846"/>
          <p:cNvSpPr/>
          <p:nvPr/>
        </p:nvSpPr>
        <p:spPr>
          <a:xfrm>
            <a:off x="0" y="1496692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95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k object 847"/>
          <p:cNvSpPr/>
          <p:nvPr/>
        </p:nvSpPr>
        <p:spPr>
          <a:xfrm>
            <a:off x="0" y="149859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k object 848"/>
          <p:cNvSpPr/>
          <p:nvPr/>
        </p:nvSpPr>
        <p:spPr>
          <a:xfrm>
            <a:off x="0" y="150050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k object 849"/>
          <p:cNvSpPr/>
          <p:nvPr/>
        </p:nvSpPr>
        <p:spPr>
          <a:xfrm>
            <a:off x="0" y="150240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4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k object 850"/>
          <p:cNvSpPr/>
          <p:nvPr/>
        </p:nvSpPr>
        <p:spPr>
          <a:xfrm>
            <a:off x="0" y="150431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384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k object 851"/>
          <p:cNvSpPr/>
          <p:nvPr/>
        </p:nvSpPr>
        <p:spPr>
          <a:xfrm>
            <a:off x="0" y="150621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5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k object 852"/>
          <p:cNvSpPr/>
          <p:nvPr/>
        </p:nvSpPr>
        <p:spPr>
          <a:xfrm>
            <a:off x="0" y="150812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265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k object 853"/>
          <p:cNvSpPr/>
          <p:nvPr/>
        </p:nvSpPr>
        <p:spPr>
          <a:xfrm>
            <a:off x="0" y="151002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k object 854"/>
          <p:cNvSpPr/>
          <p:nvPr/>
        </p:nvSpPr>
        <p:spPr>
          <a:xfrm>
            <a:off x="0" y="151193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k object 855"/>
          <p:cNvSpPr/>
          <p:nvPr/>
        </p:nvSpPr>
        <p:spPr>
          <a:xfrm>
            <a:off x="0" y="151383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50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k object 856"/>
          <p:cNvSpPr/>
          <p:nvPr/>
        </p:nvSpPr>
        <p:spPr>
          <a:xfrm>
            <a:off x="0" y="151574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4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k object 857"/>
          <p:cNvSpPr/>
          <p:nvPr/>
        </p:nvSpPr>
        <p:spPr>
          <a:xfrm>
            <a:off x="0" y="151828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35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k object 858"/>
          <p:cNvSpPr/>
          <p:nvPr/>
        </p:nvSpPr>
        <p:spPr>
          <a:xfrm>
            <a:off x="0" y="152209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k object 859"/>
          <p:cNvSpPr/>
          <p:nvPr/>
        </p:nvSpPr>
        <p:spPr>
          <a:xfrm>
            <a:off x="0" y="15252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5" y="0"/>
                </a:lnTo>
              </a:path>
            </a:pathLst>
          </a:custGeom>
          <a:ln w="379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k object 860"/>
          <p:cNvSpPr/>
          <p:nvPr/>
        </p:nvSpPr>
        <p:spPr>
          <a:xfrm>
            <a:off x="0" y="152717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3175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k object 861"/>
          <p:cNvSpPr/>
          <p:nvPr/>
        </p:nvSpPr>
        <p:spPr>
          <a:xfrm>
            <a:off x="0" y="152971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605" y="0"/>
                </a:lnTo>
              </a:path>
            </a:pathLst>
          </a:custGeom>
          <a:ln w="5073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k object 862"/>
          <p:cNvSpPr/>
          <p:nvPr/>
        </p:nvSpPr>
        <p:spPr>
          <a:xfrm>
            <a:off x="0" y="154241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k object 863"/>
          <p:cNvSpPr/>
          <p:nvPr/>
        </p:nvSpPr>
        <p:spPr>
          <a:xfrm>
            <a:off x="0" y="155765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k object 864"/>
          <p:cNvSpPr/>
          <p:nvPr/>
        </p:nvSpPr>
        <p:spPr>
          <a:xfrm>
            <a:off x="0" y="157289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k object 865"/>
          <p:cNvSpPr/>
          <p:nvPr/>
        </p:nvSpPr>
        <p:spPr>
          <a:xfrm>
            <a:off x="0" y="158813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k object 866"/>
          <p:cNvSpPr/>
          <p:nvPr/>
        </p:nvSpPr>
        <p:spPr>
          <a:xfrm>
            <a:off x="0" y="16033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k object 867"/>
          <p:cNvSpPr/>
          <p:nvPr/>
        </p:nvSpPr>
        <p:spPr>
          <a:xfrm>
            <a:off x="0" y="161861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k object 868"/>
          <p:cNvSpPr/>
          <p:nvPr/>
        </p:nvSpPr>
        <p:spPr>
          <a:xfrm>
            <a:off x="0" y="163385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k object 869"/>
          <p:cNvSpPr/>
          <p:nvPr/>
        </p:nvSpPr>
        <p:spPr>
          <a:xfrm>
            <a:off x="0" y="164909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k object 870"/>
          <p:cNvSpPr/>
          <p:nvPr/>
        </p:nvSpPr>
        <p:spPr>
          <a:xfrm>
            <a:off x="0" y="166433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k object 871"/>
          <p:cNvSpPr/>
          <p:nvPr/>
        </p:nvSpPr>
        <p:spPr>
          <a:xfrm>
            <a:off x="0" y="16795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k object 872"/>
          <p:cNvSpPr/>
          <p:nvPr/>
        </p:nvSpPr>
        <p:spPr>
          <a:xfrm>
            <a:off x="0" y="169481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k object 873"/>
          <p:cNvSpPr/>
          <p:nvPr/>
        </p:nvSpPr>
        <p:spPr>
          <a:xfrm>
            <a:off x="0" y="171005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k object 874"/>
          <p:cNvSpPr/>
          <p:nvPr/>
        </p:nvSpPr>
        <p:spPr>
          <a:xfrm>
            <a:off x="0" y="172529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k object 875"/>
          <p:cNvSpPr/>
          <p:nvPr/>
        </p:nvSpPr>
        <p:spPr>
          <a:xfrm>
            <a:off x="0" y="174053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k object 876"/>
          <p:cNvSpPr/>
          <p:nvPr/>
        </p:nvSpPr>
        <p:spPr>
          <a:xfrm>
            <a:off x="0" y="17557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54" y="0"/>
                </a:lnTo>
              </a:path>
            </a:pathLst>
          </a:custGeom>
          <a:ln w="10156">
            <a:solidFill>
              <a:srgbClr val="0000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k object 877"/>
          <p:cNvSpPr/>
          <p:nvPr/>
        </p:nvSpPr>
        <p:spPr>
          <a:xfrm>
            <a:off x="547368" y="1851660"/>
            <a:ext cx="262890" cy="262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k object 878"/>
          <p:cNvSpPr/>
          <p:nvPr/>
        </p:nvSpPr>
        <p:spPr>
          <a:xfrm>
            <a:off x="547368" y="2660660"/>
            <a:ext cx="262890" cy="262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k object 879"/>
          <p:cNvSpPr/>
          <p:nvPr/>
        </p:nvSpPr>
        <p:spPr>
          <a:xfrm>
            <a:off x="547368" y="3470909"/>
            <a:ext cx="262890" cy="262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k object 880"/>
          <p:cNvSpPr/>
          <p:nvPr/>
        </p:nvSpPr>
        <p:spPr>
          <a:xfrm>
            <a:off x="547368" y="5091431"/>
            <a:ext cx="262890" cy="262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485D-BDBE-4E15-BC41-48944D8EC74F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28120" y="6428744"/>
            <a:ext cx="287030" cy="212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36" y="426529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36" y="431355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536" y="43605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36" y="440880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536" y="445706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A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536" y="450532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536" y="455358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536" y="460184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C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536" y="4650101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6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536" y="469709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536" y="474535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36" y="479361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36" y="484187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36" y="4890130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536" y="493712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6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36" y="498538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6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36" y="503364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536" y="5081904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536" y="512889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536" y="517715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2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536" y="522541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36" y="527367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536" y="5321934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536" y="536892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6" y="541718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4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36" y="54654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5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36" y="551370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536" y="556196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6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536" y="5610221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64"/>
                </a:moveTo>
                <a:lnTo>
                  <a:pt x="9141463" y="48264"/>
                </a:lnTo>
                <a:lnTo>
                  <a:pt x="9141463" y="0"/>
                </a:lnTo>
                <a:lnTo>
                  <a:pt x="0" y="0"/>
                </a:lnTo>
                <a:lnTo>
                  <a:pt x="0" y="48264"/>
                </a:lnTo>
              </a:path>
            </a:pathLst>
          </a:custGeom>
          <a:solidFill>
            <a:srgbClr val="007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536" y="565721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36" y="570547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536" y="575373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536" y="580199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536" y="585025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536" y="589851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7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536" y="594550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536" y="599376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536" y="604202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536" y="609028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536" y="613854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7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536" y="618553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536" y="6233798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536" y="628205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7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536" y="633031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536" y="637857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60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8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536" y="642556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536" y="647382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536" y="6522084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536" y="657034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536" y="6618608"/>
            <a:ext cx="9141460" cy="48260"/>
          </a:xfrm>
          <a:custGeom>
            <a:avLst/>
            <a:gdLst/>
            <a:ahLst/>
            <a:cxnLst/>
            <a:rect l="l" t="t" r="r" b="b"/>
            <a:pathLst>
              <a:path w="9141460" h="48259">
                <a:moveTo>
                  <a:pt x="0" y="48252"/>
                </a:moveTo>
                <a:lnTo>
                  <a:pt x="9141463" y="48252"/>
                </a:lnTo>
                <a:lnTo>
                  <a:pt x="9141463" y="0"/>
                </a:lnTo>
                <a:lnTo>
                  <a:pt x="0" y="0"/>
                </a:lnTo>
                <a:lnTo>
                  <a:pt x="0" y="48252"/>
                </a:lnTo>
              </a:path>
            </a:pathLst>
          </a:custGeom>
          <a:solidFill>
            <a:srgbClr val="0083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536" y="6665591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37"/>
                </a:moveTo>
                <a:lnTo>
                  <a:pt x="9141463" y="49537"/>
                </a:lnTo>
                <a:lnTo>
                  <a:pt x="9141463" y="0"/>
                </a:lnTo>
                <a:lnTo>
                  <a:pt x="0" y="0"/>
                </a:lnTo>
                <a:lnTo>
                  <a:pt x="0" y="49537"/>
                </a:lnTo>
              </a:path>
            </a:pathLst>
          </a:custGeom>
          <a:solidFill>
            <a:srgbClr val="008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536" y="6713859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536" y="6762115"/>
            <a:ext cx="9141460" cy="49530"/>
          </a:xfrm>
          <a:custGeom>
            <a:avLst/>
            <a:gdLst/>
            <a:ahLst/>
            <a:cxnLst/>
            <a:rect l="l" t="t" r="r" b="b"/>
            <a:pathLst>
              <a:path w="9141460" h="49529">
                <a:moveTo>
                  <a:pt x="0" y="49525"/>
                </a:moveTo>
                <a:lnTo>
                  <a:pt x="9141463" y="49525"/>
                </a:lnTo>
                <a:lnTo>
                  <a:pt x="9141463" y="0"/>
                </a:lnTo>
                <a:lnTo>
                  <a:pt x="0" y="0"/>
                </a:lnTo>
                <a:lnTo>
                  <a:pt x="0" y="49525"/>
                </a:lnTo>
              </a:path>
            </a:pathLst>
          </a:custGeom>
          <a:solidFill>
            <a:srgbClr val="008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536" y="6810371"/>
            <a:ext cx="9141460" cy="47625"/>
          </a:xfrm>
          <a:custGeom>
            <a:avLst/>
            <a:gdLst/>
            <a:ahLst/>
            <a:cxnLst/>
            <a:rect l="l" t="t" r="r" b="b"/>
            <a:pathLst>
              <a:path w="9141460" h="47625">
                <a:moveTo>
                  <a:pt x="9141463" y="0"/>
                </a:moveTo>
                <a:lnTo>
                  <a:pt x="0" y="0"/>
                </a:lnTo>
                <a:lnTo>
                  <a:pt x="0" y="47629"/>
                </a:lnTo>
                <a:lnTo>
                  <a:pt x="9141463" y="47629"/>
                </a:lnTo>
                <a:lnTo>
                  <a:pt x="9141463" y="0"/>
                </a:lnTo>
              </a:path>
            </a:pathLst>
          </a:custGeom>
          <a:solidFill>
            <a:srgbClr val="008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9118" y="335114"/>
            <a:ext cx="8065763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1B1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6" y="1629547"/>
            <a:ext cx="8074666" cy="429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909-2F12-4868-9B26-524E9AC04729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533400" y="1371600"/>
            <a:ext cx="7851648" cy="1828800"/>
          </a:xfrm>
          <a:prstGeom prst="rect">
            <a:avLst/>
          </a:prstGeom>
          <a:noFill/>
          <a:ln w="9525" cmpd="sng">
            <a:noFill/>
            <a:prstDash val="solid"/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8259 PIC</a:t>
            </a:r>
            <a:endParaRPr kumimoji="0" lang="en-IN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5429256" y="4033838"/>
            <a:ext cx="321471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45720" rIns="18288" bIns="45720" anchor="t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1pPr>
            <a:lvl2pPr marL="3937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2pPr>
            <a:lvl3pPr marL="6683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kumimoji="0" lang="en-US" altLang="en-US" sz="21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3pPr>
            <a:lvl4pPr marL="9779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4pPr>
            <a:lvl5pPr marL="12525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5pPr>
          </a:lstStyle>
          <a:p>
            <a:r>
              <a:rPr lang="en-IN" sz="2000" b="1" dirty="0" smtClean="0">
                <a:latin typeface="Bell MT" pitchFamily="18" charset="0"/>
              </a:rPr>
              <a:t>Dr. Manju Khurana</a:t>
            </a:r>
          </a:p>
          <a:p>
            <a:r>
              <a:rPr lang="en-IN" sz="2000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sz="2000" b="1" dirty="0" smtClean="0">
                <a:latin typeface="Bell MT" pitchFamily="18" charset="0"/>
              </a:rPr>
              <a:t>TIET, Patiala</a:t>
            </a:r>
          </a:p>
          <a:p>
            <a:r>
              <a:rPr lang="en-IN" sz="2000" b="1" dirty="0" smtClean="0">
                <a:latin typeface="Bell MT" pitchFamily="18" charset="0"/>
              </a:rPr>
              <a:t>manju.khurana@thapar.edu</a:t>
            </a:r>
            <a:endParaRPr sz="2000" b="1" dirty="0"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335114"/>
            <a:ext cx="8065763" cy="953578"/>
          </a:xfrm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1125855">
              <a:lnSpc>
                <a:spcPts val="5235"/>
              </a:lnSpc>
            </a:pPr>
            <a:r>
              <a:rPr spc="-20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spc="-5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5" dirty="0">
                <a:solidFill>
                  <a:schemeClr val="tx1"/>
                </a:solidFill>
              </a:rPr>
              <a:t>r</a:t>
            </a:r>
            <a:r>
              <a:rPr dirty="0">
                <a:solidFill>
                  <a:schemeClr val="tx1"/>
                </a:solidFill>
              </a:rPr>
              <a:t>up</a:t>
            </a:r>
            <a:r>
              <a:rPr spc="-15" dirty="0">
                <a:solidFill>
                  <a:schemeClr val="tx1"/>
                </a:solidFill>
              </a:rPr>
              <a:t>t</a:t>
            </a:r>
            <a:r>
              <a:rPr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tx1"/>
                </a:solidFill>
              </a:rPr>
              <a:t>Mask</a:t>
            </a:r>
            <a:r>
              <a:rPr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tx1"/>
                </a:solidFill>
              </a:rPr>
              <a:t>Re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10" dirty="0">
                <a:solidFill>
                  <a:schemeClr val="tx1"/>
                </a:solidFill>
              </a:rPr>
              <a:t>i</a:t>
            </a:r>
            <a:r>
              <a:rPr spc="-25" dirty="0">
                <a:solidFill>
                  <a:schemeClr val="tx1"/>
                </a:solidFill>
              </a:rPr>
              <a:t>s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24274"/>
            <a:ext cx="7613015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0" indent="-342900" algn="just">
              <a:lnSpc>
                <a:spcPct val="100000"/>
              </a:lnSpc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MR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wh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as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up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sked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MR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0"/>
              </a:spcBef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as</a:t>
            </a:r>
            <a:r>
              <a:rPr sz="3200" dirty="0">
                <a:latin typeface="Arial"/>
                <a:cs typeface="Arial"/>
              </a:rPr>
              <a:t>ki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ghe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npu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ec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up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eque</a:t>
            </a:r>
            <a:r>
              <a:rPr sz="3200" spc="-15" dirty="0">
                <a:latin typeface="Arial"/>
                <a:cs typeface="Arial"/>
              </a:rPr>
              <a:t>st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q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66395">
              <a:lnSpc>
                <a:spcPts val="4760"/>
              </a:lnSpc>
            </a:pPr>
            <a:r>
              <a:rPr sz="4000" spc="-40" dirty="0">
                <a:solidFill>
                  <a:srgbClr val="CCECFF"/>
                </a:solidFill>
              </a:rPr>
              <a:t>T</a:t>
            </a:r>
            <a:r>
              <a:rPr sz="4000" spc="5" dirty="0">
                <a:solidFill>
                  <a:srgbClr val="CCECFF"/>
                </a:solidFill>
              </a:rPr>
              <a:t>h</a:t>
            </a:r>
            <a:r>
              <a:rPr sz="4000" dirty="0">
                <a:solidFill>
                  <a:srgbClr val="CCECFF"/>
                </a:solidFill>
              </a:rPr>
              <a:t>e</a:t>
            </a:r>
            <a:r>
              <a:rPr sz="4000" spc="105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CCECFF"/>
                </a:solidFill>
              </a:rPr>
              <a:t>C</a:t>
            </a:r>
            <a:r>
              <a:rPr sz="4000" spc="-5" dirty="0">
                <a:solidFill>
                  <a:srgbClr val="CCECFF"/>
                </a:solidFill>
              </a:rPr>
              <a:t>a</a:t>
            </a:r>
            <a:r>
              <a:rPr sz="4000" spc="10" dirty="0">
                <a:solidFill>
                  <a:srgbClr val="CCECFF"/>
                </a:solidFill>
              </a:rPr>
              <a:t>s</a:t>
            </a:r>
            <a:r>
              <a:rPr sz="4000" dirty="0">
                <a:solidFill>
                  <a:srgbClr val="CCECFF"/>
                </a:solidFill>
              </a:rPr>
              <a:t>c</a:t>
            </a:r>
            <a:r>
              <a:rPr sz="4000" spc="-5" dirty="0">
                <a:solidFill>
                  <a:srgbClr val="CCECFF"/>
                </a:solidFill>
              </a:rPr>
              <a:t>ad</a:t>
            </a:r>
            <a:r>
              <a:rPr sz="4000" dirty="0">
                <a:solidFill>
                  <a:srgbClr val="CCECFF"/>
                </a:solidFill>
              </a:rPr>
              <a:t>e</a:t>
            </a:r>
            <a:r>
              <a:rPr sz="4000" spc="114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40" dirty="0">
                <a:solidFill>
                  <a:srgbClr val="CCECFF"/>
                </a:solidFill>
              </a:rPr>
              <a:t>B</a:t>
            </a:r>
            <a:r>
              <a:rPr sz="4000" spc="-5" dirty="0">
                <a:solidFill>
                  <a:srgbClr val="CCECFF"/>
                </a:solidFill>
              </a:rPr>
              <a:t>u</a:t>
            </a:r>
            <a:r>
              <a:rPr sz="4000" spc="-15" dirty="0">
                <a:solidFill>
                  <a:srgbClr val="CCECFF"/>
                </a:solidFill>
              </a:rPr>
              <a:t>f</a:t>
            </a:r>
            <a:r>
              <a:rPr sz="4000" spc="-10" dirty="0">
                <a:solidFill>
                  <a:srgbClr val="CCECFF"/>
                </a:solidFill>
              </a:rPr>
              <a:t>f</a:t>
            </a:r>
            <a:r>
              <a:rPr sz="4000" spc="-5" dirty="0">
                <a:solidFill>
                  <a:srgbClr val="CCECFF"/>
                </a:solidFill>
              </a:rPr>
              <a:t>e</a:t>
            </a:r>
            <a:r>
              <a:rPr sz="4000" spc="-15" dirty="0">
                <a:solidFill>
                  <a:srgbClr val="CCECFF"/>
                </a:solidFill>
              </a:rPr>
              <a:t>r</a:t>
            </a:r>
            <a:r>
              <a:rPr sz="4000" spc="-10" dirty="0">
                <a:solidFill>
                  <a:srgbClr val="CCECFF"/>
                </a:solidFill>
              </a:rPr>
              <a:t>/C</a:t>
            </a:r>
            <a:r>
              <a:rPr sz="4000" spc="-5" dirty="0">
                <a:solidFill>
                  <a:srgbClr val="CCECFF"/>
                </a:solidFill>
              </a:rPr>
              <a:t>o</a:t>
            </a:r>
            <a:r>
              <a:rPr sz="4000" spc="-15" dirty="0">
                <a:solidFill>
                  <a:srgbClr val="CCECFF"/>
                </a:solidFill>
              </a:rPr>
              <a:t>m</a:t>
            </a:r>
            <a:r>
              <a:rPr sz="4000" spc="-5" dirty="0">
                <a:solidFill>
                  <a:srgbClr val="CCECFF"/>
                </a:solidFill>
              </a:rPr>
              <a:t>pa</a:t>
            </a:r>
            <a:r>
              <a:rPr sz="4000" spc="5" dirty="0">
                <a:solidFill>
                  <a:srgbClr val="CCECFF"/>
                </a:solidFill>
              </a:rPr>
              <a:t>r</a:t>
            </a:r>
            <a:r>
              <a:rPr sz="4000" spc="-5" dirty="0">
                <a:solidFill>
                  <a:srgbClr val="CCECFF"/>
                </a:solidFill>
              </a:rPr>
              <a:t>a</a:t>
            </a:r>
            <a:r>
              <a:rPr sz="4000" spc="-15" dirty="0">
                <a:solidFill>
                  <a:srgbClr val="CCECFF"/>
                </a:solidFill>
              </a:rPr>
              <a:t>t</a:t>
            </a:r>
            <a:r>
              <a:rPr sz="4000" spc="-5" dirty="0">
                <a:solidFill>
                  <a:srgbClr val="CCECFF"/>
                </a:solidFill>
              </a:rPr>
              <a:t>o</a:t>
            </a:r>
            <a:r>
              <a:rPr sz="4000" dirty="0">
                <a:solidFill>
                  <a:srgbClr val="CCECFF"/>
                </a:solidFill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34666" y="1629547"/>
            <a:ext cx="8074666" cy="468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769" indent="-342900" algn="just">
              <a:lnSpc>
                <a:spcPct val="8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0" spc="-3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f</a:t>
            </a:r>
            <a:r>
              <a:rPr sz="2800" b="0" dirty="0">
                <a:latin typeface="Arial"/>
                <a:cs typeface="Arial"/>
              </a:rPr>
              <a:t>un</a:t>
            </a:r>
            <a:r>
              <a:rPr sz="2800" b="0" spc="-15" dirty="0">
                <a:latin typeface="Arial"/>
                <a:cs typeface="Arial"/>
              </a:rPr>
              <a:t>ct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on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b</a:t>
            </a:r>
            <a:r>
              <a:rPr sz="2800" b="0" spc="-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ock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800" b="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b="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10" dirty="0">
                <a:latin typeface="Arial"/>
                <a:cs typeface="Arial"/>
              </a:rPr>
              <a:t>f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l</a:t>
            </a:r>
            <a:r>
              <a:rPr sz="2800" b="0" spc="75" dirty="0">
                <a:latin typeface="Times New Roman"/>
                <a:cs typeface="Times New Roman"/>
              </a:rPr>
              <a:t> </a:t>
            </a:r>
            <a:r>
              <a:rPr sz="2800" b="0" spc="10" dirty="0">
                <a:latin typeface="Arial"/>
                <a:cs typeface="Arial"/>
              </a:rPr>
              <a:t>8</a:t>
            </a:r>
            <a:r>
              <a:rPr sz="2800" b="0" spc="-10" dirty="0">
                <a:latin typeface="Arial"/>
                <a:cs typeface="Arial"/>
              </a:rPr>
              <a:t>2</a:t>
            </a:r>
            <a:r>
              <a:rPr sz="2800" b="0" dirty="0">
                <a:latin typeface="Arial"/>
                <a:cs typeface="Arial"/>
              </a:rPr>
              <a:t>5</a:t>
            </a:r>
            <a:r>
              <a:rPr sz="2800" b="0" spc="10" dirty="0">
                <a:latin typeface="Arial"/>
                <a:cs typeface="Arial"/>
              </a:rPr>
              <a:t>9</a:t>
            </a:r>
            <a:r>
              <a:rPr sz="2800" b="0" spc="-30" dirty="0">
                <a:latin typeface="Arial"/>
                <a:cs typeface="Arial"/>
              </a:rPr>
              <a:t>A</a:t>
            </a:r>
            <a:r>
              <a:rPr sz="2800" b="0" spc="-25" dirty="0">
                <a:latin typeface="Arial"/>
                <a:cs typeface="Arial"/>
              </a:rPr>
              <a:t>'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used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n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th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sy</a:t>
            </a:r>
            <a:r>
              <a:rPr sz="2800" b="0" spc="10" dirty="0">
                <a:latin typeface="Arial"/>
                <a:cs typeface="Arial"/>
              </a:rPr>
              <a:t>s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-15" dirty="0">
                <a:latin typeface="Arial"/>
                <a:cs typeface="Arial"/>
              </a:rPr>
              <a:t>m</a:t>
            </a:r>
            <a:r>
              <a:rPr sz="2800" b="0" spc="-10" dirty="0">
                <a:latin typeface="Arial"/>
                <a:cs typeface="Arial"/>
              </a:rPr>
              <a:t>.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3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as</a:t>
            </a:r>
            <a:r>
              <a:rPr sz="2800" b="0" spc="10" dirty="0">
                <a:latin typeface="Arial"/>
                <a:cs typeface="Arial"/>
              </a:rPr>
              <a:t>s</a:t>
            </a:r>
            <a:r>
              <a:rPr sz="2800" b="0" spc="-10" dirty="0">
                <a:latin typeface="Arial"/>
                <a:cs typeface="Arial"/>
              </a:rPr>
              <a:t>o</a:t>
            </a:r>
            <a:r>
              <a:rPr sz="2800" b="0" spc="10" dirty="0">
                <a:latin typeface="Arial"/>
                <a:cs typeface="Arial"/>
              </a:rPr>
              <a:t>c</a:t>
            </a:r>
            <a:r>
              <a:rPr sz="2800" b="0" spc="-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ed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</a:t>
            </a:r>
            <a:r>
              <a:rPr sz="2800" b="0" spc="5" dirty="0">
                <a:latin typeface="Arial"/>
                <a:cs typeface="Arial"/>
              </a:rPr>
              <a:t>r</a:t>
            </a:r>
            <a:r>
              <a:rPr sz="2800" b="0" dirty="0">
                <a:latin typeface="Arial"/>
                <a:cs typeface="Arial"/>
              </a:rPr>
              <a:t>ee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Arial"/>
                <a:cs typeface="Arial"/>
              </a:rPr>
              <a:t>I/O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p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spc="-10" dirty="0">
                <a:latin typeface="Arial"/>
                <a:cs typeface="Arial"/>
              </a:rPr>
              <a:t>n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5" dirty="0">
                <a:latin typeface="Arial"/>
                <a:cs typeface="Arial"/>
              </a:rPr>
              <a:t>(</a:t>
            </a:r>
            <a:r>
              <a:rPr sz="2800" b="0" spc="-15" dirty="0">
                <a:latin typeface="Arial"/>
                <a:cs typeface="Arial"/>
              </a:rPr>
              <a:t>C</a:t>
            </a:r>
            <a:r>
              <a:rPr sz="2800" b="0" spc="-30" dirty="0">
                <a:latin typeface="Arial"/>
                <a:cs typeface="Arial"/>
              </a:rPr>
              <a:t>AS</a:t>
            </a:r>
            <a:r>
              <a:rPr sz="2800" b="0" dirty="0">
                <a:latin typeface="Arial"/>
                <a:cs typeface="Arial"/>
              </a:rPr>
              <a:t>0</a:t>
            </a:r>
            <a:r>
              <a:rPr sz="2800" b="0" spc="5" dirty="0">
                <a:latin typeface="Arial"/>
                <a:cs typeface="Arial"/>
              </a:rPr>
              <a:t>-</a:t>
            </a:r>
            <a:r>
              <a:rPr sz="2800" b="0" dirty="0">
                <a:latin typeface="Arial"/>
                <a:cs typeface="Arial"/>
              </a:rPr>
              <a:t>2)</a:t>
            </a:r>
            <a:r>
              <a:rPr sz="2800" b="0" spc="7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5" dirty="0">
                <a:latin typeface="Arial"/>
                <a:cs typeface="Arial"/>
              </a:rPr>
              <a:t>r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hen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8259</a:t>
            </a:r>
            <a:r>
              <a:rPr sz="2800" b="0" spc="-20" dirty="0">
                <a:latin typeface="Arial"/>
                <a:cs typeface="Arial"/>
              </a:rPr>
              <a:t>A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us</a:t>
            </a:r>
            <a:r>
              <a:rPr sz="2800" b="0" spc="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d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-1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and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5" dirty="0">
                <a:latin typeface="Arial"/>
                <a:cs typeface="Arial"/>
              </a:rPr>
              <a:t>r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npu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hen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8259</a:t>
            </a:r>
            <a:r>
              <a:rPr sz="2800" b="0" spc="-20" dirty="0">
                <a:latin typeface="Arial"/>
                <a:cs typeface="Arial"/>
              </a:rPr>
              <a:t>A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used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ave</a:t>
            </a:r>
            <a:r>
              <a:rPr sz="2800" b="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"/>
              </a:spcBef>
              <a:buClr>
                <a:srgbClr val="98FF98"/>
              </a:buClr>
              <a:buFont typeface="Wingdings"/>
              <a:buChar char=""/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799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-1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spc="-10" dirty="0">
                <a:latin typeface="Arial"/>
                <a:cs typeface="Arial"/>
              </a:rPr>
              <a:t>,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8259</a:t>
            </a:r>
            <a:r>
              <a:rPr sz="2800" b="0" spc="-20" dirty="0">
                <a:latin typeface="Arial"/>
                <a:cs typeface="Arial"/>
              </a:rPr>
              <a:t>A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sends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D</a:t>
            </a:r>
            <a:r>
              <a:rPr sz="2800" b="0" spc="6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10" dirty="0">
                <a:latin typeface="Arial"/>
                <a:cs typeface="Arial"/>
              </a:rPr>
              <a:t>f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n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5" dirty="0">
                <a:latin typeface="Arial"/>
                <a:cs typeface="Arial"/>
              </a:rPr>
              <a:t>r</a:t>
            </a:r>
            <a:r>
              <a:rPr sz="2800" b="0" spc="-5" dirty="0">
                <a:latin typeface="Arial"/>
                <a:cs typeface="Arial"/>
              </a:rPr>
              <a:t>r</a:t>
            </a:r>
            <a:r>
              <a:rPr sz="2800" b="0" dirty="0">
                <a:latin typeface="Arial"/>
                <a:cs typeface="Arial"/>
              </a:rPr>
              <a:t>up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ng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ave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dev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ce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on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Arial"/>
                <a:cs typeface="Arial"/>
              </a:rPr>
              <a:t>C</a:t>
            </a:r>
            <a:r>
              <a:rPr sz="2800" b="0" spc="-30" dirty="0">
                <a:latin typeface="Arial"/>
                <a:cs typeface="Arial"/>
              </a:rPr>
              <a:t>A</a:t>
            </a:r>
            <a:r>
              <a:rPr sz="2800" b="0" spc="-20" dirty="0">
                <a:latin typeface="Arial"/>
                <a:cs typeface="Arial"/>
              </a:rPr>
              <a:t>S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0</a:t>
            </a:r>
            <a:r>
              <a:rPr sz="2800" b="0" spc="-5" dirty="0">
                <a:latin typeface="Arial"/>
                <a:cs typeface="Arial"/>
              </a:rPr>
              <a:t>-</a:t>
            </a:r>
            <a:r>
              <a:rPr sz="2800" b="0" dirty="0">
                <a:latin typeface="Arial"/>
                <a:cs typeface="Arial"/>
              </a:rPr>
              <a:t>2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5">
                <a:latin typeface="Arial"/>
                <a:cs typeface="Arial"/>
              </a:rPr>
              <a:t>l</a:t>
            </a:r>
            <a:r>
              <a:rPr sz="2800" b="0" spc="-5">
                <a:latin typeface="Arial"/>
                <a:cs typeface="Arial"/>
              </a:rPr>
              <a:t>i</a:t>
            </a:r>
            <a:r>
              <a:rPr sz="2800" b="0">
                <a:latin typeface="Arial"/>
                <a:cs typeface="Arial"/>
              </a:rPr>
              <a:t>ne</a:t>
            </a:r>
            <a:r>
              <a:rPr sz="2800" b="0" spc="10">
                <a:latin typeface="Arial"/>
                <a:cs typeface="Arial"/>
              </a:rPr>
              <a:t>s</a:t>
            </a:r>
            <a:r>
              <a:rPr sz="2800" b="0" spc="-10">
                <a:latin typeface="Arial"/>
                <a:cs typeface="Arial"/>
              </a:rPr>
              <a:t>.</a:t>
            </a:r>
            <a:endParaRPr lang="en-IN" sz="2800" b="0" spc="-1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799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endParaRPr lang="en-IN" sz="2800" b="0" spc="-10" dirty="0"/>
          </a:p>
          <a:p>
            <a:pPr marL="355600" marR="5080" indent="-342900" algn="just">
              <a:lnSpc>
                <a:spcPct val="799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0" spc="-35">
                <a:latin typeface="Arial"/>
                <a:cs typeface="Arial"/>
              </a:rPr>
              <a:t>T</a:t>
            </a:r>
            <a:r>
              <a:rPr sz="2800" b="0">
                <a:latin typeface="Arial"/>
                <a:cs typeface="Arial"/>
              </a:rPr>
              <a:t>he</a:t>
            </a:r>
            <a:r>
              <a:rPr sz="2800" b="0" spc="8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ave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hus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se</a:t>
            </a:r>
            <a:r>
              <a:rPr sz="2800" b="0" spc="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e</a:t>
            </a:r>
            <a:r>
              <a:rPr sz="2800" b="0" spc="-15" dirty="0">
                <a:latin typeface="Arial"/>
                <a:cs typeface="Arial"/>
              </a:rPr>
              <a:t>ct</a:t>
            </a:r>
            <a:r>
              <a:rPr sz="2800" b="0" dirty="0">
                <a:latin typeface="Arial"/>
                <a:cs typeface="Arial"/>
              </a:rPr>
              <a:t>ed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Arial"/>
                <a:cs typeface="Arial"/>
              </a:rPr>
              <a:t>w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spc="-5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l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send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ep</a:t>
            </a:r>
            <a:r>
              <a:rPr sz="2800" b="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2800" b="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0" spc="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b="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on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Arial"/>
                <a:cs typeface="Arial"/>
              </a:rPr>
              <a:t>D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Arial"/>
                <a:cs typeface="Arial"/>
              </a:rPr>
              <a:t>B</a:t>
            </a:r>
            <a:r>
              <a:rPr sz="2800" b="0" dirty="0">
                <a:latin typeface="Arial"/>
                <a:cs typeface="Arial"/>
              </a:rPr>
              <a:t>us</a:t>
            </a:r>
            <a:r>
              <a:rPr sz="2800" b="0" spc="9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du</a:t>
            </a:r>
            <a:r>
              <a:rPr sz="2800" b="0" spc="-5" dirty="0">
                <a:latin typeface="Arial"/>
                <a:cs typeface="Arial"/>
              </a:rPr>
              <a:t>r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ng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ne</a:t>
            </a:r>
            <a:r>
              <a:rPr sz="2800" b="0" spc="-15" dirty="0">
                <a:latin typeface="Arial"/>
                <a:cs typeface="Arial"/>
              </a:rPr>
              <a:t>xt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one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or</a:t>
            </a:r>
            <a:r>
              <a:rPr sz="2800" b="0" spc="8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t</a:t>
            </a:r>
            <a:r>
              <a:rPr sz="2800" b="0" spc="-15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80" dirty="0">
                <a:latin typeface="Times New Roman"/>
                <a:cs typeface="Times New Roman"/>
              </a:rPr>
              <a:t> </a:t>
            </a:r>
            <a:r>
              <a:rPr sz="2800" b="0" spc="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onse</a:t>
            </a:r>
            <a:r>
              <a:rPr sz="2800" b="0" spc="10" dirty="0">
                <a:latin typeface="Arial"/>
                <a:cs typeface="Arial"/>
              </a:rPr>
              <a:t>c</a:t>
            </a:r>
            <a:r>
              <a:rPr sz="2800" b="0" spc="-10" dirty="0">
                <a:latin typeface="Arial"/>
                <a:cs typeface="Arial"/>
              </a:rPr>
              <a:t>ut</a:t>
            </a:r>
            <a:r>
              <a:rPr sz="2800" b="0" spc="5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ve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Arial"/>
                <a:cs typeface="Arial"/>
              </a:rPr>
              <a:t>I</a:t>
            </a:r>
            <a:r>
              <a:rPr sz="2800" b="0" spc="-15" dirty="0">
                <a:latin typeface="Arial"/>
                <a:cs typeface="Arial"/>
              </a:rPr>
              <a:t>N</a:t>
            </a:r>
            <a:r>
              <a:rPr sz="2800" b="0" spc="-20" dirty="0">
                <a:latin typeface="Arial"/>
                <a:cs typeface="Arial"/>
              </a:rPr>
              <a:t>TA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Arial"/>
                <a:cs typeface="Arial"/>
              </a:rPr>
              <a:t>pu</a:t>
            </a:r>
            <a:r>
              <a:rPr sz="2800" b="0" spc="-5" dirty="0">
                <a:latin typeface="Arial"/>
                <a:cs typeface="Arial"/>
              </a:rPr>
              <a:t>l</a:t>
            </a:r>
            <a:r>
              <a:rPr sz="2800" b="0" spc="10" dirty="0">
                <a:latin typeface="Arial"/>
                <a:cs typeface="Arial"/>
              </a:rPr>
              <a:t>s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spc="10" dirty="0">
                <a:latin typeface="Arial"/>
                <a:cs typeface="Arial"/>
              </a:rPr>
              <a:t>s</a:t>
            </a:r>
            <a:r>
              <a:rPr sz="2800" b="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585789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2235">
              <a:lnSpc>
                <a:spcPct val="100000"/>
              </a:lnSpc>
            </a:pPr>
            <a:r>
              <a:rPr dirty="0">
                <a:solidFill>
                  <a:srgbClr val="CCECFF"/>
                </a:solidFill>
              </a:rPr>
              <a:t>8</a:t>
            </a:r>
            <a:r>
              <a:rPr spc="-5" dirty="0">
                <a:solidFill>
                  <a:srgbClr val="CCECFF"/>
                </a:solidFill>
              </a:rPr>
              <a:t>2</a:t>
            </a:r>
            <a:r>
              <a:rPr dirty="0">
                <a:solidFill>
                  <a:srgbClr val="CCECFF"/>
                </a:solidFill>
              </a:rPr>
              <a:t>59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CECFF"/>
                </a:solidFill>
              </a:rPr>
              <a:t>P</a:t>
            </a:r>
            <a:r>
              <a:rPr spc="10" dirty="0">
                <a:solidFill>
                  <a:srgbClr val="CCECFF"/>
                </a:solidFill>
              </a:rPr>
              <a:t>i</a:t>
            </a:r>
            <a:r>
              <a:rPr dirty="0">
                <a:solidFill>
                  <a:srgbClr val="CCECFF"/>
                </a:solidFill>
              </a:rPr>
              <a:t>n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CECFF"/>
                </a:solidFill>
              </a:rPr>
              <a:t>Conn</a:t>
            </a:r>
            <a:r>
              <a:rPr spc="-5" dirty="0">
                <a:solidFill>
                  <a:srgbClr val="CCECFF"/>
                </a:solidFill>
              </a:rPr>
              <a:t>e</a:t>
            </a:r>
            <a:r>
              <a:rPr spc="5" dirty="0">
                <a:solidFill>
                  <a:srgbClr val="CCECFF"/>
                </a:solidFill>
              </a:rPr>
              <a:t>c</a:t>
            </a:r>
            <a:r>
              <a:rPr spc="-10" dirty="0">
                <a:solidFill>
                  <a:srgbClr val="CCECFF"/>
                </a:solidFill>
              </a:rPr>
              <a:t>t</a:t>
            </a:r>
            <a:r>
              <a:rPr dirty="0">
                <a:solidFill>
                  <a:srgbClr val="CCECFF"/>
                </a:solidFill>
              </a:rPr>
              <a:t>io</a:t>
            </a:r>
            <a:r>
              <a:rPr spc="-5" dirty="0">
                <a:solidFill>
                  <a:srgbClr val="CCECFF"/>
                </a:solidFill>
              </a:rPr>
              <a:t>n</a:t>
            </a:r>
            <a:r>
              <a:rPr dirty="0">
                <a:solidFill>
                  <a:srgbClr val="CCECFF"/>
                </a:solidFill>
              </a:rPr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2362200" y="1295400"/>
            <a:ext cx="4648200" cy="533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0885">
              <a:lnSpc>
                <a:spcPts val="4760"/>
              </a:lnSpc>
            </a:pPr>
            <a:r>
              <a:rPr sz="4000" spc="-10" dirty="0">
                <a:solidFill>
                  <a:srgbClr val="CCECFF"/>
                </a:solidFill>
              </a:rPr>
              <a:t>C</a:t>
            </a:r>
            <a:r>
              <a:rPr sz="4000" spc="-5" dirty="0">
                <a:solidFill>
                  <a:srgbClr val="CCECFF"/>
                </a:solidFill>
              </a:rPr>
              <a:t>h</a:t>
            </a:r>
            <a:r>
              <a:rPr sz="4000" dirty="0">
                <a:solidFill>
                  <a:srgbClr val="CCECFF"/>
                </a:solidFill>
              </a:rPr>
              <a:t>ip</a:t>
            </a:r>
            <a:r>
              <a:rPr sz="4000" spc="105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CECFF"/>
                </a:solidFill>
              </a:rPr>
              <a:t>S</a:t>
            </a:r>
            <a:r>
              <a:rPr sz="4000" spc="-5" dirty="0">
                <a:solidFill>
                  <a:srgbClr val="CCECFF"/>
                </a:solidFill>
              </a:rPr>
              <a:t>e</a:t>
            </a:r>
            <a:r>
              <a:rPr sz="4000" dirty="0">
                <a:solidFill>
                  <a:srgbClr val="CCECFF"/>
                </a:solidFill>
              </a:rPr>
              <a:t>l</a:t>
            </a:r>
            <a:r>
              <a:rPr sz="4000" spc="-5" dirty="0">
                <a:solidFill>
                  <a:srgbClr val="CCECFF"/>
                </a:solidFill>
              </a:rPr>
              <a:t>e</a:t>
            </a:r>
            <a:r>
              <a:rPr sz="4000" spc="-20" dirty="0">
                <a:solidFill>
                  <a:srgbClr val="CCECFF"/>
                </a:solidFill>
              </a:rPr>
              <a:t>ct</a:t>
            </a:r>
            <a:r>
              <a:rPr sz="4000"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CECFF"/>
                </a:solidFill>
              </a:rPr>
              <a:t>(</a:t>
            </a:r>
            <a:r>
              <a:rPr sz="4000"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CCECFF"/>
                </a:solidFill>
              </a:rPr>
              <a:t>C</a:t>
            </a:r>
            <a:r>
              <a:rPr sz="4000" spc="-30" dirty="0">
                <a:solidFill>
                  <a:srgbClr val="CCECFF"/>
                </a:solidFill>
              </a:rPr>
              <a:t>S</a:t>
            </a:r>
            <a:r>
              <a:rPr sz="4000" spc="11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CECFF"/>
                </a:solidFill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381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66" y="1343273"/>
            <a:ext cx="7906384" cy="244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np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8259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occu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68275" algn="ctr">
              <a:lnSpc>
                <a:spcPct val="100000"/>
              </a:lnSpc>
              <a:spcBef>
                <a:spcPts val="2780"/>
              </a:spcBef>
            </a:pPr>
            <a:r>
              <a:rPr sz="4000" spc="-30" dirty="0">
                <a:solidFill>
                  <a:srgbClr val="CCECFF"/>
                </a:solidFill>
                <a:latin typeface="Arial"/>
                <a:cs typeface="Arial"/>
              </a:rPr>
              <a:t>A</a:t>
            </a:r>
            <a:r>
              <a:rPr sz="3450" spc="-44" baseline="-24154" dirty="0">
                <a:solidFill>
                  <a:srgbClr val="CCECFF"/>
                </a:solidFill>
                <a:latin typeface="Arial"/>
                <a:cs typeface="Arial"/>
              </a:rPr>
              <a:t>0</a:t>
            </a:r>
            <a:endParaRPr sz="3450" baseline="-2415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6" y="4294491"/>
            <a:ext cx="21971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167" y="4283104"/>
            <a:ext cx="75558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unct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4" y="4648864"/>
            <a:ext cx="75298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" algn="just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gna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comma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solidFill>
                <a:srgbClr val="FF0000"/>
              </a:solidFill>
              <a:latin typeface="Arial"/>
              <a:cs typeface="Arial"/>
            </a:endParaRPr>
          </a:p>
          <a:p>
            <a:pPr marL="13335" marR="5080" indent="-127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eg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eg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p.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0" y="4191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4191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2821305">
              <a:lnSpc>
                <a:spcPct val="100000"/>
              </a:lnSpc>
            </a:pPr>
            <a:r>
              <a:rPr dirty="0">
                <a:solidFill>
                  <a:srgbClr val="CCECFF"/>
                </a:solidFill>
              </a:rPr>
              <a:t>RD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CECFF"/>
                </a:solidFill>
              </a:rPr>
              <a:t>&amp;</a:t>
            </a:r>
            <a:r>
              <a:rPr spc="13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CCECFF"/>
                </a:solidFill>
              </a:rPr>
              <a:t>W</a:t>
            </a:r>
            <a:r>
              <a:rPr dirty="0">
                <a:solidFill>
                  <a:srgbClr val="CCECFF"/>
                </a:solidFill>
              </a:rPr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11574"/>
            <a:ext cx="7908925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3995" indent="-342900" algn="just">
              <a:lnSpc>
                <a:spcPct val="100000"/>
              </a:lnSpc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nab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82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0"/>
              </a:spcBef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np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8259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ues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(I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(I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533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0600" y="533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16002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3200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844" y="335114"/>
            <a:ext cx="8462037" cy="92333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66395">
              <a:lnSpc>
                <a:spcPts val="4760"/>
              </a:lnSpc>
            </a:pPr>
            <a:r>
              <a:rPr lang="en-IN" sz="4000" spc="-40" dirty="0">
                <a:solidFill>
                  <a:srgbClr val="CCECFF"/>
                </a:solidFill>
              </a:rPr>
              <a:t>SP/EN</a:t>
            </a:r>
            <a:r>
              <a:rPr lang="en-IN" sz="4000" spc="-40" dirty="0" smtClean="0">
                <a:solidFill>
                  <a:srgbClr val="CCECFF"/>
                </a:solidFill>
              </a:rPr>
              <a:t>: Slave </a:t>
            </a:r>
            <a:r>
              <a:rPr lang="en-IN" sz="4000" spc="-40" dirty="0">
                <a:solidFill>
                  <a:srgbClr val="CCECFF"/>
                </a:solidFill>
              </a:rPr>
              <a:t>program/enable buffer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34666" y="1629547"/>
            <a:ext cx="8074666" cy="3648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769" indent="-342900">
              <a:lnSpc>
                <a:spcPct val="8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b="0" spc="-35">
                <a:latin typeface="Arial"/>
                <a:cs typeface="Arial"/>
              </a:rPr>
              <a:t>T</a:t>
            </a:r>
            <a:r>
              <a:rPr sz="2800" b="0">
                <a:latin typeface="Arial"/>
                <a:cs typeface="Arial"/>
              </a:rPr>
              <a:t>h</a:t>
            </a:r>
            <a:r>
              <a:rPr sz="2800" b="0" spc="5">
                <a:latin typeface="Arial"/>
                <a:cs typeface="Arial"/>
              </a:rPr>
              <a:t>i</a:t>
            </a:r>
            <a:r>
              <a:rPr sz="2800" b="0">
                <a:latin typeface="Arial"/>
                <a:cs typeface="Arial"/>
              </a:rPr>
              <a:t>s</a:t>
            </a:r>
            <a:r>
              <a:rPr sz="2800" b="0" spc="80">
                <a:latin typeface="Times New Roman"/>
                <a:cs typeface="Times New Roman"/>
              </a:rPr>
              <a:t> </a:t>
            </a:r>
            <a:r>
              <a:rPr lang="en-IN" sz="2800" b="0" spc="-10" dirty="0">
                <a:latin typeface="Arial"/>
                <a:cs typeface="Arial"/>
              </a:rPr>
              <a:t>is a dual function pin.</a:t>
            </a:r>
          </a:p>
          <a:p>
            <a:pPr marL="355600" marR="64769" indent="-342900" algn="just">
              <a:lnSpc>
                <a:spcPct val="8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endParaRPr lang="en-IN" sz="2800" b="0" spc="-10" dirty="0"/>
          </a:p>
          <a:p>
            <a:pPr marL="355600" marR="64769" indent="-342900" algn="just">
              <a:lnSpc>
                <a:spcPct val="8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b="0" spc="-10" dirty="0">
                <a:latin typeface="Arial"/>
                <a:cs typeface="Arial"/>
              </a:rPr>
              <a:t>When in non buffered mode, it is used to designate a master 8259PIC(SP=1) </a:t>
            </a:r>
            <a:r>
              <a:rPr lang="en-IN" sz="2800" b="0" spc="-10" dirty="0"/>
              <a:t>or slave 8259PIC(SP=0), i.e.  SP pin of master 8259 is connected to </a:t>
            </a:r>
            <a:r>
              <a:rPr lang="en-IN" sz="2800" b="0" spc="-10" dirty="0" err="1"/>
              <a:t>Vcc</a:t>
            </a:r>
            <a:r>
              <a:rPr lang="en-IN" sz="2800" b="0" spc="-10" dirty="0" smtClean="0"/>
              <a:t>,</a:t>
            </a:r>
            <a:endParaRPr lang="en-IN" sz="2800" b="0" spc="-10" dirty="0"/>
          </a:p>
          <a:p>
            <a:pPr marL="355600" marR="64769" indent="-342900" algn="just">
              <a:lnSpc>
                <a:spcPct val="8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b="0" spc="-10" dirty="0">
                <a:latin typeface="Arial"/>
                <a:cs typeface="Arial"/>
              </a:rPr>
              <a:t> while SP pin of slave 8259 is grounded.</a:t>
            </a:r>
            <a:endParaRPr sz="28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"/>
              </a:spcBef>
              <a:buClr>
                <a:srgbClr val="98FF98"/>
              </a:buClr>
              <a:buFont typeface="Wingdings"/>
              <a:buChar char=""/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799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b="0" spc="-30" dirty="0">
                <a:latin typeface="Arial"/>
                <a:cs typeface="Arial"/>
              </a:rPr>
              <a:t>In buffered mode, it can be </a:t>
            </a:r>
            <a:r>
              <a:rPr lang="en-IN" sz="2800" b="0" spc="-30" dirty="0"/>
              <a:t>used as an output to control buffer </a:t>
            </a:r>
            <a:r>
              <a:rPr lang="en-IN" sz="2800" b="0" spc="-30" dirty="0" smtClean="0"/>
              <a:t>transceivers (EN</a:t>
            </a:r>
            <a:r>
              <a:rPr lang="en-IN" sz="2800" b="0" spc="-30" dirty="0"/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8860" y="2928934"/>
            <a:ext cx="428628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 flipV="1">
            <a:off x="5929322" y="2551744"/>
            <a:ext cx="428628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857356" y="3643314"/>
            <a:ext cx="428628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4429124" y="3000372"/>
            <a:ext cx="428628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571472" y="642918"/>
            <a:ext cx="428628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1357290" y="642918"/>
            <a:ext cx="642942" cy="45719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-285776"/>
            <a:ext cx="8065763" cy="1628122"/>
          </a:xfrm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597535">
              <a:lnSpc>
                <a:spcPct val="100000"/>
              </a:lnSpc>
            </a:pPr>
            <a:r>
              <a:rPr lang="en-IN" spc="-20" dirty="0">
                <a:solidFill>
                  <a:srgbClr val="00FF00"/>
                </a:solidFill>
              </a:rPr>
              <a:t>Sequence of Operation of 8259 PIC with MP 8086/8088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1631195"/>
            <a:ext cx="187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1621704"/>
            <a:ext cx="7521575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Powerful feature of 8259A is its :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# programmability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# interrupt routine addressing capability(IRAC).</a:t>
            </a:r>
          </a:p>
          <a:p>
            <a:pPr marL="12700" marR="5080">
              <a:lnSpc>
                <a:spcPts val="1920"/>
              </a:lnSpc>
            </a:pPr>
            <a:endParaRPr lang="en-IN" sz="20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IRAC allows direct or indirect jumping to specific Interrupt routine requested without any polling of interrupting devices.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6" y="2628896"/>
            <a:ext cx="187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071810"/>
            <a:ext cx="914400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-285776"/>
            <a:ext cx="8065763" cy="2982339"/>
          </a:xfrm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597535">
              <a:lnSpc>
                <a:spcPct val="100000"/>
              </a:lnSpc>
            </a:pPr>
            <a:r>
              <a:rPr lang="en-IN" spc="-20" dirty="0">
                <a:solidFill>
                  <a:srgbClr val="00FF00"/>
                </a:solidFill>
              </a:rPr>
              <a:t>Sequence of Operation of 8259 PIC with MP 8086/8088:</a:t>
            </a:r>
            <a:br>
              <a:rPr lang="en-IN" spc="-20" dirty="0">
                <a:solidFill>
                  <a:srgbClr val="00FF00"/>
                </a:solidFill>
              </a:rPr>
            </a:br>
            <a:r>
              <a:rPr lang="en-IN" spc="-20" dirty="0">
                <a:solidFill>
                  <a:srgbClr val="00FF00"/>
                </a:solidFill>
              </a:rPr>
              <a:t>Event sequence occurring in 8086 system is given below:-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6" y="4929198"/>
            <a:ext cx="187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2928934"/>
            <a:ext cx="7521575" cy="3898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1. One or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more of the Interrupt request lines(IR0-IR7) are raised    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     high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, setting corresponding IRR bits.</a:t>
            </a:r>
          </a:p>
          <a:p>
            <a:pPr marL="12700" marR="5080">
              <a:lnSpc>
                <a:spcPts val="1920"/>
              </a:lnSpc>
            </a:pPr>
            <a:endParaRPr lang="en-IN" sz="20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2. 8259A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resolves the priority 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of these requests, and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sends an INT 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signal to MP.</a:t>
            </a:r>
          </a:p>
          <a:p>
            <a:pPr marL="12700" marR="5080">
              <a:lnSpc>
                <a:spcPts val="1920"/>
              </a:lnSpc>
            </a:pPr>
            <a:endParaRPr lang="en-IN" sz="20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3. The MP </a:t>
            </a:r>
            <a:r>
              <a:rPr lang="en-IN" sz="2000" spc="-20" dirty="0" err="1">
                <a:solidFill>
                  <a:srgbClr val="FF0000"/>
                </a:solidFill>
                <a:latin typeface="Arial"/>
                <a:cs typeface="Arial"/>
              </a:rPr>
              <a:t>ack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the INT and responds with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INTA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pulse.</a:t>
            </a:r>
          </a:p>
          <a:p>
            <a:pPr marL="12700" marR="5080">
              <a:lnSpc>
                <a:spcPts val="1920"/>
              </a:lnSpc>
            </a:pPr>
            <a:endParaRPr lang="en-IN" sz="20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4. Upon receiving an INTA from MP, highest priority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ISR bit is set 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and corresponding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IRR bit is reset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. 8259 does not drive the data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bus during this cycle.</a:t>
            </a:r>
          </a:p>
          <a:p>
            <a:pPr marL="12700" marR="5080">
              <a:lnSpc>
                <a:spcPts val="1920"/>
              </a:lnSpc>
            </a:pPr>
            <a:endParaRPr lang="en-IN" sz="20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5. 8086 will initiate a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second INTA pulse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in which 8259 releases an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8 bit pointer onto the data bus where it is read by MP.</a:t>
            </a:r>
          </a:p>
          <a:p>
            <a:pPr marL="12700" marR="5080">
              <a:lnSpc>
                <a:spcPts val="1920"/>
              </a:lnSpc>
            </a:pPr>
            <a:endParaRPr lang="en-IN" sz="2000" dirty="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6" y="2986086"/>
            <a:ext cx="187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71934" y="578645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3214678" y="478632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5500694" y="435769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-285776"/>
            <a:ext cx="8065763" cy="2982339"/>
          </a:xfrm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597535">
              <a:lnSpc>
                <a:spcPct val="100000"/>
              </a:lnSpc>
            </a:pPr>
            <a:r>
              <a:rPr lang="en-IN" spc="-20" dirty="0">
                <a:solidFill>
                  <a:srgbClr val="00FF00"/>
                </a:solidFill>
              </a:rPr>
              <a:t>Sequence of Operation of 8259 PIC with MP 8086/8088:</a:t>
            </a:r>
            <a:br>
              <a:rPr lang="en-IN" spc="-20" dirty="0">
                <a:solidFill>
                  <a:srgbClr val="00FF00"/>
                </a:solidFill>
              </a:rPr>
            </a:br>
            <a:r>
              <a:rPr lang="en-IN" spc="-20" dirty="0">
                <a:solidFill>
                  <a:srgbClr val="00FF00"/>
                </a:solidFill>
              </a:rPr>
              <a:t>Event sequence occurring in 8086 system is given below:-</a:t>
            </a:r>
            <a:endParaRPr dirty="0">
              <a:solidFill>
                <a:srgbClr val="00FF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6" y="2928934"/>
            <a:ext cx="752157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endParaRPr lang="en-IN" sz="2000" dirty="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6. This completes interrupt cycle. In the AEOI(automatic end of 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 interrupt) mode, </a:t>
            </a:r>
            <a:r>
              <a:rPr lang="en-IN" sz="2000" spc="-20" dirty="0">
                <a:solidFill>
                  <a:srgbClr val="FF0000"/>
                </a:solidFill>
                <a:latin typeface="Arial"/>
                <a:cs typeface="Arial"/>
              </a:rPr>
              <a:t>ISR bit is reset at the end of second INTA pulse</a:t>
            </a: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Otherwise, the ISR bit remains set until an appropriate EOI </a:t>
            </a:r>
          </a:p>
          <a:p>
            <a:pPr marL="12700" marR="5080">
              <a:lnSpc>
                <a:spcPts val="1920"/>
              </a:lnSpc>
            </a:pPr>
            <a:r>
              <a:rPr lang="en-IN" sz="2000" spc="-20" dirty="0">
                <a:solidFill>
                  <a:srgbClr val="FFFFFF"/>
                </a:solidFill>
                <a:latin typeface="Arial"/>
                <a:cs typeface="Arial"/>
              </a:rPr>
              <a:t>    command is issued at the end of the interrupt subroutine.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24"/>
          <p:cNvSpPr/>
          <p:nvPr/>
        </p:nvSpPr>
        <p:spPr>
          <a:xfrm>
            <a:off x="7038996" y="335756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-24"/>
            <a:ext cx="8065763" cy="951013"/>
          </a:xfrm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8259</a:t>
            </a:r>
            <a:r>
              <a:rPr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30" dirty="0" err="1">
                <a:solidFill>
                  <a:schemeClr val="tx1"/>
                </a:solidFill>
              </a:rPr>
              <a:t>S</a:t>
            </a:r>
            <a:r>
              <a:rPr spc="-5" dirty="0" err="1">
                <a:solidFill>
                  <a:schemeClr val="tx1"/>
                </a:solidFill>
              </a:rPr>
              <a:t>p</a:t>
            </a:r>
            <a:r>
              <a:rPr lang="en-IN" spc="-5" dirty="0">
                <a:solidFill>
                  <a:schemeClr val="tx1"/>
                </a:solidFill>
              </a:rPr>
              <a:t>e</a:t>
            </a:r>
            <a:r>
              <a:rPr spc="5" dirty="0" err="1">
                <a:solidFill>
                  <a:schemeClr val="tx1"/>
                </a:solidFill>
              </a:rPr>
              <a:t>c</a:t>
            </a:r>
            <a:r>
              <a:rPr spc="10" dirty="0" err="1">
                <a:solidFill>
                  <a:schemeClr val="tx1"/>
                </a:solidFill>
              </a:rPr>
              <a:t>i</a:t>
            </a:r>
            <a:r>
              <a:rPr spc="-5" dirty="0" err="1">
                <a:solidFill>
                  <a:schemeClr val="tx1"/>
                </a:solidFill>
              </a:rPr>
              <a:t>a</a:t>
            </a:r>
            <a:r>
              <a:rPr dirty="0" err="1">
                <a:solidFill>
                  <a:schemeClr val="tx1"/>
                </a:solidFill>
              </a:rPr>
              <a:t>l</a:t>
            </a:r>
            <a:r>
              <a:rPr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chemeClr val="tx1"/>
                </a:solidFill>
              </a:rPr>
              <a:t>F</a:t>
            </a:r>
            <a:r>
              <a:rPr dirty="0">
                <a:solidFill>
                  <a:schemeClr val="tx1"/>
                </a:solidFill>
              </a:rPr>
              <a:t>ea</a:t>
            </a:r>
            <a:r>
              <a:rPr spc="-2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u</a:t>
            </a:r>
            <a:r>
              <a:rPr spc="-5" dirty="0">
                <a:solidFill>
                  <a:schemeClr val="tx1"/>
                </a:solidFill>
              </a:rPr>
              <a:t>r</a:t>
            </a:r>
            <a:r>
              <a:rPr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720" y="1142984"/>
            <a:ext cx="8643997" cy="5924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dirty="0" smtClean="0">
                <a:latin typeface="Arial"/>
                <a:cs typeface="Arial"/>
              </a:rPr>
              <a:t>8259  PIC is </a:t>
            </a:r>
            <a:r>
              <a:rPr lang="en-IN" sz="2400" dirty="0">
                <a:latin typeface="Arial"/>
                <a:cs typeface="Arial"/>
              </a:rPr>
              <a:t>a LSI </a:t>
            </a:r>
            <a:r>
              <a:rPr lang="en-IN" sz="2400" dirty="0" smtClean="0">
                <a:latin typeface="Arial"/>
                <a:cs typeface="Arial"/>
              </a:rPr>
              <a:t>chip which manages 8 levels of priority interrupts, i.e. it is used to implement 8 levels interrupt system.</a:t>
            </a:r>
            <a:endParaRPr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It can be cascaded in a master-slave configuration to implement 64 levels of interrupts. </a:t>
            </a:r>
            <a:endParaRPr lang="en-IN" sz="2400" spc="-30" dirty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It can identify the interrupting device.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It can resolve the priority of interrupts i.e. it does not require any external priority resolver.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It can be operated in various priority modes such as fixed priority and rotating priority modes.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dirty="0" smtClean="0">
                <a:latin typeface="Arial"/>
                <a:cs typeface="Arial"/>
              </a:rPr>
              <a:t>The interrupt requests are individually </a:t>
            </a:r>
            <a:r>
              <a:rPr lang="en-IN" sz="2400" dirty="0" err="1" smtClean="0">
                <a:latin typeface="Arial"/>
                <a:cs typeface="Arial"/>
              </a:rPr>
              <a:t>maskable</a:t>
            </a:r>
            <a:r>
              <a:rPr lang="en-IN" sz="2400" dirty="0" smtClean="0">
                <a:latin typeface="Arial"/>
                <a:cs typeface="Arial"/>
              </a:rPr>
              <a:t>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-142900"/>
            <a:ext cx="8065763" cy="951013"/>
          </a:xfrm>
          <a:prstGeom prst="rect">
            <a:avLst/>
          </a:prstGeom>
        </p:spPr>
        <p:txBody>
          <a:bodyPr vert="horz" wrap="square" lIns="0" tIns="271256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8259</a:t>
            </a:r>
            <a:r>
              <a:rPr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30" dirty="0" err="1">
                <a:solidFill>
                  <a:schemeClr val="tx1"/>
                </a:solidFill>
              </a:rPr>
              <a:t>S</a:t>
            </a:r>
            <a:r>
              <a:rPr spc="-5" dirty="0" err="1">
                <a:solidFill>
                  <a:schemeClr val="tx1"/>
                </a:solidFill>
              </a:rPr>
              <a:t>p</a:t>
            </a:r>
            <a:r>
              <a:rPr lang="en-IN" spc="-5" dirty="0">
                <a:solidFill>
                  <a:schemeClr val="tx1"/>
                </a:solidFill>
              </a:rPr>
              <a:t>e</a:t>
            </a:r>
            <a:r>
              <a:rPr spc="5" dirty="0" err="1">
                <a:solidFill>
                  <a:schemeClr val="tx1"/>
                </a:solidFill>
              </a:rPr>
              <a:t>c</a:t>
            </a:r>
            <a:r>
              <a:rPr spc="10" dirty="0" err="1">
                <a:solidFill>
                  <a:schemeClr val="tx1"/>
                </a:solidFill>
              </a:rPr>
              <a:t>i</a:t>
            </a:r>
            <a:r>
              <a:rPr spc="-5" dirty="0" err="1">
                <a:solidFill>
                  <a:schemeClr val="tx1"/>
                </a:solidFill>
              </a:rPr>
              <a:t>a</a:t>
            </a:r>
            <a:r>
              <a:rPr dirty="0" err="1">
                <a:solidFill>
                  <a:schemeClr val="tx1"/>
                </a:solidFill>
              </a:rPr>
              <a:t>l</a:t>
            </a:r>
            <a:r>
              <a:rPr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chemeClr val="tx1"/>
                </a:solidFill>
              </a:rPr>
              <a:t>F</a:t>
            </a:r>
            <a:r>
              <a:rPr dirty="0">
                <a:solidFill>
                  <a:schemeClr val="tx1"/>
                </a:solidFill>
              </a:rPr>
              <a:t>ea</a:t>
            </a:r>
            <a:r>
              <a:rPr spc="-2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u</a:t>
            </a:r>
            <a:r>
              <a:rPr spc="-5" dirty="0">
                <a:solidFill>
                  <a:schemeClr val="tx1"/>
                </a:solidFill>
              </a:rPr>
              <a:t>r</a:t>
            </a:r>
            <a:r>
              <a:rPr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720" y="1044436"/>
            <a:ext cx="8643997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The operating modes and masks may be dynamically changed by the software at any time during execution of the program.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The 8259 can accepts requests from the peripheral, determines priority of incoming request, checks whether the incoming request has a higher priority value than the level currently being serviced, and issues an interrupt signal to the microprocessor.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It can be monitored in buffered mode which can be used for the large system.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The starting address called vector number is programmable.</a:t>
            </a: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tabLst>
                <a:tab pos="204470" algn="l"/>
              </a:tabLst>
            </a:pPr>
            <a:endParaRPr lang="en-IN" sz="2400" spc="-30" dirty="0" smtClean="0">
              <a:latin typeface="Arial"/>
              <a:cs typeface="Arial"/>
            </a:endParaRPr>
          </a:p>
          <a:p>
            <a:pPr marL="204470" indent="-19177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4470" algn="l"/>
              </a:tabLst>
            </a:pPr>
            <a:r>
              <a:rPr lang="en-IN" sz="2400" spc="-30" dirty="0" smtClean="0">
                <a:latin typeface="Arial"/>
                <a:cs typeface="Arial"/>
              </a:rPr>
              <a:t>The 8259 is static, does not require clock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617345">
              <a:lnSpc>
                <a:spcPct val="100000"/>
              </a:lnSpc>
            </a:pPr>
            <a:r>
              <a:rPr sz="4000" spc="-5" dirty="0">
                <a:solidFill>
                  <a:srgbClr val="CCECFF"/>
                </a:solidFill>
              </a:rPr>
              <a:t>8259</a:t>
            </a:r>
            <a:r>
              <a:rPr sz="4000" spc="-30" dirty="0">
                <a:solidFill>
                  <a:srgbClr val="CCECFF"/>
                </a:solidFill>
              </a:rPr>
              <a:t>A</a:t>
            </a:r>
            <a:r>
              <a:rPr sz="4000" spc="114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CCECFF"/>
                </a:solidFill>
              </a:rPr>
              <a:t>B</a:t>
            </a:r>
            <a:r>
              <a:rPr sz="4000" spc="-10" dirty="0">
                <a:solidFill>
                  <a:srgbClr val="CCECFF"/>
                </a:solidFill>
              </a:rPr>
              <a:t>l</a:t>
            </a:r>
            <a:r>
              <a:rPr sz="4000" spc="-5" dirty="0">
                <a:solidFill>
                  <a:srgbClr val="CCECFF"/>
                </a:solidFill>
              </a:rPr>
              <a:t>o</a:t>
            </a:r>
            <a:r>
              <a:rPr sz="4000" spc="10" dirty="0">
                <a:solidFill>
                  <a:srgbClr val="CCECFF"/>
                </a:solidFill>
              </a:rPr>
              <a:t>c</a:t>
            </a:r>
            <a:r>
              <a:rPr sz="4000" dirty="0">
                <a:solidFill>
                  <a:srgbClr val="CCECFF"/>
                </a:solidFill>
              </a:rPr>
              <a:t>k</a:t>
            </a:r>
            <a:r>
              <a:rPr sz="4000"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CCECFF"/>
                </a:solidFill>
              </a:rPr>
              <a:t>D</a:t>
            </a:r>
            <a:r>
              <a:rPr sz="4000" dirty="0">
                <a:solidFill>
                  <a:srgbClr val="CCECFF"/>
                </a:solidFill>
              </a:rPr>
              <a:t>i</a:t>
            </a:r>
            <a:r>
              <a:rPr sz="4000" spc="-5" dirty="0">
                <a:solidFill>
                  <a:srgbClr val="CCECFF"/>
                </a:solidFill>
              </a:rPr>
              <a:t>ag</a:t>
            </a:r>
            <a:r>
              <a:rPr sz="4000" dirty="0">
                <a:solidFill>
                  <a:srgbClr val="CCECFF"/>
                </a:solidFill>
              </a:rPr>
              <a:t>r</a:t>
            </a:r>
            <a:r>
              <a:rPr sz="4000" spc="-5" dirty="0">
                <a:solidFill>
                  <a:srgbClr val="CCECFF"/>
                </a:solidFill>
              </a:rPr>
              <a:t>a</a:t>
            </a:r>
            <a:r>
              <a:rPr sz="4000" dirty="0">
                <a:solidFill>
                  <a:srgbClr val="CCECFF"/>
                </a:solidFill>
              </a:rPr>
              <a:t>m</a:t>
            </a:r>
            <a:endParaRPr sz="400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7290" y="5214950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57290" y="5499114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7290" y="5715016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09-0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300186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2058035">
              <a:lnSpc>
                <a:spcPts val="5235"/>
              </a:lnSpc>
            </a:pPr>
            <a:r>
              <a:rPr dirty="0">
                <a:solidFill>
                  <a:srgbClr val="CCECFF"/>
                </a:solidFill>
              </a:rPr>
              <a:t>Da</a:t>
            </a:r>
            <a:r>
              <a:rPr spc="-20" dirty="0">
                <a:solidFill>
                  <a:srgbClr val="CCECFF"/>
                </a:solidFill>
              </a:rPr>
              <a:t>t</a:t>
            </a:r>
            <a:r>
              <a:rPr dirty="0">
                <a:solidFill>
                  <a:srgbClr val="CCECFF"/>
                </a:solidFill>
              </a:rPr>
              <a:t>a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CECFF"/>
                </a:solidFill>
              </a:rPr>
              <a:t>B</a:t>
            </a:r>
            <a:r>
              <a:rPr dirty="0">
                <a:solidFill>
                  <a:srgbClr val="CCECFF"/>
                </a:solidFill>
              </a:rPr>
              <a:t>us</a:t>
            </a:r>
            <a:r>
              <a:rPr spc="125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CECFF"/>
                </a:solidFill>
              </a:rPr>
              <a:t>B</a:t>
            </a:r>
            <a:r>
              <a:rPr dirty="0">
                <a:solidFill>
                  <a:srgbClr val="CCECFF"/>
                </a:solidFill>
              </a:rPr>
              <a:t>u</a:t>
            </a:r>
            <a:r>
              <a:rPr spc="-10" dirty="0">
                <a:solidFill>
                  <a:srgbClr val="CCECFF"/>
                </a:solidFill>
              </a:rPr>
              <a:t>f</a:t>
            </a:r>
            <a:r>
              <a:rPr spc="-20" dirty="0">
                <a:solidFill>
                  <a:srgbClr val="CCECFF"/>
                </a:solidFill>
              </a:rPr>
              <a:t>f</a:t>
            </a:r>
            <a:r>
              <a:rPr dirty="0">
                <a:solidFill>
                  <a:srgbClr val="CCECFF"/>
                </a:solidFill>
              </a:rPr>
              <a:t>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24274"/>
            <a:ext cx="788860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bi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on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8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5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ff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ac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8259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sys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5" dirty="0">
                <a:latin typeface="Arial"/>
                <a:cs typeface="Arial"/>
              </a:rPr>
              <a:t>us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6" y="3290128"/>
            <a:ext cx="28384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solidFill>
                  <a:srgbClr val="98FF98"/>
                </a:solidFill>
                <a:latin typeface="Wingdings"/>
                <a:cs typeface="Wingdings"/>
              </a:rPr>
              <a:t></a:t>
            </a:r>
            <a:endParaRPr sz="2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6" y="3276215"/>
            <a:ext cx="747331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just">
              <a:lnSpc>
                <a:spcPct val="100000"/>
              </a:lnSpc>
            </a:pPr>
            <a:r>
              <a:rPr sz="3200" b="1" spc="5" dirty="0">
                <a:latin typeface="Arial"/>
                <a:cs typeface="Arial"/>
              </a:rPr>
              <a:t>Con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l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Arial"/>
                <a:cs typeface="Arial"/>
              </a:rPr>
              <a:t>w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5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Arial"/>
                <a:cs typeface="Arial"/>
              </a:rPr>
              <a:t>an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-5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spc="5" dirty="0">
                <a:latin typeface="Arial"/>
                <a:cs typeface="Arial"/>
              </a:rPr>
              <a:t>n</a:t>
            </a:r>
            <a:r>
              <a:rPr sz="3200" b="1" spc="-10" dirty="0">
                <a:latin typeface="Arial"/>
                <a:cs typeface="Arial"/>
              </a:rPr>
              <a:t>f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spc="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ans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30">
                <a:latin typeface="Arial"/>
                <a:cs typeface="Arial"/>
              </a:rPr>
              <a:t>B</a:t>
            </a:r>
            <a:r>
              <a:rPr sz="3200" spc="5">
                <a:latin typeface="Arial"/>
                <a:cs typeface="Arial"/>
              </a:rPr>
              <a:t>u</a:t>
            </a:r>
            <a:r>
              <a:rPr sz="3200">
                <a:latin typeface="Arial"/>
                <a:cs typeface="Arial"/>
              </a:rPr>
              <a:t>s</a:t>
            </a:r>
            <a:r>
              <a:rPr sz="3200" spc="95">
                <a:latin typeface="Times New Roman"/>
                <a:cs typeface="Times New Roman"/>
              </a:rPr>
              <a:t> </a:t>
            </a:r>
            <a:r>
              <a:rPr sz="3200" spc="-30" smtClean="0">
                <a:latin typeface="Arial"/>
                <a:cs typeface="Arial"/>
              </a:rPr>
              <a:t>B</a:t>
            </a:r>
            <a:r>
              <a:rPr sz="3200" spc="5" smtClean="0">
                <a:latin typeface="Arial"/>
                <a:cs typeface="Arial"/>
              </a:rPr>
              <a:t>u</a:t>
            </a:r>
            <a:r>
              <a:rPr sz="3200" spc="-10" smtClean="0">
                <a:latin typeface="Arial"/>
                <a:cs typeface="Arial"/>
              </a:rPr>
              <a:t>ff</a:t>
            </a:r>
            <a:r>
              <a:rPr sz="3200" spc="5" smtClean="0">
                <a:latin typeface="Arial"/>
                <a:cs typeface="Arial"/>
              </a:rPr>
              <a:t>e</a:t>
            </a:r>
            <a:r>
              <a:rPr sz="3200" smtClean="0">
                <a:latin typeface="Arial"/>
                <a:cs typeface="Arial"/>
              </a:rPr>
              <a:t>r</a:t>
            </a:r>
            <a:r>
              <a:rPr lang="en-IN" sz="320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893444">
              <a:lnSpc>
                <a:spcPts val="5235"/>
              </a:lnSpc>
            </a:pPr>
            <a:r>
              <a:rPr dirty="0">
                <a:solidFill>
                  <a:srgbClr val="CCECFF"/>
                </a:solidFill>
              </a:rPr>
              <a:t>Re</a:t>
            </a:r>
            <a:r>
              <a:rPr spc="-5" dirty="0">
                <a:solidFill>
                  <a:srgbClr val="CCECFF"/>
                </a:solidFill>
              </a:rPr>
              <a:t>a</a:t>
            </a:r>
            <a:r>
              <a:rPr dirty="0">
                <a:solidFill>
                  <a:srgbClr val="CCECFF"/>
                </a:solidFill>
              </a:rPr>
              <a:t>d-</a:t>
            </a:r>
            <a:r>
              <a:rPr spc="-50" dirty="0">
                <a:solidFill>
                  <a:srgbClr val="CCECFF"/>
                </a:solidFill>
              </a:rPr>
              <a:t>W</a:t>
            </a:r>
            <a:r>
              <a:rPr spc="-5" dirty="0">
                <a:solidFill>
                  <a:srgbClr val="CCECFF"/>
                </a:solidFill>
              </a:rPr>
              <a:t>r</a:t>
            </a:r>
            <a:r>
              <a:rPr spc="10" dirty="0">
                <a:solidFill>
                  <a:srgbClr val="CCECFF"/>
                </a:solidFill>
              </a:rPr>
              <a:t>i</a:t>
            </a:r>
            <a:r>
              <a:rPr spc="-20" dirty="0">
                <a:solidFill>
                  <a:srgbClr val="CCECFF"/>
                </a:solidFill>
              </a:rPr>
              <a:t>t</a:t>
            </a:r>
            <a:r>
              <a:rPr dirty="0">
                <a:solidFill>
                  <a:srgbClr val="CCECFF"/>
                </a:solidFill>
              </a:rPr>
              <a:t>e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CECFF"/>
                </a:solidFill>
              </a:rPr>
              <a:t>Con</a:t>
            </a:r>
            <a:r>
              <a:rPr spc="-20" dirty="0">
                <a:solidFill>
                  <a:srgbClr val="CCECFF"/>
                </a:solidFill>
              </a:rPr>
              <a:t>t</a:t>
            </a:r>
            <a:r>
              <a:rPr dirty="0">
                <a:solidFill>
                  <a:srgbClr val="CCECFF"/>
                </a:solidFill>
              </a:rPr>
              <a:t>rol</a:t>
            </a:r>
            <a:r>
              <a:rPr spc="120" dirty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CECFF"/>
                </a:solidFill>
              </a:rPr>
              <a:t>Logic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14637"/>
            <a:ext cx="7851775" cy="3626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0990" indent="-342900" algn="just">
              <a:lnSpc>
                <a:spcPct val="10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ock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ands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700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ous</a:t>
            </a:r>
            <a:r>
              <a:rPr sz="28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ol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ope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60960" indent="-342900" algn="just">
              <a:lnSpc>
                <a:spcPct val="100000"/>
              </a:lnSpc>
              <a:spcBef>
                <a:spcPts val="700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ock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8259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1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IN" sz="2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335114"/>
            <a:ext cx="8065763" cy="953578"/>
          </a:xfrm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893444" algn="ctr">
              <a:lnSpc>
                <a:spcPts val="5235"/>
              </a:lnSpc>
            </a:pPr>
            <a:r>
              <a:rPr smtClean="0">
                <a:solidFill>
                  <a:srgbClr val="CCECFF"/>
                </a:solidFill>
              </a:rPr>
              <a:t>Con</a:t>
            </a:r>
            <a:r>
              <a:rPr spc="-20" smtClean="0">
                <a:solidFill>
                  <a:srgbClr val="CCECFF"/>
                </a:solidFill>
              </a:rPr>
              <a:t>t</a:t>
            </a:r>
            <a:r>
              <a:rPr smtClean="0">
                <a:solidFill>
                  <a:srgbClr val="CCECFF"/>
                </a:solidFill>
              </a:rPr>
              <a:t>rol</a:t>
            </a:r>
            <a:r>
              <a:rPr spc="120" smtClean="0">
                <a:solidFill>
                  <a:srgbClr val="CCEC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CECFF"/>
                </a:solidFill>
              </a:rPr>
              <a:t>Logic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14637"/>
            <a:ext cx="7851775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0990" indent="-342900" algn="just">
              <a:lnSpc>
                <a:spcPct val="10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35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lang="en-IN" sz="2800" dirty="0" smtClean="0">
                <a:solidFill>
                  <a:srgbClr val="FFFFFF"/>
                </a:solidFill>
                <a:latin typeface="Arial"/>
                <a:cs typeface="Arial"/>
              </a:rPr>
              <a:t>is block has two pins: INT (Interrupt) as an output, and INTA (Interrupt Acknowledge) as an input. </a:t>
            </a:r>
          </a:p>
          <a:p>
            <a:pPr marL="355600" marR="300990" indent="-342900" algn="just">
              <a:lnSpc>
                <a:spcPct val="10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dirty="0" smtClean="0">
                <a:solidFill>
                  <a:srgbClr val="FFFFFF"/>
                </a:solidFill>
                <a:latin typeface="Arial"/>
                <a:cs typeface="Arial"/>
              </a:rPr>
              <a:t>The INT is connected to the interrupt pin of the microprocessor. Whenever a valid interrupt is asserted, this signal goes high.</a:t>
            </a:r>
          </a:p>
          <a:p>
            <a:pPr marL="355600" marR="300990" indent="-342900" algn="just">
              <a:lnSpc>
                <a:spcPct val="10000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dirty="0" smtClean="0">
                <a:solidFill>
                  <a:srgbClr val="FFFFFF"/>
                </a:solidFill>
                <a:latin typeface="Arial"/>
                <a:cs typeface="Arial"/>
              </a:rPr>
              <a:t>The INTA is  the interrupt acknowledgement signal from the microprocessor.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714612" y="2143116"/>
            <a:ext cx="919162" cy="71438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571604" y="4286256"/>
            <a:ext cx="919162" cy="71438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335114"/>
            <a:ext cx="8065763" cy="953578"/>
          </a:xfrm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2463165">
              <a:lnSpc>
                <a:spcPts val="5235"/>
              </a:lnSpc>
            </a:pPr>
            <a:r>
              <a:rPr spc="-10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RR</a:t>
            </a:r>
            <a:r>
              <a:rPr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chemeClr val="tx1"/>
                </a:solidFill>
              </a:rPr>
              <a:t>I</a:t>
            </a:r>
            <a:r>
              <a:rPr spc="-30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671457"/>
            <a:ext cx="8252176" cy="45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030"/>
              </a:lnSpc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30" dirty="0">
                <a:latin typeface="Arial"/>
                <a:cs typeface="Arial"/>
              </a:rPr>
              <a:t>P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40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Q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30" dirty="0">
                <a:latin typeface="Arial"/>
                <a:cs typeface="Arial"/>
              </a:rPr>
              <a:t>ES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GI</a:t>
            </a:r>
            <a:r>
              <a:rPr sz="2800" spc="-4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-</a:t>
            </a:r>
            <a:r>
              <a:rPr sz="2800" spc="-30" dirty="0">
                <a:latin typeface="Arial"/>
                <a:cs typeface="Arial"/>
              </a:rPr>
              <a:t>SE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spc="-30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G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30" dirty="0">
                <a:latin typeface="Arial"/>
                <a:cs typeface="Arial"/>
              </a:rPr>
              <a:t>S</a:t>
            </a:r>
            <a:r>
              <a:rPr sz="2800" spc="-35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4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355600" marR="226060" indent="-342900" algn="just">
              <a:lnSpc>
                <a:spcPts val="3020"/>
              </a:lnSpc>
              <a:spcBef>
                <a:spcPts val="695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3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nte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up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npu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hand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eg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cas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ade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eque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eg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8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IN"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marR="245110" indent="-342900" algn="just">
              <a:lnSpc>
                <a:spcPts val="3020"/>
              </a:lnSpc>
              <a:spcBef>
                <a:spcPts val="700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5">
                <a:latin typeface="Arial"/>
                <a:cs typeface="Arial"/>
              </a:rPr>
              <a:t>i</a:t>
            </a:r>
            <a:r>
              <a:rPr sz="2800">
                <a:latin typeface="Arial"/>
                <a:cs typeface="Arial"/>
              </a:rPr>
              <a:t>n</a:t>
            </a:r>
            <a:r>
              <a:rPr sz="2800" spc="-10">
                <a:latin typeface="Arial"/>
                <a:cs typeface="Arial"/>
              </a:rPr>
              <a:t>t</a:t>
            </a:r>
            <a:r>
              <a:rPr sz="2800">
                <a:latin typeface="Arial"/>
                <a:cs typeface="Arial"/>
              </a:rPr>
              <a:t>e</a:t>
            </a:r>
            <a:r>
              <a:rPr sz="2800" spc="-5">
                <a:latin typeface="Arial"/>
                <a:cs typeface="Arial"/>
              </a:rPr>
              <a:t>r</a:t>
            </a:r>
            <a:r>
              <a:rPr sz="2800" spc="5">
                <a:latin typeface="Arial"/>
                <a:cs typeface="Arial"/>
              </a:rPr>
              <a:t>r</a:t>
            </a:r>
            <a:r>
              <a:rPr sz="2800">
                <a:latin typeface="Arial"/>
                <a:cs typeface="Arial"/>
              </a:rPr>
              <a:t>up</a:t>
            </a:r>
            <a:r>
              <a:rPr sz="2800" spc="-10">
                <a:latin typeface="Arial"/>
                <a:cs typeface="Arial"/>
              </a:rPr>
              <a:t>t</a:t>
            </a:r>
            <a:r>
              <a:rPr sz="2800" spc="8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Arial"/>
                <a:cs typeface="Arial"/>
              </a:rPr>
              <a:t>l</a:t>
            </a:r>
            <a:r>
              <a:rPr sz="2800" smtClean="0">
                <a:latin typeface="Arial"/>
                <a:cs typeface="Arial"/>
              </a:rPr>
              <a:t>e</a:t>
            </a:r>
            <a:r>
              <a:rPr sz="2800" spc="10" smtClean="0">
                <a:latin typeface="Arial"/>
                <a:cs typeface="Arial"/>
              </a:rPr>
              <a:t>v</a:t>
            </a:r>
            <a:r>
              <a:rPr sz="2800" smtClean="0">
                <a:latin typeface="Arial"/>
                <a:cs typeface="Arial"/>
              </a:rPr>
              <a:t>e</a:t>
            </a:r>
            <a:r>
              <a:rPr sz="2800" spc="-5" smtClean="0">
                <a:latin typeface="Arial"/>
                <a:cs typeface="Arial"/>
              </a:rPr>
              <a:t>l</a:t>
            </a:r>
            <a:r>
              <a:rPr sz="2800" smtClean="0">
                <a:latin typeface="Arial"/>
                <a:cs typeface="Arial"/>
              </a:rPr>
              <a:t>s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15" smtClean="0">
                <a:latin typeface="Arial"/>
                <a:cs typeface="Arial"/>
              </a:rPr>
              <a:t>w</a:t>
            </a:r>
            <a:r>
              <a:rPr sz="2800" smtClean="0">
                <a:latin typeface="Arial"/>
                <a:cs typeface="Arial"/>
              </a:rPr>
              <a:t>h</a:t>
            </a:r>
            <a:r>
              <a:rPr sz="2800" spc="5" smtClean="0">
                <a:latin typeface="Arial"/>
                <a:cs typeface="Arial"/>
              </a:rPr>
              <a:t>i</a:t>
            </a:r>
            <a:r>
              <a:rPr sz="2800" smtClean="0">
                <a:latin typeface="Arial"/>
                <a:cs typeface="Arial"/>
              </a:rPr>
              <a:t>ch</a:t>
            </a:r>
            <a:r>
              <a:rPr sz="2800" spc="8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eque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-10" dirty="0">
                <a:latin typeface="Arial"/>
                <a:cs typeface="Arial"/>
              </a:rPr>
              <a:t>;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endParaRPr lang="en-IN" sz="2800" spc="80" dirty="0">
              <a:latin typeface="Times New Roman"/>
              <a:cs typeface="Times New Roman"/>
            </a:endParaRPr>
          </a:p>
          <a:p>
            <a:pPr marL="355600" marR="245110" indent="-342900" algn="just">
              <a:lnSpc>
                <a:spcPts val="3020"/>
              </a:lnSpc>
              <a:spcBef>
                <a:spcPts val="700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endParaRPr lang="en-IN" sz="2800" spc="8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marR="245110" indent="-342900" algn="just">
              <a:lnSpc>
                <a:spcPts val="3020"/>
              </a:lnSpc>
              <a:spcBef>
                <a:spcPts val="700"/>
              </a:spcBef>
              <a:buClr>
                <a:srgbClr val="98FF98"/>
              </a:buClr>
              <a:buSzPct val="80357"/>
              <a:buFont typeface="Wingdings"/>
              <a:buChar char=""/>
              <a:tabLst>
                <a:tab pos="355600" algn="l"/>
              </a:tabLst>
            </a:pPr>
            <a:r>
              <a:rPr lang="en-IN" sz="2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rr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eve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ch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ced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700" y="5333365"/>
            <a:ext cx="3097529" cy="139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763895"/>
            <a:ext cx="2595232" cy="108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4020" y="587628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6025" y="0"/>
                </a:lnTo>
              </a:path>
            </a:pathLst>
          </a:custGeom>
          <a:ln w="6353">
            <a:solidFill>
              <a:srgbClr val="058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4799965"/>
            <a:ext cx="678177" cy="412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118" y="335114"/>
            <a:ext cx="8065763" cy="953578"/>
          </a:xfrm>
          <a:prstGeom prst="rect">
            <a:avLst/>
          </a:prstGeom>
        </p:spPr>
        <p:txBody>
          <a:bodyPr vert="horz" wrap="square" lIns="0" tIns="283956" rIns="0" bIns="0" rtlCol="0">
            <a:spAutoFit/>
          </a:bodyPr>
          <a:lstStyle/>
          <a:p>
            <a:pPr marL="1979295">
              <a:lnSpc>
                <a:spcPts val="5235"/>
              </a:lnSpc>
            </a:pPr>
            <a:r>
              <a:rPr spc="-30" dirty="0">
                <a:solidFill>
                  <a:schemeClr val="tx1"/>
                </a:solidFill>
              </a:rPr>
              <a:t>Prio</a:t>
            </a:r>
            <a:r>
              <a:rPr spc="-5" dirty="0">
                <a:solidFill>
                  <a:schemeClr val="tx1"/>
                </a:solidFill>
              </a:rPr>
              <a:t>r</a:t>
            </a:r>
            <a:r>
              <a:rPr spc="10" dirty="0">
                <a:solidFill>
                  <a:schemeClr val="tx1"/>
                </a:solidFill>
              </a:rPr>
              <a:t>i</a:t>
            </a:r>
            <a:r>
              <a:rPr spc="-2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y</a:t>
            </a:r>
            <a:r>
              <a:rPr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tx1"/>
                </a:solidFill>
              </a:rPr>
              <a:t>Re</a:t>
            </a:r>
            <a:r>
              <a:rPr spc="5" dirty="0">
                <a:solidFill>
                  <a:schemeClr val="tx1"/>
                </a:solidFill>
              </a:rPr>
              <a:t>s</a:t>
            </a:r>
            <a:r>
              <a:rPr spc="-5" dirty="0">
                <a:solidFill>
                  <a:schemeClr val="tx1"/>
                </a:solidFill>
              </a:rPr>
              <a:t>o</a:t>
            </a:r>
            <a:r>
              <a:rPr spc="10" dirty="0">
                <a:solidFill>
                  <a:schemeClr val="tx1"/>
                </a:solidFill>
              </a:rPr>
              <a:t>l</a:t>
            </a:r>
            <a:r>
              <a:rPr spc="5" dirty="0">
                <a:solidFill>
                  <a:schemeClr val="tx1"/>
                </a:solidFill>
              </a:rPr>
              <a:t>v</a:t>
            </a:r>
            <a:r>
              <a:rPr spc="-5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66" y="1724274"/>
            <a:ext cx="8323614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ck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rm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RR</a:t>
            </a:r>
            <a:r>
              <a:rPr sz="3200" spc="-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55600" marR="520700" indent="-342900" algn="just">
              <a:lnSpc>
                <a:spcPct val="100000"/>
              </a:lnSpc>
              <a:spcBef>
                <a:spcPts val="800"/>
              </a:spcBef>
              <a:buClr>
                <a:srgbClr val="98FF98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ghes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ec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>
                <a:latin typeface="Arial"/>
                <a:cs typeface="Arial"/>
              </a:rPr>
              <a:t>st</a:t>
            </a:r>
            <a:r>
              <a:rPr sz="3200">
                <a:latin typeface="Arial"/>
                <a:cs typeface="Arial"/>
              </a:rPr>
              <a:t>r</a:t>
            </a:r>
            <a:r>
              <a:rPr sz="3200" spc="5">
                <a:latin typeface="Arial"/>
                <a:cs typeface="Arial"/>
              </a:rPr>
              <a:t>obe</a:t>
            </a:r>
            <a:r>
              <a:rPr sz="3200">
                <a:latin typeface="Arial"/>
                <a:cs typeface="Arial"/>
              </a:rPr>
              <a:t>d</a:t>
            </a:r>
            <a:r>
              <a:rPr sz="3200" spc="85">
                <a:latin typeface="Times New Roman"/>
                <a:cs typeface="Times New Roman"/>
              </a:rPr>
              <a:t> </a:t>
            </a:r>
            <a:r>
              <a:rPr sz="3200" spc="-5" smtClean="0">
                <a:latin typeface="Arial"/>
                <a:cs typeface="Arial"/>
              </a:rPr>
              <a:t>i</a:t>
            </a:r>
            <a:r>
              <a:rPr sz="3200" spc="5" smtClean="0">
                <a:latin typeface="Arial"/>
                <a:cs typeface="Arial"/>
              </a:rPr>
              <a:t>n</a:t>
            </a:r>
            <a:r>
              <a:rPr sz="3200" spc="-20" smtClean="0">
                <a:latin typeface="Arial"/>
                <a:cs typeface="Arial"/>
              </a:rPr>
              <a:t>t</a:t>
            </a:r>
            <a:r>
              <a:rPr sz="3200" u="heavy" smtClean="0">
                <a:latin typeface="Arial"/>
                <a:cs typeface="Arial"/>
              </a:rPr>
              <a:t>o</a:t>
            </a:r>
            <a:r>
              <a:rPr sz="3200" u="heavy" spc="-5" smtClean="0">
                <a:latin typeface="Arial"/>
                <a:cs typeface="Arial"/>
              </a:rPr>
              <a:t> </a:t>
            </a:r>
            <a:r>
              <a:rPr sz="3200" u="heavy" spc="-10" dirty="0">
                <a:latin typeface="Arial"/>
                <a:cs typeface="Arial"/>
              </a:rPr>
              <a:t>t</a:t>
            </a:r>
            <a:r>
              <a:rPr sz="3200" u="heavy" spc="5" dirty="0">
                <a:latin typeface="Arial"/>
                <a:cs typeface="Arial"/>
              </a:rPr>
              <a:t>h</a:t>
            </a:r>
            <a:r>
              <a:rPr sz="3200" u="heavy" dirty="0">
                <a:latin typeface="Arial"/>
                <a:cs typeface="Arial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co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espo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IS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du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T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pu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2934</TotalTime>
  <Words>1068</Words>
  <Application>Microsoft Office PowerPoint</Application>
  <PresentationFormat>On-screen Show (4:3)</PresentationFormat>
  <Paragraphs>107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8259 PIC</vt:lpstr>
      <vt:lpstr>8259 Special Features</vt:lpstr>
      <vt:lpstr>8259 Special Features</vt:lpstr>
      <vt:lpstr>8259A Block Diagram</vt:lpstr>
      <vt:lpstr>Data Bus Buffer</vt:lpstr>
      <vt:lpstr>Read-Write Control Logic</vt:lpstr>
      <vt:lpstr>Control Logic</vt:lpstr>
      <vt:lpstr>IRR and ISR</vt:lpstr>
      <vt:lpstr>Priority Resolver</vt:lpstr>
      <vt:lpstr>Interrupt Mask Register</vt:lpstr>
      <vt:lpstr>The Cascade Buffer/Comparator</vt:lpstr>
      <vt:lpstr>8259 Pin Connections</vt:lpstr>
      <vt:lpstr>Chip Select ( CS )</vt:lpstr>
      <vt:lpstr>RD &amp; WR</vt:lpstr>
      <vt:lpstr>SP/EN: Slave program/enable buffer</vt:lpstr>
      <vt:lpstr>Sequence of Operation of 8259 PIC with MP 8086/8088</vt:lpstr>
      <vt:lpstr>Sequence of Operation of 8259 PIC with MP 8086/8088: Event sequence occurring in 8086 system is given below:-</vt:lpstr>
      <vt:lpstr>Sequence of Operation of 8259 PIC with MP 8086/8088: Event sequence occurring in 8086 system is given below:-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Dr. Manju Khurana</cp:lastModifiedBy>
  <cp:revision>40</cp:revision>
  <dcterms:created xsi:type="dcterms:W3CDTF">2018-04-17T05:32:58Z</dcterms:created>
  <dcterms:modified xsi:type="dcterms:W3CDTF">2021-04-22T11:30:51Z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LastSaved">
    <vt:filetime>2018-04-17T00:00:00Z</vt:filetime>
  </property>
</Properties>
</file>