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80" r:id="rId9"/>
    <p:sldId id="281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1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40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982" autoAdjust="0"/>
  </p:normalViewPr>
  <p:slideViewPr>
    <p:cSldViewPr>
      <p:cViewPr>
        <p:scale>
          <a:sx n="70" d="100"/>
          <a:sy n="70" d="100"/>
        </p:scale>
        <p:origin x="-13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E4CF232-6E4D-46C8-B0C9-D35EB85873A3}" type="datetimeFigureOut">
              <a:rPr lang="en-US"/>
              <a:pPr>
                <a:defRPr/>
              </a:pPr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8B8908C-C397-4E83-B3AA-4EF5FB526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4D689D2-9F5B-4A65-A873-B14A18A69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5E165-85D0-4B64-BD67-43A5B334B5A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000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089275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IIITD_pptslide_jpeg-01.jpg"/>
          <p:cNvPicPr>
            <a:picLocks noChangeAspect="1"/>
          </p:cNvPicPr>
          <p:nvPr/>
        </p:nvPicPr>
        <p:blipFill>
          <a:blip r:embed="rId2" cstate="print"/>
          <a:srcRect l="36826" t="32381" r="37619" b="47090"/>
          <a:stretch>
            <a:fillRect/>
          </a:stretch>
        </p:blipFill>
        <p:spPr bwMode="auto">
          <a:xfrm>
            <a:off x="685800" y="4948238"/>
            <a:ext cx="2336800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30628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94" y="3338742"/>
            <a:ext cx="6858000" cy="11461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654425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9163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96977"/>
            <a:ext cx="7772401" cy="4951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192B3-54B2-412B-B451-F70DB50A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543675" y="369888"/>
            <a:ext cx="0" cy="5807075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3675" y="5456238"/>
            <a:ext cx="4476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14525" cy="4995298"/>
          </a:xfrm>
        </p:spPr>
        <p:txBody>
          <a:bodyPr vert="eaVert"/>
          <a:lstStyle>
            <a:lvl1pPr>
              <a:defRPr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17FC9-1A2C-4D0F-9109-DDEB85302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>
            <a:spLocks/>
          </p:cNvSpPr>
          <p:nvPr userDrawn="1"/>
        </p:nvSpPr>
        <p:spPr bwMode="auto">
          <a:xfrm>
            <a:off x="685800" y="4953000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507F4-BF83-4B14-911F-94606432A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6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0936C-1C5B-42E0-B49B-CFD9CDCE7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190173"/>
            <a:ext cx="3834246" cy="498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0173"/>
            <a:ext cx="3829050" cy="498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91D23-8E6D-47E7-B506-EC8936BFE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85800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160692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154891"/>
            <a:ext cx="3815196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0690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54891"/>
            <a:ext cx="3829050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6C9DD-91CA-4331-AD42-D1FFCAA19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85800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3C91D-9CB4-457C-B0BE-7B74A9D7B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341B9-0C98-42F6-91A6-9EE07A4FD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6113" y="2060575"/>
            <a:ext cx="2947987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38EEF-6702-4B83-8DF1-48698A6C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6113" y="2060575"/>
            <a:ext cx="2947987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409575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0B06-8E9F-4533-A04C-54686BD3A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365125"/>
            <a:ext cx="77724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828800"/>
            <a:ext cx="7772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21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PP | ECommerce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4C0B7F-B9F3-4687-BA33-E4A018D00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4" r:id="rId3"/>
    <p:sldLayoutId id="2147483948" r:id="rId4"/>
    <p:sldLayoutId id="2147483949" r:id="rId5"/>
    <p:sldLayoutId id="2147483950" r:id="rId6"/>
    <p:sldLayoutId id="2147483945" r:id="rId7"/>
    <p:sldLayoutId id="2147483951" r:id="rId8"/>
    <p:sldLayoutId id="2147483952" r:id="rId9"/>
    <p:sldLayoutId id="2147483953" r:id="rId10"/>
    <p:sldLayoutId id="2147483954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EADA7"/>
          </a:solidFill>
          <a:latin typeface="Segoe UI" pitchFamily="34" charset="0"/>
          <a:cs typeface="Segoe U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 2" pitchFamily="1" charset="2"/>
        <a:buChar char=""/>
        <a:defRPr sz="28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1" charset="2"/>
        <a:buChar char=""/>
        <a:defRPr sz="24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1" charset="2"/>
        <a:buChar char=""/>
        <a:defRPr sz="20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1" charset="2"/>
        <a:buChar char=""/>
        <a:defRPr sz="20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1" charset="2"/>
        <a:buChar char=""/>
        <a:defRPr sz="20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8077200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Practice Of Programming </a:t>
            </a:r>
            <a:br>
              <a:rPr lang="en-US" dirty="0" smtClean="0"/>
            </a:br>
            <a:r>
              <a:rPr lang="en-US" dirty="0" smtClean="0"/>
              <a:t>Ecommerce System</a:t>
            </a:r>
            <a:endParaRPr lang="en-US" dirty="0" smtClean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7773306" cy="1146172"/>
          </a:xfrm>
        </p:spPr>
        <p:txBody>
          <a:bodyPr>
            <a:noAutofit/>
          </a:bodyPr>
          <a:lstStyle/>
          <a:p>
            <a:pPr algn="r"/>
            <a:r>
              <a:rPr lang="en-IN" sz="2000" dirty="0" smtClean="0"/>
              <a:t>Harsh Manocha (2012134</a:t>
            </a:r>
            <a:r>
              <a:rPr lang="en-IN" sz="2000" dirty="0" smtClean="0"/>
              <a:t>)</a:t>
            </a:r>
          </a:p>
          <a:p>
            <a:pPr algn="r"/>
            <a:r>
              <a:rPr lang="en-US" sz="2000" dirty="0" err="1" smtClean="0"/>
              <a:t>Pranav</a:t>
            </a:r>
            <a:r>
              <a:rPr lang="en-US" sz="2000" dirty="0" smtClean="0"/>
              <a:t> Jain (2011075)</a:t>
            </a:r>
          </a:p>
          <a:p>
            <a:pPr algn="r"/>
            <a:r>
              <a:rPr lang="en-US" sz="2000" dirty="0" err="1" smtClean="0"/>
              <a:t>Pulkit</a:t>
            </a:r>
            <a:r>
              <a:rPr lang="en-US" sz="2000" dirty="0" smtClean="0"/>
              <a:t> </a:t>
            </a:r>
            <a:r>
              <a:rPr lang="en-US" sz="2000" dirty="0" err="1" smtClean="0"/>
              <a:t>Arora</a:t>
            </a:r>
            <a:r>
              <a:rPr lang="en-US" sz="2000" dirty="0" smtClean="0"/>
              <a:t> (2012082)</a:t>
            </a:r>
            <a:endParaRPr lang="en-IN" sz="2000" dirty="0" smtClean="0"/>
          </a:p>
          <a:p>
            <a:pPr algn="r"/>
            <a:r>
              <a:rPr lang="en-IN" sz="2000" dirty="0" err="1" smtClean="0"/>
              <a:t>Talha</a:t>
            </a:r>
            <a:r>
              <a:rPr lang="en-IN" sz="2000" dirty="0" smtClean="0"/>
              <a:t> </a:t>
            </a:r>
            <a:r>
              <a:rPr lang="en-IN" sz="2000" dirty="0" smtClean="0"/>
              <a:t>Ahmad Siddiqui (2012111</a:t>
            </a:r>
            <a:r>
              <a:rPr lang="en-IN" sz="2000" dirty="0" smtClean="0"/>
              <a:t>)</a:t>
            </a:r>
            <a:endParaRPr lang="en-IN" sz="20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Functionality</a:t>
            </a:r>
            <a:endParaRPr lang="en-IN" dirty="0" smtClean="0"/>
          </a:p>
          <a:p>
            <a:r>
              <a:rPr lang="en-US" dirty="0" smtClean="0"/>
              <a:t>Design Patterns Used</a:t>
            </a:r>
            <a:endParaRPr lang="en-IN" dirty="0" smtClean="0"/>
          </a:p>
          <a:p>
            <a:r>
              <a:rPr lang="en-US" dirty="0" smtClean="0"/>
              <a:t>Validation and Unit Testing</a:t>
            </a:r>
            <a:endParaRPr lang="en-IN" dirty="0" smtClean="0"/>
          </a:p>
          <a:p>
            <a:r>
              <a:rPr lang="en-IN" dirty="0" smtClean="0"/>
              <a:t>Static Analysis</a:t>
            </a:r>
            <a:endParaRPr lang="en-IN" dirty="0" smtClean="0"/>
          </a:p>
          <a:p>
            <a:r>
              <a:rPr lang="en-IN" dirty="0" smtClean="0"/>
              <a:t>Technical Challenges Faced</a:t>
            </a:r>
          </a:p>
          <a:p>
            <a:r>
              <a:rPr lang="en-US" dirty="0" smtClean="0"/>
              <a:t>Future Work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PP | </a:t>
            </a:r>
            <a:r>
              <a:rPr lang="en-IN" dirty="0" err="1" smtClean="0"/>
              <a:t>ECommerce</a:t>
            </a:r>
            <a:r>
              <a:rPr lang="en-IN" dirty="0" smtClean="0"/>
              <a:t>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70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b="1" dirty="0" smtClean="0"/>
              <a:t>Built an </a:t>
            </a:r>
            <a:r>
              <a:rPr lang="en-IN" b="1" dirty="0" smtClean="0"/>
              <a:t>innovative E-Commerce Platform for </a:t>
            </a:r>
            <a:r>
              <a:rPr lang="en-IN" b="1" dirty="0" smtClean="0"/>
              <a:t>a Buyer-Seller System.</a:t>
            </a:r>
            <a:endParaRPr lang="en-US" b="1" dirty="0" smtClean="0"/>
          </a:p>
          <a:p>
            <a:pPr marL="0" indent="0"/>
            <a:r>
              <a:rPr lang="en-IN" dirty="0" smtClean="0"/>
              <a:t>Application </a:t>
            </a:r>
            <a:r>
              <a:rPr lang="en-IN" dirty="0" smtClean="0"/>
              <a:t>is divided into two main </a:t>
            </a:r>
            <a:r>
              <a:rPr lang="en-IN" dirty="0" smtClean="0"/>
              <a:t>sections</a:t>
            </a:r>
          </a:p>
          <a:p>
            <a:pPr marL="0" indent="0"/>
            <a:r>
              <a:rPr lang="en-IN" dirty="0" smtClean="0"/>
              <a:t>Buyer's </a:t>
            </a:r>
            <a:r>
              <a:rPr lang="en-IN" dirty="0" smtClean="0"/>
              <a:t>side of the application </a:t>
            </a:r>
            <a:r>
              <a:rPr lang="en-IN" dirty="0" smtClean="0"/>
              <a:t>manages</a:t>
            </a:r>
          </a:p>
          <a:p>
            <a:pPr marL="457200" lvl="1" indent="0"/>
            <a:r>
              <a:rPr lang="en-US" dirty="0" smtClean="0"/>
              <a:t>Catalog</a:t>
            </a:r>
          </a:p>
          <a:p>
            <a:pPr marL="457200" lvl="1" indent="0"/>
            <a:r>
              <a:rPr lang="en-US" dirty="0" smtClean="0"/>
              <a:t>Cart </a:t>
            </a:r>
          </a:p>
          <a:p>
            <a:pPr marL="457200" lvl="1" indent="0"/>
            <a:r>
              <a:rPr lang="en-US" dirty="0" smtClean="0"/>
              <a:t>Checkout System</a:t>
            </a:r>
          </a:p>
          <a:p>
            <a:pPr marL="0" indent="0"/>
            <a:r>
              <a:rPr lang="en-US" dirty="0" smtClean="0"/>
              <a:t> Seller’s side of the application manages</a:t>
            </a:r>
          </a:p>
          <a:p>
            <a:pPr marL="457200" lvl="1" indent="0"/>
            <a:r>
              <a:rPr lang="en-US" dirty="0" smtClean="0"/>
              <a:t>Product Maintenance </a:t>
            </a:r>
          </a:p>
          <a:p>
            <a:pPr marL="457200" lvl="1" indent="0"/>
            <a:r>
              <a:rPr lang="en-US" dirty="0" smtClean="0"/>
              <a:t>Order Fulfillment</a:t>
            </a:r>
            <a:endParaRPr lang="en-IN" dirty="0" smtClean="0"/>
          </a:p>
          <a:p>
            <a:pPr marL="0" indent="0"/>
            <a:endParaRPr lang="en-IN" dirty="0" smtClean="0"/>
          </a:p>
          <a:p>
            <a:pPr marL="457200" lvl="1" indent="0"/>
            <a:endParaRPr lang="en-IN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PP | ECommerce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212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943045" cy="4983163"/>
          </a:xfrm>
        </p:spPr>
        <p:txBody>
          <a:bodyPr>
            <a:normAutofit/>
          </a:bodyPr>
          <a:lstStyle/>
          <a:p>
            <a:r>
              <a:rPr lang="en-IN" dirty="0" smtClean="0"/>
              <a:t>We have used 4 design Patterns in our application</a:t>
            </a:r>
            <a:endParaRPr lang="en-IN" dirty="0" smtClean="0"/>
          </a:p>
          <a:p>
            <a:pPr lvl="1"/>
            <a:r>
              <a:rPr lang="en-IN" dirty="0" smtClean="0"/>
              <a:t>Model - View – Controller</a:t>
            </a:r>
            <a:endParaRPr lang="en-IN" dirty="0" smtClean="0"/>
          </a:p>
          <a:p>
            <a:pPr lvl="1"/>
            <a:r>
              <a:rPr lang="en-IN" dirty="0" smtClean="0"/>
              <a:t>Adapter Pattern (</a:t>
            </a:r>
            <a:r>
              <a:rPr lang="en-IN" dirty="0" err="1" smtClean="0"/>
              <a:t>ActiveRecords</a:t>
            </a:r>
            <a:r>
              <a:rPr lang="en-IN" dirty="0" smtClean="0"/>
              <a:t> in </a:t>
            </a:r>
            <a:r>
              <a:rPr lang="en-IN" dirty="0" err="1" smtClean="0"/>
              <a:t>RoR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Singleton</a:t>
            </a:r>
          </a:p>
          <a:p>
            <a:pPr lvl="1"/>
            <a:r>
              <a:rPr lang="en-IN" dirty="0" smtClean="0"/>
              <a:t>Factory Pattern </a:t>
            </a:r>
          </a:p>
          <a:p>
            <a:pPr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PP | ECommerce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40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7652" cy="4983163"/>
          </a:xfrm>
        </p:spPr>
        <p:txBody>
          <a:bodyPr/>
          <a:lstStyle/>
          <a:p>
            <a:r>
              <a:rPr lang="en-US" dirty="0" smtClean="0"/>
              <a:t>Text fields cannot be blank</a:t>
            </a:r>
          </a:p>
          <a:p>
            <a:r>
              <a:rPr lang="en-US" dirty="0" smtClean="0"/>
              <a:t>Price should be a valid number – used </a:t>
            </a:r>
            <a:r>
              <a:rPr lang="en-US" dirty="0" err="1" smtClean="0"/>
              <a:t>Numericality</a:t>
            </a:r>
            <a:endParaRPr lang="en-US" dirty="0" smtClean="0"/>
          </a:p>
          <a:p>
            <a:r>
              <a:rPr lang="en-US" dirty="0" smtClean="0"/>
              <a:t>Uniqueness in the Title </a:t>
            </a:r>
          </a:p>
          <a:p>
            <a:r>
              <a:rPr lang="en-US" dirty="0" smtClean="0"/>
              <a:t>URL of the images should be a .gif, .jpg or .</a:t>
            </a:r>
            <a:r>
              <a:rPr lang="en-US" dirty="0" err="1" smtClean="0"/>
              <a:t>png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Whitelisting</a:t>
            </a:r>
            <a:endParaRPr lang="en-US" dirty="0" smtClean="0"/>
          </a:p>
          <a:p>
            <a:r>
              <a:rPr lang="en-US" dirty="0" smtClean="0"/>
              <a:t>Email address validation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Password length validation</a:t>
            </a:r>
          </a:p>
          <a:p>
            <a:endParaRPr lang="en-US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6538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1826"/>
            <a:ext cx="7772401" cy="5274528"/>
          </a:xfrm>
        </p:spPr>
        <p:txBody>
          <a:bodyPr>
            <a:normAutofit/>
          </a:bodyPr>
          <a:lstStyle/>
          <a:p>
            <a:r>
              <a:rPr lang="en-US" dirty="0" smtClean="0"/>
              <a:t>Performed </a:t>
            </a:r>
            <a:r>
              <a:rPr lang="en-US" dirty="0" err="1" smtClean="0"/>
              <a:t>RSpec</a:t>
            </a:r>
            <a:r>
              <a:rPr lang="en-US" dirty="0" smtClean="0"/>
              <a:t> Tests on different objects</a:t>
            </a:r>
          </a:p>
          <a:p>
            <a:r>
              <a:rPr lang="en-US" dirty="0" smtClean="0"/>
              <a:t>Assert calls – expected to be true</a:t>
            </a:r>
          </a:p>
          <a:p>
            <a:r>
              <a:rPr lang="en-US" dirty="0" smtClean="0"/>
              <a:t>Number of tests performed – 56</a:t>
            </a:r>
          </a:p>
          <a:p>
            <a:r>
              <a:rPr lang="en-US" dirty="0" smtClean="0"/>
              <a:t>Number of assertions – 165</a:t>
            </a:r>
          </a:p>
          <a:p>
            <a:r>
              <a:rPr lang="en-US" dirty="0" smtClean="0"/>
              <a:t>All tests passed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PP | ECommerce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58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RuboCop</a:t>
            </a:r>
            <a:r>
              <a:rPr lang="en-US" dirty="0" smtClean="0"/>
              <a:t> – Static Analysis</a:t>
            </a:r>
          </a:p>
          <a:p>
            <a:r>
              <a:rPr lang="en-US" dirty="0" smtClean="0"/>
              <a:t>Brakeman – Security Analysis</a:t>
            </a:r>
          </a:p>
          <a:p>
            <a:r>
              <a:rPr lang="en-US" dirty="0" err="1" smtClean="0"/>
              <a:t>RubyCritic</a:t>
            </a:r>
            <a:r>
              <a:rPr lang="en-US" dirty="0" smtClean="0"/>
              <a:t> – Static Analysis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PP | ECommerce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61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and Setting up of Ruby on Rails Framework</a:t>
            </a:r>
          </a:p>
          <a:p>
            <a:r>
              <a:rPr lang="en-US" dirty="0" smtClean="0"/>
              <a:t>Challenges in transitioning from the design phase to the implementation phase</a:t>
            </a:r>
          </a:p>
          <a:p>
            <a:r>
              <a:rPr lang="en-US" dirty="0" smtClean="0"/>
              <a:t>Envisioning tests before developing the code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PP | ECommerce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61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Negotiation System to negotiate between buyer and seller</a:t>
            </a:r>
          </a:p>
          <a:p>
            <a:r>
              <a:rPr lang="en-US" dirty="0" smtClean="0"/>
              <a:t>Bulk buying option for the buyers</a:t>
            </a:r>
          </a:p>
          <a:p>
            <a:r>
              <a:rPr lang="en-IN" dirty="0" smtClean="0"/>
              <a:t>Incorporate transaction and shipping process in the </a:t>
            </a:r>
            <a:r>
              <a:rPr lang="en-IN" dirty="0" smtClean="0"/>
              <a:t>system</a:t>
            </a:r>
          </a:p>
          <a:p>
            <a:r>
              <a:rPr lang="en-IN" dirty="0" smtClean="0"/>
              <a:t>Developing a mobile app for the same </a:t>
            </a:r>
            <a:r>
              <a:rPr lang="en-IN" dirty="0" smtClean="0"/>
              <a:t>system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PP | ECommerce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F1A-0958-4B96-9D4F-08D69D11B52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61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MARJEETSINGH@W8909LJT4R1T3PP7" val="3679"/>
</p:tagLst>
</file>

<file path=ppt/theme/theme1.xml><?xml version="1.0" encoding="utf-8"?>
<a:theme xmlns:a="http://schemas.openxmlformats.org/drawingml/2006/main" name="CourseModule5-OS Bas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CourseModule5-OS Basics</Template>
  <TotalTime>44</TotalTime>
  <Words>294</Words>
  <Application>Microsoft Office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CourseModule5-OS Basics</vt:lpstr>
      <vt:lpstr>Practice Of Programming  Ecommerce System</vt:lpstr>
      <vt:lpstr>Overview</vt:lpstr>
      <vt:lpstr>Basic Functionality</vt:lpstr>
      <vt:lpstr>Design Patterns Used</vt:lpstr>
      <vt:lpstr>Validation Testing</vt:lpstr>
      <vt:lpstr>Unit Testing</vt:lpstr>
      <vt:lpstr>Static Analysis</vt:lpstr>
      <vt:lpstr>Technical Challenges Faced</vt:lpstr>
      <vt:lpstr>Future Work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Programming  Ecommerce System</dc:title>
  <dc:creator>Talha Siddiqui</dc:creator>
  <cp:lastModifiedBy>Talha Siddiqui</cp:lastModifiedBy>
  <cp:revision>69</cp:revision>
  <cp:lastPrinted>2010-08-05T01:43:06Z</cp:lastPrinted>
  <dcterms:created xsi:type="dcterms:W3CDTF">2015-05-03T03:43:06Z</dcterms:created>
  <dcterms:modified xsi:type="dcterms:W3CDTF">2015-05-03T04:27:59Z</dcterms:modified>
</cp:coreProperties>
</file>