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0" r:id="rId7"/>
    <p:sldId id="281" r:id="rId8"/>
    <p:sldId id="282" r:id="rId9"/>
    <p:sldId id="286" r:id="rId10"/>
    <p:sldId id="287" r:id="rId11"/>
    <p:sldId id="288" r:id="rId12"/>
    <p:sldId id="289" r:id="rId13"/>
    <p:sldId id="290" r:id="rId14"/>
    <p:sldId id="291" r:id="rId15"/>
    <p:sldId id="292" r:id="rId16"/>
    <p:sldId id="293" r:id="rId17"/>
    <p:sldId id="294" r:id="rId18"/>
    <p:sldId id="295" r:id="rId19"/>
    <p:sldId id="285" r:id="rId20"/>
    <p:sldId id="274" r:id="rId21"/>
    <p:sldId id="277" r:id="rId22"/>
    <p:sldId id="278"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C1B4F-83BA-46BC-81C4-3473615A6E85}" v="6" dt="2024-09-30T09:57:26.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2" autoAdjust="0"/>
    <p:restoredTop sz="94660"/>
  </p:normalViewPr>
  <p:slideViewPr>
    <p:cSldViewPr>
      <p:cViewPr varScale="1">
        <p:scale>
          <a:sx n="82" d="100"/>
          <a:sy n="82" d="100"/>
        </p:scale>
        <p:origin x="1493"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pratap" userId="365b64fd71a0a29b" providerId="LiveId" clId="{B50C1B4F-83BA-46BC-81C4-3473615A6E85}"/>
    <pc:docChg chg="custSel addSld delSld modSld sldOrd">
      <pc:chgData name="akshay pratap" userId="365b64fd71a0a29b" providerId="LiveId" clId="{B50C1B4F-83BA-46BC-81C4-3473615A6E85}" dt="2024-09-30T10:00:15.867" v="101" actId="115"/>
      <pc:docMkLst>
        <pc:docMk/>
      </pc:docMkLst>
      <pc:sldChg chg="del">
        <pc:chgData name="akshay pratap" userId="365b64fd71a0a29b" providerId="LiveId" clId="{B50C1B4F-83BA-46BC-81C4-3473615A6E85}" dt="2024-09-30T09:49:51.447" v="0" actId="2696"/>
        <pc:sldMkLst>
          <pc:docMk/>
          <pc:sldMk cId="3859089971" sldId="283"/>
        </pc:sldMkLst>
      </pc:sldChg>
      <pc:sldChg chg="del">
        <pc:chgData name="akshay pratap" userId="365b64fd71a0a29b" providerId="LiveId" clId="{B50C1B4F-83BA-46BC-81C4-3473615A6E85}" dt="2024-09-30T09:49:54.249" v="1" actId="2696"/>
        <pc:sldMkLst>
          <pc:docMk/>
          <pc:sldMk cId="2104918689" sldId="284"/>
        </pc:sldMkLst>
      </pc:sldChg>
      <pc:sldChg chg="modSp mod ord">
        <pc:chgData name="akshay pratap" userId="365b64fd71a0a29b" providerId="LiveId" clId="{B50C1B4F-83BA-46BC-81C4-3473615A6E85}" dt="2024-09-30T10:00:01.645" v="99" actId="120"/>
        <pc:sldMkLst>
          <pc:docMk/>
          <pc:sldMk cId="2068206922" sldId="285"/>
        </pc:sldMkLst>
        <pc:spChg chg="mod">
          <ac:chgData name="akshay pratap" userId="365b64fd71a0a29b" providerId="LiveId" clId="{B50C1B4F-83BA-46BC-81C4-3473615A6E85}" dt="2024-09-30T10:00:01.645" v="99" actId="120"/>
          <ac:spMkLst>
            <pc:docMk/>
            <pc:sldMk cId="2068206922" sldId="285"/>
            <ac:spMk id="2" creationId="{2971569A-2137-712A-BCA2-ED94C7B19752}"/>
          </ac:spMkLst>
        </pc:spChg>
      </pc:sldChg>
      <pc:sldChg chg="addSp delSp modSp new mod">
        <pc:chgData name="akshay pratap" userId="365b64fd71a0a29b" providerId="LiveId" clId="{B50C1B4F-83BA-46BC-81C4-3473615A6E85}" dt="2024-09-30T10:00:15.867" v="101" actId="115"/>
        <pc:sldMkLst>
          <pc:docMk/>
          <pc:sldMk cId="669671575" sldId="286"/>
        </pc:sldMkLst>
        <pc:spChg chg="mod">
          <ac:chgData name="akshay pratap" userId="365b64fd71a0a29b" providerId="LiveId" clId="{B50C1B4F-83BA-46BC-81C4-3473615A6E85}" dt="2024-09-30T10:00:15.867" v="101" actId="115"/>
          <ac:spMkLst>
            <pc:docMk/>
            <pc:sldMk cId="669671575" sldId="286"/>
            <ac:spMk id="2" creationId="{F34E2FD0-AFD8-96DC-3ADD-82779433D215}"/>
          </ac:spMkLst>
        </pc:spChg>
        <pc:spChg chg="del">
          <ac:chgData name="akshay pratap" userId="365b64fd71a0a29b" providerId="LiveId" clId="{B50C1B4F-83BA-46BC-81C4-3473615A6E85}" dt="2024-09-30T09:50:34.613" v="6" actId="931"/>
          <ac:spMkLst>
            <pc:docMk/>
            <pc:sldMk cId="669671575" sldId="286"/>
            <ac:spMk id="3" creationId="{248F560A-02AC-8DA7-4919-2319F049EE9A}"/>
          </ac:spMkLst>
        </pc:spChg>
        <pc:picChg chg="add mod">
          <ac:chgData name="akshay pratap" userId="365b64fd71a0a29b" providerId="LiveId" clId="{B50C1B4F-83BA-46BC-81C4-3473615A6E85}" dt="2024-09-30T09:50:50.910" v="10" actId="14100"/>
          <ac:picMkLst>
            <pc:docMk/>
            <pc:sldMk cId="669671575" sldId="286"/>
            <ac:picMk id="5" creationId="{8EF25F29-8529-33CD-C919-96033BF8E9EA}"/>
          </ac:picMkLst>
        </pc:picChg>
      </pc:sldChg>
      <pc:sldChg chg="addSp modSp new mod">
        <pc:chgData name="akshay pratap" userId="365b64fd71a0a29b" providerId="LiveId" clId="{B50C1B4F-83BA-46BC-81C4-3473615A6E85}" dt="2024-09-30T09:58:50.295" v="77" actId="14100"/>
        <pc:sldMkLst>
          <pc:docMk/>
          <pc:sldMk cId="3375769487" sldId="287"/>
        </pc:sldMkLst>
        <pc:picChg chg="add mod">
          <ac:chgData name="akshay pratap" userId="365b64fd71a0a29b" providerId="LiveId" clId="{B50C1B4F-83BA-46BC-81C4-3473615A6E85}" dt="2024-09-30T09:58:50.295" v="77" actId="14100"/>
          <ac:picMkLst>
            <pc:docMk/>
            <pc:sldMk cId="3375769487" sldId="287"/>
            <ac:picMk id="5" creationId="{9F6F5D0D-89CD-1BDC-4DC2-C0BE2A35DE76}"/>
          </ac:picMkLst>
        </pc:picChg>
      </pc:sldChg>
      <pc:sldChg chg="addSp modSp new mod">
        <pc:chgData name="akshay pratap" userId="365b64fd71a0a29b" providerId="LiveId" clId="{B50C1B4F-83BA-46BC-81C4-3473615A6E85}" dt="2024-09-30T09:58:58.785" v="79" actId="14100"/>
        <pc:sldMkLst>
          <pc:docMk/>
          <pc:sldMk cId="3729735194" sldId="288"/>
        </pc:sldMkLst>
        <pc:picChg chg="add mod">
          <ac:chgData name="akshay pratap" userId="365b64fd71a0a29b" providerId="LiveId" clId="{B50C1B4F-83BA-46BC-81C4-3473615A6E85}" dt="2024-09-30T09:58:58.785" v="79" actId="14100"/>
          <ac:picMkLst>
            <pc:docMk/>
            <pc:sldMk cId="3729735194" sldId="288"/>
            <ac:picMk id="5" creationId="{FF2EA270-1C94-16E2-8061-EF9F37B565CE}"/>
          </ac:picMkLst>
        </pc:picChg>
      </pc:sldChg>
      <pc:sldChg chg="addSp delSp modSp new mod">
        <pc:chgData name="akshay pratap" userId="365b64fd71a0a29b" providerId="LiveId" clId="{B50C1B4F-83BA-46BC-81C4-3473615A6E85}" dt="2024-09-30T09:59:07.947" v="81" actId="14100"/>
        <pc:sldMkLst>
          <pc:docMk/>
          <pc:sldMk cId="3965522044" sldId="289"/>
        </pc:sldMkLst>
        <pc:picChg chg="add del mod">
          <ac:chgData name="akshay pratap" userId="365b64fd71a0a29b" providerId="LiveId" clId="{B50C1B4F-83BA-46BC-81C4-3473615A6E85}" dt="2024-09-30T09:52:58.755" v="29" actId="21"/>
          <ac:picMkLst>
            <pc:docMk/>
            <pc:sldMk cId="3965522044" sldId="289"/>
            <ac:picMk id="5" creationId="{955C5652-77BC-F159-D488-A0E66FA3E0A9}"/>
          </ac:picMkLst>
        </pc:picChg>
        <pc:picChg chg="add mod">
          <ac:chgData name="akshay pratap" userId="365b64fd71a0a29b" providerId="LiveId" clId="{B50C1B4F-83BA-46BC-81C4-3473615A6E85}" dt="2024-09-30T09:59:07.947" v="81" actId="14100"/>
          <ac:picMkLst>
            <pc:docMk/>
            <pc:sldMk cId="3965522044" sldId="289"/>
            <ac:picMk id="7" creationId="{397ACA2B-510E-CFBC-B9D5-8A9BCAD9C526}"/>
          </ac:picMkLst>
        </pc:picChg>
      </pc:sldChg>
      <pc:sldChg chg="addSp modSp new mod">
        <pc:chgData name="akshay pratap" userId="365b64fd71a0a29b" providerId="LiveId" clId="{B50C1B4F-83BA-46BC-81C4-3473615A6E85}" dt="2024-09-30T10:00:09.203" v="100" actId="115"/>
        <pc:sldMkLst>
          <pc:docMk/>
          <pc:sldMk cId="670703796" sldId="290"/>
        </pc:sldMkLst>
        <pc:spChg chg="mod">
          <ac:chgData name="akshay pratap" userId="365b64fd71a0a29b" providerId="LiveId" clId="{B50C1B4F-83BA-46BC-81C4-3473615A6E85}" dt="2024-09-30T10:00:09.203" v="100" actId="115"/>
          <ac:spMkLst>
            <pc:docMk/>
            <pc:sldMk cId="670703796" sldId="290"/>
            <ac:spMk id="2" creationId="{202CE45F-7954-7EF4-5B75-FB5D081209F9}"/>
          </ac:spMkLst>
        </pc:spChg>
        <pc:picChg chg="add mod">
          <ac:chgData name="akshay pratap" userId="365b64fd71a0a29b" providerId="LiveId" clId="{B50C1B4F-83BA-46BC-81C4-3473615A6E85}" dt="2024-09-30T09:59:23.544" v="85" actId="14100"/>
          <ac:picMkLst>
            <pc:docMk/>
            <pc:sldMk cId="670703796" sldId="290"/>
            <ac:picMk id="5" creationId="{FAA49892-1BBF-26EF-DEC6-9BF618F45187}"/>
          </ac:picMkLst>
        </pc:picChg>
      </pc:sldChg>
      <pc:sldChg chg="addSp delSp modSp new">
        <pc:chgData name="akshay pratap" userId="365b64fd71a0a29b" providerId="LiveId" clId="{B50C1B4F-83BA-46BC-81C4-3473615A6E85}" dt="2024-09-30T09:55:07.222" v="43" actId="931"/>
        <pc:sldMkLst>
          <pc:docMk/>
          <pc:sldMk cId="751586303" sldId="291"/>
        </pc:sldMkLst>
        <pc:spChg chg="del">
          <ac:chgData name="akshay pratap" userId="365b64fd71a0a29b" providerId="LiveId" clId="{B50C1B4F-83BA-46BC-81C4-3473615A6E85}" dt="2024-09-30T09:55:07.222" v="43" actId="931"/>
          <ac:spMkLst>
            <pc:docMk/>
            <pc:sldMk cId="751586303" sldId="291"/>
            <ac:spMk id="3" creationId="{CAF567B2-40D5-E5CD-CF3C-F1C7664369C2}"/>
          </ac:spMkLst>
        </pc:spChg>
        <pc:picChg chg="add mod">
          <ac:chgData name="akshay pratap" userId="365b64fd71a0a29b" providerId="LiveId" clId="{B50C1B4F-83BA-46BC-81C4-3473615A6E85}" dt="2024-09-30T09:55:07.222" v="43" actId="931"/>
          <ac:picMkLst>
            <pc:docMk/>
            <pc:sldMk cId="751586303" sldId="291"/>
            <ac:picMk id="5" creationId="{A1DC5EFF-E4F9-785A-460B-2C349CA2DB36}"/>
          </ac:picMkLst>
        </pc:picChg>
      </pc:sldChg>
      <pc:sldChg chg="addSp delSp modSp new">
        <pc:chgData name="akshay pratap" userId="365b64fd71a0a29b" providerId="LiveId" clId="{B50C1B4F-83BA-46BC-81C4-3473615A6E85}" dt="2024-09-30T09:55:43.676" v="45" actId="931"/>
        <pc:sldMkLst>
          <pc:docMk/>
          <pc:sldMk cId="797125005" sldId="292"/>
        </pc:sldMkLst>
        <pc:spChg chg="del">
          <ac:chgData name="akshay pratap" userId="365b64fd71a0a29b" providerId="LiveId" clId="{B50C1B4F-83BA-46BC-81C4-3473615A6E85}" dt="2024-09-30T09:55:43.676" v="45" actId="931"/>
          <ac:spMkLst>
            <pc:docMk/>
            <pc:sldMk cId="797125005" sldId="292"/>
            <ac:spMk id="3" creationId="{BFCBE531-32D2-A28C-A518-7E877F6D9B02}"/>
          </ac:spMkLst>
        </pc:spChg>
        <pc:picChg chg="add mod">
          <ac:chgData name="akshay pratap" userId="365b64fd71a0a29b" providerId="LiveId" clId="{B50C1B4F-83BA-46BC-81C4-3473615A6E85}" dt="2024-09-30T09:55:43.676" v="45" actId="931"/>
          <ac:picMkLst>
            <pc:docMk/>
            <pc:sldMk cId="797125005" sldId="292"/>
            <ac:picMk id="5" creationId="{17B98634-DF6E-7C8E-522E-434A97CD4115}"/>
          </ac:picMkLst>
        </pc:picChg>
      </pc:sldChg>
      <pc:sldChg chg="addSp delSp modSp new">
        <pc:chgData name="akshay pratap" userId="365b64fd71a0a29b" providerId="LiveId" clId="{B50C1B4F-83BA-46BC-81C4-3473615A6E85}" dt="2024-09-30T09:56:14.025" v="47" actId="931"/>
        <pc:sldMkLst>
          <pc:docMk/>
          <pc:sldMk cId="2328753693" sldId="293"/>
        </pc:sldMkLst>
        <pc:spChg chg="del">
          <ac:chgData name="akshay pratap" userId="365b64fd71a0a29b" providerId="LiveId" clId="{B50C1B4F-83BA-46BC-81C4-3473615A6E85}" dt="2024-09-30T09:56:14.025" v="47" actId="931"/>
          <ac:spMkLst>
            <pc:docMk/>
            <pc:sldMk cId="2328753693" sldId="293"/>
            <ac:spMk id="3" creationId="{31A9F0EA-E328-3344-790B-7389C4A3885A}"/>
          </ac:spMkLst>
        </pc:spChg>
        <pc:picChg chg="add mod">
          <ac:chgData name="akshay pratap" userId="365b64fd71a0a29b" providerId="LiveId" clId="{B50C1B4F-83BA-46BC-81C4-3473615A6E85}" dt="2024-09-30T09:56:14.025" v="47" actId="931"/>
          <ac:picMkLst>
            <pc:docMk/>
            <pc:sldMk cId="2328753693" sldId="293"/>
            <ac:picMk id="5" creationId="{2BD7AC59-35DC-2BD6-C61F-9A356E9956B5}"/>
          </ac:picMkLst>
        </pc:picChg>
      </pc:sldChg>
      <pc:sldChg chg="addSp delSp modSp new">
        <pc:chgData name="akshay pratap" userId="365b64fd71a0a29b" providerId="LiveId" clId="{B50C1B4F-83BA-46BC-81C4-3473615A6E85}" dt="2024-09-30T09:56:44.956" v="49" actId="931"/>
        <pc:sldMkLst>
          <pc:docMk/>
          <pc:sldMk cId="3731568561" sldId="294"/>
        </pc:sldMkLst>
        <pc:spChg chg="del">
          <ac:chgData name="akshay pratap" userId="365b64fd71a0a29b" providerId="LiveId" clId="{B50C1B4F-83BA-46BC-81C4-3473615A6E85}" dt="2024-09-30T09:56:44.956" v="49" actId="931"/>
          <ac:spMkLst>
            <pc:docMk/>
            <pc:sldMk cId="3731568561" sldId="294"/>
            <ac:spMk id="3" creationId="{69A03A4D-73DE-08D2-AC02-5168EFDEDEA1}"/>
          </ac:spMkLst>
        </pc:spChg>
        <pc:picChg chg="add mod">
          <ac:chgData name="akshay pratap" userId="365b64fd71a0a29b" providerId="LiveId" clId="{B50C1B4F-83BA-46BC-81C4-3473615A6E85}" dt="2024-09-30T09:56:44.956" v="49" actId="931"/>
          <ac:picMkLst>
            <pc:docMk/>
            <pc:sldMk cId="3731568561" sldId="294"/>
            <ac:picMk id="5" creationId="{A6BE77FD-20FB-186F-87CF-F36488124596}"/>
          </ac:picMkLst>
        </pc:picChg>
      </pc:sldChg>
      <pc:sldChg chg="addSp delSp modSp new mod">
        <pc:chgData name="akshay pratap" userId="365b64fd71a0a29b" providerId="LiveId" clId="{B50C1B4F-83BA-46BC-81C4-3473615A6E85}" dt="2024-09-30T09:57:37.725" v="56" actId="14100"/>
        <pc:sldMkLst>
          <pc:docMk/>
          <pc:sldMk cId="539991236" sldId="295"/>
        </pc:sldMkLst>
        <pc:spChg chg="del">
          <ac:chgData name="akshay pratap" userId="365b64fd71a0a29b" providerId="LiveId" clId="{B50C1B4F-83BA-46BC-81C4-3473615A6E85}" dt="2024-09-30T09:57:26.505" v="52" actId="931"/>
          <ac:spMkLst>
            <pc:docMk/>
            <pc:sldMk cId="539991236" sldId="295"/>
            <ac:spMk id="3" creationId="{EFF1B47D-0609-2BD9-5024-15F4363A1103}"/>
          </ac:spMkLst>
        </pc:spChg>
        <pc:picChg chg="add mod">
          <ac:chgData name="akshay pratap" userId="365b64fd71a0a29b" providerId="LiveId" clId="{B50C1B4F-83BA-46BC-81C4-3473615A6E85}" dt="2024-09-30T09:57:37.725" v="56" actId="14100"/>
          <ac:picMkLst>
            <pc:docMk/>
            <pc:sldMk cId="539991236" sldId="295"/>
            <ac:picMk id="5" creationId="{95250B4B-7921-DC92-DDDE-53FCE77FB8AE}"/>
          </ac:picMkLst>
        </pc:picChg>
      </pc:sldChg>
      <pc:sldChg chg="new del">
        <pc:chgData name="akshay pratap" userId="365b64fd71a0a29b" providerId="LiveId" clId="{B50C1B4F-83BA-46BC-81C4-3473615A6E85}" dt="2024-09-30T09:57:41.742" v="57" actId="2696"/>
        <pc:sldMkLst>
          <pc:docMk/>
          <pc:sldMk cId="1124787706"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9/30/2024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9/30/2024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9/30/2024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err="1"/>
              <a:t>Rudransh</a:t>
            </a:r>
            <a:r>
              <a:rPr lang="en-US" sz="2000" dirty="0"/>
              <a:t> Verma(Group Leader)</a:t>
            </a:r>
          </a:p>
          <a:p>
            <a:r>
              <a:rPr lang="en-US" sz="2000" dirty="0"/>
              <a:t>Pulkit Bajaj</a:t>
            </a:r>
          </a:p>
          <a:p>
            <a:r>
              <a:rPr lang="en-US" sz="2000" dirty="0"/>
              <a:t>Akshay Pratap</a:t>
            </a:r>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err="1">
                <a:latin typeface="Times New Roman" pitchFamily="18" charset="0"/>
                <a:cs typeface="Times New Roman" pitchFamily="18" charset="0"/>
              </a:rPr>
              <a:t>Dr.Vinay</a:t>
            </a:r>
            <a:r>
              <a:rPr lang="en-US" sz="2000" dirty="0">
                <a:latin typeface="Times New Roman" pitchFamily="18" charset="0"/>
                <a:cs typeface="Times New Roman" pitchFamily="18" charset="0"/>
              </a:rPr>
              <a:t> Gautam</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B6CB-910A-39E2-548B-633BA8011B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68EDB0-2074-6CF9-602D-D330470BDF5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F6F5D0D-89CD-1BDC-4DC2-C0BE2A35DE76}"/>
              </a:ext>
            </a:extLst>
          </p:cNvPr>
          <p:cNvPicPr>
            <a:picLocks noChangeAspect="1"/>
          </p:cNvPicPr>
          <p:nvPr/>
        </p:nvPicPr>
        <p:blipFill>
          <a:blip r:embed="rId2"/>
          <a:stretch>
            <a:fillRect/>
          </a:stretch>
        </p:blipFill>
        <p:spPr>
          <a:xfrm>
            <a:off x="457200" y="960437"/>
            <a:ext cx="8363272" cy="5492900"/>
          </a:xfrm>
          <a:prstGeom prst="rect">
            <a:avLst/>
          </a:prstGeom>
        </p:spPr>
      </p:pic>
    </p:spTree>
    <p:extLst>
      <p:ext uri="{BB962C8B-B14F-4D97-AF65-F5344CB8AC3E}">
        <p14:creationId xmlns:p14="http://schemas.microsoft.com/office/powerpoint/2010/main" val="337576948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900D-2A16-6D48-A0FD-554C5599C2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63CED-93EF-9F98-A454-DC52C3856F5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F2EA270-1C94-16E2-8061-EF9F37B565CE}"/>
              </a:ext>
            </a:extLst>
          </p:cNvPr>
          <p:cNvPicPr>
            <a:picLocks noChangeAspect="1"/>
          </p:cNvPicPr>
          <p:nvPr/>
        </p:nvPicPr>
        <p:blipFill>
          <a:blip r:embed="rId2"/>
          <a:stretch>
            <a:fillRect/>
          </a:stretch>
        </p:blipFill>
        <p:spPr>
          <a:xfrm>
            <a:off x="457200" y="1124744"/>
            <a:ext cx="8229600" cy="5112568"/>
          </a:xfrm>
          <a:prstGeom prst="rect">
            <a:avLst/>
          </a:prstGeom>
        </p:spPr>
      </p:pic>
    </p:spTree>
    <p:extLst>
      <p:ext uri="{BB962C8B-B14F-4D97-AF65-F5344CB8AC3E}">
        <p14:creationId xmlns:p14="http://schemas.microsoft.com/office/powerpoint/2010/main" val="3729735194"/>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1185-5345-0FE5-606E-1BE5369B3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635638-12AC-9488-B19B-72FA160D422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97ACA2B-510E-CFBC-B9D5-8A9BCAD9C526}"/>
              </a:ext>
            </a:extLst>
          </p:cNvPr>
          <p:cNvPicPr>
            <a:picLocks noChangeAspect="1"/>
          </p:cNvPicPr>
          <p:nvPr/>
        </p:nvPicPr>
        <p:blipFill>
          <a:blip r:embed="rId2"/>
          <a:stretch>
            <a:fillRect/>
          </a:stretch>
        </p:blipFill>
        <p:spPr>
          <a:xfrm>
            <a:off x="395536" y="1124745"/>
            <a:ext cx="8424935" cy="5256584"/>
          </a:xfrm>
          <a:prstGeom prst="rect">
            <a:avLst/>
          </a:prstGeom>
        </p:spPr>
      </p:pic>
    </p:spTree>
    <p:extLst>
      <p:ext uri="{BB962C8B-B14F-4D97-AF65-F5344CB8AC3E}">
        <p14:creationId xmlns:p14="http://schemas.microsoft.com/office/powerpoint/2010/main" val="3965522044"/>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E45F-7954-7EF4-5B75-FB5D081209F9}"/>
              </a:ext>
            </a:extLst>
          </p:cNvPr>
          <p:cNvSpPr>
            <a:spLocks noGrp="1"/>
          </p:cNvSpPr>
          <p:nvPr>
            <p:ph type="title"/>
          </p:nvPr>
        </p:nvSpPr>
        <p:spPr/>
        <p:txBody>
          <a:bodyPr/>
          <a:lstStyle/>
          <a:p>
            <a:pPr algn="l"/>
            <a:r>
              <a:rPr lang="en-US" b="1" u="sng" dirty="0"/>
              <a:t>CSS</a:t>
            </a:r>
            <a:endParaRPr lang="en-IN" b="1" u="sng" dirty="0"/>
          </a:p>
        </p:txBody>
      </p:sp>
      <p:sp>
        <p:nvSpPr>
          <p:cNvPr id="3" name="Content Placeholder 2">
            <a:extLst>
              <a:ext uri="{FF2B5EF4-FFF2-40B4-BE49-F238E27FC236}">
                <a16:creationId xmlns:a16="http://schemas.microsoft.com/office/drawing/2014/main" id="{DA7CF9EE-D58C-DF6E-7DB2-08FEC446502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A49892-1BBF-26EF-DEC6-9BF618F45187}"/>
              </a:ext>
            </a:extLst>
          </p:cNvPr>
          <p:cNvPicPr>
            <a:picLocks noChangeAspect="1"/>
          </p:cNvPicPr>
          <p:nvPr/>
        </p:nvPicPr>
        <p:blipFill>
          <a:blip r:embed="rId2"/>
          <a:stretch>
            <a:fillRect/>
          </a:stretch>
        </p:blipFill>
        <p:spPr>
          <a:xfrm>
            <a:off x="457200" y="1124744"/>
            <a:ext cx="8229599" cy="5256583"/>
          </a:xfrm>
          <a:prstGeom prst="rect">
            <a:avLst/>
          </a:prstGeom>
        </p:spPr>
      </p:pic>
    </p:spTree>
    <p:extLst>
      <p:ext uri="{BB962C8B-B14F-4D97-AF65-F5344CB8AC3E}">
        <p14:creationId xmlns:p14="http://schemas.microsoft.com/office/powerpoint/2010/main" val="670703796"/>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082F-EED1-A3AF-0794-482DD374429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DC5EFF-E4F9-785A-460B-2C349CA2D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930" y="1371600"/>
            <a:ext cx="3874140" cy="4525963"/>
          </a:xfrm>
        </p:spPr>
      </p:pic>
    </p:spTree>
    <p:extLst>
      <p:ext uri="{BB962C8B-B14F-4D97-AF65-F5344CB8AC3E}">
        <p14:creationId xmlns:p14="http://schemas.microsoft.com/office/powerpoint/2010/main" val="751586303"/>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3EFF-3186-A016-7031-8775B202F16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B98634-DF6E-7C8E-522E-434A97CD4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7309" y="1371600"/>
            <a:ext cx="3589382" cy="4525963"/>
          </a:xfrm>
        </p:spPr>
      </p:pic>
    </p:spTree>
    <p:extLst>
      <p:ext uri="{BB962C8B-B14F-4D97-AF65-F5344CB8AC3E}">
        <p14:creationId xmlns:p14="http://schemas.microsoft.com/office/powerpoint/2010/main" val="797125005"/>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27E2-F88D-7EE5-B168-521AFF1AB5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D7AC59-35DC-2BD6-C61F-9A356E995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829" y="1371600"/>
            <a:ext cx="3558342" cy="4525963"/>
          </a:xfrm>
        </p:spPr>
      </p:pic>
    </p:spTree>
    <p:extLst>
      <p:ext uri="{BB962C8B-B14F-4D97-AF65-F5344CB8AC3E}">
        <p14:creationId xmlns:p14="http://schemas.microsoft.com/office/powerpoint/2010/main" val="2328753693"/>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FE9-8674-875C-7E4A-5D2ECE21CA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6BE77FD-20FB-186F-87CF-F36488124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011" y="1371600"/>
            <a:ext cx="4325978" cy="4525963"/>
          </a:xfrm>
        </p:spPr>
      </p:pic>
    </p:spTree>
    <p:extLst>
      <p:ext uri="{BB962C8B-B14F-4D97-AF65-F5344CB8AC3E}">
        <p14:creationId xmlns:p14="http://schemas.microsoft.com/office/powerpoint/2010/main" val="3731568561"/>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E7F0-1998-B8CA-7B92-709B1E4F1A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250B4B-7921-DC92-DDDE-53FCE77FB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6" y="1700808"/>
            <a:ext cx="4176464" cy="3528392"/>
          </a:xfrm>
        </p:spPr>
      </p:pic>
    </p:spTree>
    <p:extLst>
      <p:ext uri="{BB962C8B-B14F-4D97-AF65-F5344CB8AC3E}">
        <p14:creationId xmlns:p14="http://schemas.microsoft.com/office/powerpoint/2010/main" val="539991236"/>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569A-2137-712A-BCA2-ED94C7B19752}"/>
              </a:ext>
            </a:extLst>
          </p:cNvPr>
          <p:cNvSpPr>
            <a:spLocks noGrp="1"/>
          </p:cNvSpPr>
          <p:nvPr>
            <p:ph type="title"/>
          </p:nvPr>
        </p:nvSpPr>
        <p:spPr/>
        <p:txBody>
          <a:bodyPr/>
          <a:lstStyle/>
          <a:p>
            <a:pPr algn="l"/>
            <a:r>
              <a:rPr lang="en-US" b="1" u="sng" dirty="0"/>
              <a:t>OUTPUT</a:t>
            </a:r>
            <a:endParaRPr lang="en-IN" b="1" u="sng" dirty="0"/>
          </a:p>
        </p:txBody>
      </p:sp>
      <p:pic>
        <p:nvPicPr>
          <p:cNvPr id="5" name="Content Placeholder 4">
            <a:extLst>
              <a:ext uri="{FF2B5EF4-FFF2-40B4-BE49-F238E27FC236}">
                <a16:creationId xmlns:a16="http://schemas.microsoft.com/office/drawing/2014/main" id="{C61C3FA5-7C70-5C9E-BCAD-15A976929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371600"/>
            <a:ext cx="8046156" cy="4525963"/>
          </a:xfrm>
        </p:spPr>
      </p:pic>
    </p:spTree>
    <p:extLst>
      <p:ext uri="{BB962C8B-B14F-4D97-AF65-F5344CB8AC3E}">
        <p14:creationId xmlns:p14="http://schemas.microsoft.com/office/powerpoint/2010/main" val="2068206922"/>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242"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Key Features</a:t>
            </a:r>
          </a:p>
        </p:txBody>
      </p:sp>
      <p:sp>
        <p:nvSpPr>
          <p:cNvPr id="3" name="Rectangle 2"/>
          <p:cNvSpPr/>
          <p:nvPr/>
        </p:nvSpPr>
        <p:spPr>
          <a:xfrm>
            <a:off x="395536" y="1196752"/>
            <a:ext cx="8136904" cy="4524315"/>
          </a:xfrm>
          <a:prstGeom prst="rect">
            <a:avLst/>
          </a:prstGeom>
        </p:spPr>
        <p:txBody>
          <a:bodyPr wrap="square">
            <a:spAutoFit/>
          </a:bodyPr>
          <a:lstStyle/>
          <a:p>
            <a:r>
              <a:rPr lang="en-US" sz="3200" b="1" dirty="0">
                <a:latin typeface="Times New Roman" pitchFamily="18" charset="0"/>
                <a:cs typeface="Times New Roman" pitchFamily="18" charset="0"/>
              </a:rPr>
              <a:t>First Page: </a:t>
            </a:r>
            <a:r>
              <a:rPr lang="en-US" sz="3200" dirty="0">
                <a:latin typeface="Times New Roman" pitchFamily="18" charset="0"/>
                <a:cs typeface="Times New Roman" pitchFamily="18" charset="0"/>
              </a:rPr>
              <a:t>The page where you search for a specific location’s weather and it redirect’s you to the main page giving the weather details of that location.</a:t>
            </a:r>
            <a:endParaRPr lang="en-US" sz="3200" b="1" dirty="0">
              <a:latin typeface="Times New Roman" pitchFamily="18" charset="0"/>
              <a:cs typeface="Times New Roman" pitchFamily="18" charset="0"/>
            </a:endParaRPr>
          </a:p>
          <a:p>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Main Page:</a:t>
            </a:r>
            <a:r>
              <a:rPr lang="en-US" sz="3200" dirty="0">
                <a:latin typeface="Times New Roman" pitchFamily="18" charset="0"/>
                <a:cs typeface="Times New Roman" pitchFamily="18" charset="0"/>
              </a:rPr>
              <a:t> This page showcases temperature, rainfall, humidity, wind speed etc. information of various places and recent places.</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Bonus Feature</a:t>
            </a:r>
          </a:p>
        </p:txBody>
      </p:sp>
      <p:sp>
        <p:nvSpPr>
          <p:cNvPr id="3" name="Rectangle 2"/>
          <p:cNvSpPr/>
          <p:nvPr/>
        </p:nvSpPr>
        <p:spPr>
          <a:xfrm>
            <a:off x="395536" y="1196752"/>
            <a:ext cx="8136904" cy="4524315"/>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Our website enables user to pin any two cities weather-data as per his/her choice.</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User can also access recent cities based on their location and search history.</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User can see the real-time data and also see current-time of different locations.</a:t>
            </a: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Conclusion</a:t>
            </a:r>
          </a:p>
        </p:txBody>
      </p:sp>
      <p:sp>
        <p:nvSpPr>
          <p:cNvPr id="3" name="Rectangle 2"/>
          <p:cNvSpPr/>
          <p:nvPr/>
        </p:nvSpPr>
        <p:spPr>
          <a:xfrm>
            <a:off x="395536" y="1196752"/>
            <a:ext cx="8136904" cy="3539430"/>
          </a:xfrm>
          <a:prstGeom prst="rect">
            <a:avLst/>
          </a:prstGeom>
        </p:spPr>
        <p:txBody>
          <a:bodyPr wrap="square">
            <a:spAutoFit/>
          </a:bodyPr>
          <a:lstStyle/>
          <a:p>
            <a:endParaRPr lang="en-US" sz="3200" dirty="0"/>
          </a:p>
          <a:p>
            <a:r>
              <a:rPr lang="en-US" sz="3200" dirty="0"/>
              <a:t>In conclusion, this website provides current weather details for different cities along with a brief forecast for over the next few days. It also lists recent places visited. The times provided suggest that the data is updated for each location at different points throughout the day.</a:t>
            </a:r>
          </a:p>
        </p:txBody>
      </p:sp>
    </p:spTree>
  </p:cSld>
  <p:clrMapOvr>
    <a:masterClrMapping/>
  </p:clrMapOvr>
  <p:transition advTm="4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References/Links used</a:t>
            </a:r>
          </a:p>
        </p:txBody>
      </p:sp>
      <p:sp>
        <p:nvSpPr>
          <p:cNvPr id="3" name="Rectangle 2"/>
          <p:cNvSpPr/>
          <p:nvPr/>
        </p:nvSpPr>
        <p:spPr>
          <a:xfrm>
            <a:off x="395536" y="1196752"/>
            <a:ext cx="8136904" cy="3539430"/>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Sources:</a:t>
            </a:r>
          </a:p>
          <a:p>
            <a:pPr marL="457200" indent="-457200">
              <a:buFont typeface="Arial" panose="020B0604020202020204" pitchFamily="34" charset="0"/>
              <a:buChar char="•"/>
            </a:pPr>
            <a:r>
              <a:rPr lang="en-US" sz="2400" dirty="0">
                <a:latin typeface="Times New Roman" pitchFamily="18" charset="0"/>
                <a:cs typeface="Times New Roman" pitchFamily="18" charset="0"/>
              </a:rPr>
              <a:t>VS Code</a:t>
            </a:r>
          </a:p>
          <a:p>
            <a:pPr marL="457200" indent="-457200">
              <a:buFont typeface="Arial" panose="020B0604020202020204" pitchFamily="34" charset="0"/>
              <a:buChar char="•"/>
            </a:pPr>
            <a:r>
              <a:rPr lang="en-US" sz="2400" dirty="0" err="1">
                <a:latin typeface="Times New Roman" pitchFamily="18" charset="0"/>
                <a:cs typeface="Times New Roman" pitchFamily="18" charset="0"/>
              </a:rPr>
              <a:t>Freepik</a:t>
            </a:r>
            <a:r>
              <a:rPr lang="en-US" sz="2400" dirty="0">
                <a:latin typeface="Times New Roman" pitchFamily="18" charset="0"/>
                <a:cs typeface="Times New Roman" pitchFamily="18" charset="0"/>
              </a:rPr>
              <a:t> website for images</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Reference:</a:t>
            </a:r>
          </a:p>
          <a:p>
            <a:pPr marL="457200" indent="-457200">
              <a:buFont typeface="Arial" panose="020B0604020202020204" pitchFamily="34" charset="0"/>
              <a:buChar char="•"/>
            </a:pPr>
            <a:r>
              <a:rPr lang="en-US" sz="2400" dirty="0" err="1">
                <a:latin typeface="Times New Roman" pitchFamily="18" charset="0"/>
                <a:cs typeface="Times New Roman" pitchFamily="18" charset="0"/>
              </a:rPr>
              <a:t>CodeWithHarry</a:t>
            </a:r>
            <a:endParaRPr lang="en-US" sz="2400" dirty="0">
              <a:latin typeface="Times New Roman" pitchFamily="18" charset="0"/>
              <a:cs typeface="Times New Roman" pitchFamily="18" charset="0"/>
            </a:endParaRPr>
          </a:p>
          <a:p>
            <a:pPr marL="457200" indent="-457200">
              <a:buFont typeface="Arial" panose="020B0604020202020204" pitchFamily="34" charset="0"/>
              <a:buChar char="•"/>
            </a:pPr>
            <a:r>
              <a:rPr lang="en-US" sz="2400" dirty="0" err="1">
                <a:latin typeface="Times New Roman" pitchFamily="18" charset="0"/>
                <a:cs typeface="Times New Roman" pitchFamily="18" charset="0"/>
              </a:rPr>
              <a:t>GreatStack</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908720"/>
            <a:ext cx="8136904" cy="5786199"/>
          </a:xfrm>
          <a:prstGeom prst="rect">
            <a:avLst/>
          </a:prstGeom>
        </p:spPr>
        <p:txBody>
          <a:bodyPr wrap="square">
            <a:spAutoFit/>
          </a:bodyPr>
          <a:lstStyle/>
          <a:p>
            <a:r>
              <a:rPr lang="en-US" sz="3200" u="sng" dirty="0">
                <a:latin typeface="Century" panose="02040604050505020304" pitchFamily="18" charset="0"/>
                <a:cs typeface="Times New Roman" pitchFamily="18" charset="0"/>
              </a:rPr>
              <a:t>Introduction :	</a:t>
            </a:r>
          </a:p>
          <a:p>
            <a:r>
              <a:rPr lang="en-US" sz="3200" dirty="0">
                <a:latin typeface="Century" panose="02040604050505020304" pitchFamily="18" charset="0"/>
                <a:cs typeface="Times New Roman" pitchFamily="18" charset="0"/>
              </a:rPr>
              <a:t>	</a:t>
            </a:r>
          </a:p>
          <a:p>
            <a:pPr algn="ctr"/>
            <a:r>
              <a:rPr lang="en-US" sz="3200" b="1" i="0" dirty="0">
                <a:solidFill>
                  <a:srgbClr val="111111"/>
                </a:solidFill>
                <a:effectLst/>
                <a:latin typeface="-apple-system"/>
              </a:rPr>
              <a:t>AAKASH -</a:t>
            </a:r>
            <a:r>
              <a:rPr lang="en-US" sz="2800" dirty="0">
                <a:latin typeface="Times New Roman" panose="02020603050405020304" pitchFamily="18" charset="0"/>
                <a:cs typeface="Times New Roman" panose="02020603050405020304" pitchFamily="18" charset="0"/>
              </a:rPr>
              <a:t>Weather Forecasting App</a:t>
            </a:r>
          </a:p>
          <a:p>
            <a:pPr algn="ctr"/>
            <a:endParaRPr lang="en-US" sz="3200" dirty="0">
              <a:latin typeface="Century" panose="02040604050505020304" pitchFamily="18" charset="0"/>
              <a:cs typeface="Times New Roman" pitchFamily="18" charset="0"/>
            </a:endParaRPr>
          </a:p>
          <a:p>
            <a:r>
              <a:rPr lang="en-US" sz="3200" i="0" u="sng" dirty="0">
                <a:solidFill>
                  <a:srgbClr val="111111"/>
                </a:solidFill>
                <a:effectLst/>
                <a:latin typeface="Century" panose="02040604050505020304" pitchFamily="18" charset="0"/>
                <a:cs typeface="Times New Roman" pitchFamily="18" charset="0"/>
              </a:rPr>
              <a:t>Team M</a:t>
            </a:r>
            <a:r>
              <a:rPr lang="en-US" sz="3200" u="sng" dirty="0">
                <a:solidFill>
                  <a:srgbClr val="111111"/>
                </a:solidFill>
                <a:latin typeface="Century" panose="02040604050505020304" pitchFamily="18" charset="0"/>
                <a:cs typeface="Times New Roman" pitchFamily="18" charset="0"/>
              </a:rPr>
              <a:t>embers:</a:t>
            </a:r>
            <a:endParaRPr lang="en-US" sz="3200" i="0" u="sng" dirty="0">
              <a:solidFill>
                <a:srgbClr val="111111"/>
              </a:solidFill>
              <a:effectLst/>
              <a:latin typeface="-apple-system"/>
            </a:endParaRPr>
          </a:p>
          <a:p>
            <a:pPr marL="342900" indent="-342900" algn="l">
              <a:buFont typeface="Arial" panose="020B0604020202020204" pitchFamily="34" charset="0"/>
              <a:buChar char="•"/>
            </a:pPr>
            <a:r>
              <a:rPr lang="en-US" sz="2000" dirty="0" err="1">
                <a:solidFill>
                  <a:srgbClr val="111111"/>
                </a:solidFill>
                <a:latin typeface="Century" panose="02040604050505020304" pitchFamily="18" charset="0"/>
              </a:rPr>
              <a:t>Rudransh</a:t>
            </a:r>
            <a:r>
              <a:rPr lang="en-US" sz="2000" dirty="0">
                <a:solidFill>
                  <a:srgbClr val="111111"/>
                </a:solidFill>
                <a:latin typeface="Century" panose="02040604050505020304" pitchFamily="18" charset="0"/>
              </a:rPr>
              <a:t> Verma(Team Leader)</a:t>
            </a:r>
          </a:p>
          <a:p>
            <a:pPr marL="342900" indent="-342900" algn="l">
              <a:buFont typeface="Arial" panose="020B0604020202020204" pitchFamily="34" charset="0"/>
              <a:buChar char="•"/>
            </a:pPr>
            <a:r>
              <a:rPr lang="en-US" sz="2000" dirty="0">
                <a:solidFill>
                  <a:srgbClr val="111111"/>
                </a:solidFill>
                <a:latin typeface="Century" panose="02040604050505020304" pitchFamily="18" charset="0"/>
              </a:rPr>
              <a:t>Pulkit Bajaj</a:t>
            </a:r>
          </a:p>
          <a:p>
            <a:pPr marL="342900" indent="-342900" algn="l">
              <a:buFont typeface="Arial" panose="020B0604020202020204" pitchFamily="34" charset="0"/>
              <a:buChar char="•"/>
            </a:pPr>
            <a:r>
              <a:rPr lang="en-US" sz="2000" dirty="0">
                <a:solidFill>
                  <a:srgbClr val="111111"/>
                </a:solidFill>
                <a:latin typeface="Century" panose="02040604050505020304" pitchFamily="18" charset="0"/>
              </a:rPr>
              <a:t>Akshay Pratap</a:t>
            </a:r>
          </a:p>
          <a:p>
            <a:pPr algn="l"/>
            <a:endParaRPr lang="en-US" sz="3200" b="1" dirty="0">
              <a:solidFill>
                <a:srgbClr val="111111"/>
              </a:solidFill>
              <a:latin typeface="-apple-system"/>
            </a:endParaRPr>
          </a:p>
          <a:p>
            <a:r>
              <a:rPr lang="en-US" sz="3200" u="sng" dirty="0">
                <a:solidFill>
                  <a:srgbClr val="111111"/>
                </a:solidFill>
                <a:latin typeface="Times New Roman" panose="02020603050405020304" pitchFamily="18" charset="0"/>
                <a:cs typeface="Times New Roman" panose="02020603050405020304" pitchFamily="18" charset="0"/>
              </a:rPr>
              <a:t>Overview:</a:t>
            </a:r>
          </a:p>
          <a:p>
            <a:pPr algn="l"/>
            <a:endParaRPr lang="en-US" dirty="0"/>
          </a:p>
          <a:p>
            <a:pPr algn="l"/>
            <a:r>
              <a:rPr lang="en-US" dirty="0"/>
              <a:t>This webpage provides hourly and weekly weather details for different location such as temperature , rainfall, wind speed. It also lists recent places visited.</a:t>
            </a:r>
          </a:p>
          <a:p>
            <a:endParaRPr lang="en-US" sz="3200" dirty="0">
              <a:latin typeface="Century" panose="02040604050505020304"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Problem Statement</a:t>
            </a:r>
          </a:p>
        </p:txBody>
      </p:sp>
      <p:sp>
        <p:nvSpPr>
          <p:cNvPr id="3" name="Rectangle 2"/>
          <p:cNvSpPr/>
          <p:nvPr/>
        </p:nvSpPr>
        <p:spPr>
          <a:xfrm>
            <a:off x="395536" y="1124744"/>
            <a:ext cx="8136904" cy="4278094"/>
          </a:xfrm>
          <a:prstGeom prst="rect">
            <a:avLst/>
          </a:prstGeom>
        </p:spPr>
        <p:txBody>
          <a:bodyPr wrap="square">
            <a:spAutoFit/>
          </a:bodyPr>
          <a:lstStyle/>
          <a:p>
            <a:pPr algn="ctr"/>
            <a:r>
              <a:rPr lang="en-US" sz="3600" u="sng" dirty="0">
                <a:latin typeface="Times New Roman" panose="02020603050405020304" pitchFamily="18" charset="0"/>
                <a:cs typeface="Times New Roman" panose="02020603050405020304" pitchFamily="18" charset="0"/>
              </a:rPr>
              <a:t>AAKASH</a:t>
            </a:r>
          </a:p>
          <a:p>
            <a:endParaRPr lang="en-US" dirty="0"/>
          </a:p>
          <a:p>
            <a:endParaRPr lang="en-US" dirty="0"/>
          </a:p>
          <a:p>
            <a:r>
              <a:rPr lang="en-US" sz="2800" dirty="0">
                <a:latin typeface="Century" panose="02040604050505020304" pitchFamily="18" charset="0"/>
              </a:rPr>
              <a:t>This website aims to provide users with real-time, hourly and weekly weather information for various locations, as well as a list of recent places visited. This app uses user’s location or search history to fetch real-time weather data. This helps users plan their activities based on weather conditions. </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Technical Details</a:t>
            </a:r>
          </a:p>
        </p:txBody>
      </p:sp>
      <p:sp>
        <p:nvSpPr>
          <p:cNvPr id="3" name="Rectangle 2"/>
          <p:cNvSpPr/>
          <p:nvPr/>
        </p:nvSpPr>
        <p:spPr>
          <a:xfrm>
            <a:off x="395536" y="1049313"/>
            <a:ext cx="8136904" cy="4555093"/>
          </a:xfrm>
          <a:prstGeom prst="rect">
            <a:avLst/>
          </a:prstGeom>
        </p:spPr>
        <p:txBody>
          <a:bodyPr wrap="square">
            <a:spAutoFit/>
          </a:bodyPr>
          <a:lstStyle/>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US" sz="4400" dirty="0">
                <a:latin typeface="Times New Roman" pitchFamily="18" charset="0"/>
                <a:cs typeface="Times New Roman" pitchFamily="18" charset="0"/>
              </a:rPr>
              <a:t>HTML</a:t>
            </a: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US" sz="4800" dirty="0">
                <a:latin typeface="Times New Roman" pitchFamily="18" charset="0"/>
                <a:cs typeface="Times New Roman" pitchFamily="18" charset="0"/>
              </a:rPr>
              <a:t>CSS</a:t>
            </a:r>
            <a:r>
              <a:rPr lang="en-US" sz="3200" dirty="0">
                <a:latin typeface="Times New Roman" pitchFamily="18" charset="0"/>
                <a:cs typeface="Times New Roman" pitchFamily="18" charset="0"/>
              </a:rPr>
              <a:t>                                            </a:t>
            </a:r>
          </a:p>
        </p:txBody>
      </p:sp>
      <p:pic>
        <p:nvPicPr>
          <p:cNvPr id="1026" name="Picture 2">
            <a:extLst>
              <a:ext uri="{FF2B5EF4-FFF2-40B4-BE49-F238E27FC236}">
                <a16:creationId xmlns:a16="http://schemas.microsoft.com/office/drawing/2014/main" id="{F8627625-FC55-3A87-0F17-10ABB3F72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4" y="1725488"/>
            <a:ext cx="1652762" cy="1589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1F270B-D91F-B1C8-6999-630235B2A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4" y="4009674"/>
            <a:ext cx="2010519" cy="19396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9CDF-B66D-4965-4DB9-70905E6ADB02}"/>
              </a:ext>
            </a:extLst>
          </p:cNvPr>
          <p:cNvSpPr>
            <a:spLocks noGrp="1"/>
          </p:cNvSpPr>
          <p:nvPr>
            <p:ph type="title"/>
          </p:nvPr>
        </p:nvSpPr>
        <p:spPr/>
        <p:txBody>
          <a:bodyPr/>
          <a:lstStyle/>
          <a:p>
            <a:pPr algn="l"/>
            <a:r>
              <a:rPr lang="en-US" b="1" u="sng" dirty="0"/>
              <a:t>CODE SNIPPETS</a:t>
            </a:r>
            <a:endParaRPr lang="en-IN" b="1" u="sng" dirty="0"/>
          </a:p>
        </p:txBody>
      </p:sp>
      <p:pic>
        <p:nvPicPr>
          <p:cNvPr id="5" name="Content Placeholder 4">
            <a:extLst>
              <a:ext uri="{FF2B5EF4-FFF2-40B4-BE49-F238E27FC236}">
                <a16:creationId xmlns:a16="http://schemas.microsoft.com/office/drawing/2014/main" id="{E56379C8-F19A-E916-7A1A-23D7D0D1D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301" y="1371600"/>
            <a:ext cx="7339398" cy="4525963"/>
          </a:xfrm>
        </p:spPr>
      </p:pic>
    </p:spTree>
    <p:extLst>
      <p:ext uri="{BB962C8B-B14F-4D97-AF65-F5344CB8AC3E}">
        <p14:creationId xmlns:p14="http://schemas.microsoft.com/office/powerpoint/2010/main" val="215196052"/>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0092-982A-2C9C-5054-E55E29395FC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BEF9C2-E465-2CB0-1C88-8CE660CF0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80728"/>
            <a:ext cx="6840760" cy="5616624"/>
          </a:xfrm>
        </p:spPr>
      </p:pic>
    </p:spTree>
    <p:extLst>
      <p:ext uri="{BB962C8B-B14F-4D97-AF65-F5344CB8AC3E}">
        <p14:creationId xmlns:p14="http://schemas.microsoft.com/office/powerpoint/2010/main" val="4251793718"/>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0F5E-BD13-7EE5-1B33-25527CFA19EF}"/>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9A27CEA3-EB97-6E0B-0E29-681A68BA0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371600"/>
            <a:ext cx="8046156" cy="4525963"/>
          </a:xfrm>
        </p:spPr>
      </p:pic>
    </p:spTree>
    <p:extLst>
      <p:ext uri="{BB962C8B-B14F-4D97-AF65-F5344CB8AC3E}">
        <p14:creationId xmlns:p14="http://schemas.microsoft.com/office/powerpoint/2010/main" val="391591801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2FD0-AFD8-96DC-3ADD-82779433D215}"/>
              </a:ext>
            </a:extLst>
          </p:cNvPr>
          <p:cNvSpPr>
            <a:spLocks noGrp="1"/>
          </p:cNvSpPr>
          <p:nvPr>
            <p:ph type="title"/>
          </p:nvPr>
        </p:nvSpPr>
        <p:spPr/>
        <p:txBody>
          <a:bodyPr/>
          <a:lstStyle/>
          <a:p>
            <a:pPr algn="l"/>
            <a:r>
              <a:rPr lang="en-US" b="1" u="sng" dirty="0"/>
              <a:t>HTML CODE</a:t>
            </a:r>
            <a:endParaRPr lang="en-IN" b="1" u="sng" dirty="0"/>
          </a:p>
        </p:txBody>
      </p:sp>
      <p:pic>
        <p:nvPicPr>
          <p:cNvPr id="5" name="Content Placeholder 4">
            <a:extLst>
              <a:ext uri="{FF2B5EF4-FFF2-40B4-BE49-F238E27FC236}">
                <a16:creationId xmlns:a16="http://schemas.microsoft.com/office/drawing/2014/main" id="{8EF25F29-8529-33CD-C919-96033BF8E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24744"/>
            <a:ext cx="6840759" cy="5328592"/>
          </a:xfrm>
        </p:spPr>
      </p:pic>
    </p:spTree>
    <p:extLst>
      <p:ext uri="{BB962C8B-B14F-4D97-AF65-F5344CB8AC3E}">
        <p14:creationId xmlns:p14="http://schemas.microsoft.com/office/powerpoint/2010/main" val="66967157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343</Words>
  <Application>Microsoft Office PowerPoint</Application>
  <PresentationFormat>On-screen Show (4:3)</PresentationFormat>
  <Paragraphs>72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Arial Black</vt:lpstr>
      <vt:lpstr>Calibri</vt:lpstr>
      <vt:lpstr>Century</vt:lpstr>
      <vt:lpstr>Times New Roman</vt:lpstr>
      <vt:lpstr>Bubble Sort</vt:lpstr>
      <vt:lpstr>PowerPoint Presentation</vt:lpstr>
      <vt:lpstr>PowerPoint Presentation</vt:lpstr>
      <vt:lpstr>PowerPoint Presentation</vt:lpstr>
      <vt:lpstr>PowerPoint Presentation</vt:lpstr>
      <vt:lpstr>PowerPoint Presentation</vt:lpstr>
      <vt:lpstr>CODE SNIPPETS</vt:lpstr>
      <vt:lpstr>PowerPoint Presentation</vt:lpstr>
      <vt:lpstr>PowerPoint Presentation</vt:lpstr>
      <vt:lpstr>HTML CODE</vt:lpstr>
      <vt:lpstr>PowerPoint Presentation</vt:lpstr>
      <vt:lpstr>PowerPoint Presentation</vt:lpstr>
      <vt:lpstr>PowerPoint Presentation</vt:lpstr>
      <vt:lpstr>CSS</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Pulkit Bajaj</cp:lastModifiedBy>
  <cp:revision>39</cp:revision>
  <dcterms:created xsi:type="dcterms:W3CDTF">2022-12-12T14:14:34Z</dcterms:created>
  <dcterms:modified xsi:type="dcterms:W3CDTF">2024-09-30T10:24:58Z</dcterms:modified>
</cp:coreProperties>
</file>