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8"/>
    <p:restoredTop sz="94596"/>
  </p:normalViewPr>
  <p:slideViewPr>
    <p:cSldViewPr snapToGrid="0" snapToObjects="1">
      <p:cViewPr varScale="1">
        <p:scale>
          <a:sx n="106" d="100"/>
          <a:sy n="106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AD8A-4F84-2344-A912-B3658BC2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7A3B-2E98-F243-85BF-B3CE1DBE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2B7-86D2-EA48-9819-D5BCD2A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B48E-CCC1-7843-9D9F-D94028BB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183D-7472-134C-B9CB-AE2E1C1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2DAE-42C2-5E45-A46D-14CDBFD6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3166D-F424-4C47-9008-7DC3ADEF1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2AD7-B1B5-8144-99A0-11C5CB60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3A4C-64F7-764F-8E56-44C17B56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DE68-8E7F-FB41-BFF2-EA03222A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F0107-8551-5E4E-B3E1-C251FA78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A5093-96AD-0445-A4B3-9A3C7696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A5C7-7148-F44E-A437-51949B6B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BECD-F519-DF4F-941C-CE09A02F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1022-390F-2748-AA2A-04DE1945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B28E-1D0E-8A48-8C5C-9E718565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0088-D736-AA4D-A6CD-E8F82DD3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268E-07BC-324B-B567-417B4C59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3E60-FAEE-234B-BC09-D8888B9D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BF84-5E2E-014F-AA65-BD67733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1021-82F3-0A46-8714-C7CAB88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539E-171E-DA4A-AAA6-4063DF1A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43F4-74A7-6642-8044-E8DDE08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50BC-E233-DE4F-9EF5-3E620C78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DD19-83DD-C24D-B38C-7B36E48B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B036-E880-D443-A7C5-005FF927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81AF-9E86-CD4F-AF28-C1825D358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D46BC-5F48-914A-8501-883232D3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8EFC0-AA2A-0B47-8BD1-6A4B2BF4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3983C-A9BC-9C4F-ABD7-794A464B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60F1A-6D82-C447-A70B-B6A89A0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726F-5B47-C746-B4B3-E3C96B17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4A7F-560D-BF40-BC27-60A74336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122E9-BCAF-8547-A6D2-6D344EF4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9F402-0618-2544-9925-50F0727E6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B9A6E-89D8-4545-BFBB-496114379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2A5B-EAF2-D848-AEEC-CD0B41B0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07F1-25D2-EF41-8DB3-0C16844A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970D1-35B1-1D48-8E7E-FB9A1E2E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C72D-77CD-734F-9DEC-46E590A2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06544-530F-AA46-B066-FACECEE0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143CD-68DA-7548-B916-4AB3B0A5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AC23A-626E-354C-A700-F1FF8957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EE11-FE27-C641-B44E-8C854FEA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F8E07-2688-3744-A946-A36F7DE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381C-51C4-1246-9ACC-C5E30312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DCEB-79BA-B44B-8F48-D9503A4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FB72-1276-7947-A9DB-809AE9A3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12AD8-794D-AD44-885A-1E0A85F8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AF75-AEBF-3E44-A267-F95D4054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C2BF-B70F-2440-BF98-8AAAA65F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DA8-8B8F-AB4B-B47B-7D99A797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02E2-5F11-9E4F-861E-23B9300A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9C368-5B5B-AF43-9615-9D2F923E9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F567-01F9-A243-A388-BF079EC2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87BF-B4D5-1E4F-8CDC-6DA9659D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380B-F383-F24B-B187-194DA95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A3E-4786-5A43-B376-B4CC2B12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E76D5-6E65-1B47-9A02-9241FB7F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E601-ED18-0C40-AA0D-94D504DB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59B5-F94E-D34E-9C89-F213CC32D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107F-F353-EA48-8508-6D95D1D5B51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B078-B66B-774B-8FF6-2E8AC1A0E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6112-9810-6E4E-9095-51680489E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CB0C-435B-2347-A1F6-9C205F11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897E83-4DEB-8A41-B5D6-AE7C7F922CCC}"/>
              </a:ext>
            </a:extLst>
          </p:cNvPr>
          <p:cNvSpPr/>
          <p:nvPr/>
        </p:nvSpPr>
        <p:spPr>
          <a:xfrm>
            <a:off x="1479480" y="2664137"/>
            <a:ext cx="1422340" cy="783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A89518-A343-1143-A019-62536340F285}"/>
              </a:ext>
            </a:extLst>
          </p:cNvPr>
          <p:cNvSpPr/>
          <p:nvPr/>
        </p:nvSpPr>
        <p:spPr>
          <a:xfrm>
            <a:off x="3581569" y="2664137"/>
            <a:ext cx="1422340" cy="783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7C811D-251E-A94D-8ED2-E51E87D236D3}"/>
              </a:ext>
            </a:extLst>
          </p:cNvPr>
          <p:cNvSpPr/>
          <p:nvPr/>
        </p:nvSpPr>
        <p:spPr>
          <a:xfrm>
            <a:off x="1155033" y="1840832"/>
            <a:ext cx="6195034" cy="2153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2B6A9-68BC-154F-A679-4AA3ABF11D98}"/>
              </a:ext>
            </a:extLst>
          </p:cNvPr>
          <p:cNvSpPr/>
          <p:nvPr/>
        </p:nvSpPr>
        <p:spPr>
          <a:xfrm>
            <a:off x="5659594" y="2645231"/>
            <a:ext cx="1422340" cy="783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2D24A-A694-7F4E-883F-F9A62339A94E}"/>
              </a:ext>
            </a:extLst>
          </p:cNvPr>
          <p:cNvSpPr/>
          <p:nvPr/>
        </p:nvSpPr>
        <p:spPr>
          <a:xfrm>
            <a:off x="8005752" y="2645230"/>
            <a:ext cx="1422340" cy="783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3E2E35-E669-444E-B799-0B52CEF291EB}"/>
              </a:ext>
            </a:extLst>
          </p:cNvPr>
          <p:cNvSpPr/>
          <p:nvPr/>
        </p:nvSpPr>
        <p:spPr>
          <a:xfrm>
            <a:off x="7473977" y="1864896"/>
            <a:ext cx="2365731" cy="2153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(Redshift)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754C54-E380-F14A-A400-C0632DD89C69}"/>
              </a:ext>
            </a:extLst>
          </p:cNvPr>
          <p:cNvSpPr/>
          <p:nvPr/>
        </p:nvSpPr>
        <p:spPr>
          <a:xfrm>
            <a:off x="2233043" y="4684216"/>
            <a:ext cx="4039013" cy="6875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Spark(AWS EMR)</a:t>
            </a:r>
          </a:p>
        </p:txBody>
      </p:sp>
      <p:sp>
        <p:nvSpPr>
          <p:cNvPr id="2" name="Up-down Arrow 1">
            <a:extLst>
              <a:ext uri="{FF2B5EF4-FFF2-40B4-BE49-F238E27FC236}">
                <a16:creationId xmlns:a16="http://schemas.microsoft.com/office/drawing/2014/main" id="{B0B57B40-713D-584C-82EF-E6D22F7C2399}"/>
              </a:ext>
            </a:extLst>
          </p:cNvPr>
          <p:cNvSpPr/>
          <p:nvPr/>
        </p:nvSpPr>
        <p:spPr>
          <a:xfrm>
            <a:off x="4030658" y="4032545"/>
            <a:ext cx="299561" cy="6136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5C9E65-FFB7-9D43-807F-6E913678B646}"/>
              </a:ext>
            </a:extLst>
          </p:cNvPr>
          <p:cNvSpPr/>
          <p:nvPr/>
        </p:nvSpPr>
        <p:spPr>
          <a:xfrm>
            <a:off x="7206093" y="4684216"/>
            <a:ext cx="2901495" cy="6875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Applications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 Latency)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4846B-E4CC-9843-916F-C7F54E4AFD99}"/>
              </a:ext>
            </a:extLst>
          </p:cNvPr>
          <p:cNvSpPr/>
          <p:nvPr/>
        </p:nvSpPr>
        <p:spPr>
          <a:xfrm>
            <a:off x="933141" y="950618"/>
            <a:ext cx="10103826" cy="34529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Redshift Spectrum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2318B3-B976-AC43-A065-1FDBC02BD835}"/>
              </a:ext>
            </a:extLst>
          </p:cNvPr>
          <p:cNvSpPr/>
          <p:nvPr/>
        </p:nvSpPr>
        <p:spPr>
          <a:xfrm>
            <a:off x="8507061" y="4032545"/>
            <a:ext cx="299561" cy="61361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3746311-42D7-6040-B2EE-9F45F3A18BE8}"/>
              </a:ext>
            </a:extLst>
          </p:cNvPr>
          <p:cNvSpPr/>
          <p:nvPr/>
        </p:nvSpPr>
        <p:spPr>
          <a:xfrm rot="16200000">
            <a:off x="3119005" y="2764067"/>
            <a:ext cx="299561" cy="61361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0F5039B2-37E8-904C-81F1-703EB3028AE7}"/>
              </a:ext>
            </a:extLst>
          </p:cNvPr>
          <p:cNvSpPr/>
          <p:nvPr/>
        </p:nvSpPr>
        <p:spPr>
          <a:xfrm rot="16200000">
            <a:off x="5194167" y="2764068"/>
            <a:ext cx="299561" cy="61361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3DC18AE7-DB96-E848-BEB8-022AA651842F}"/>
              </a:ext>
            </a:extLst>
          </p:cNvPr>
          <p:cNvSpPr/>
          <p:nvPr/>
        </p:nvSpPr>
        <p:spPr>
          <a:xfrm rot="16200000">
            <a:off x="7397206" y="2730793"/>
            <a:ext cx="299561" cy="61361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814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Barad, Pulkit</dc:creator>
  <cp:lastModifiedBy>Barad, Pulkit</cp:lastModifiedBy>
  <cp:revision>102</cp:revision>
  <dcterms:created xsi:type="dcterms:W3CDTF">2019-11-06T09:52:18Z</dcterms:created>
  <dcterms:modified xsi:type="dcterms:W3CDTF">2020-05-11T22:21:46Z</dcterms:modified>
</cp:coreProperties>
</file>