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db81b267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db81b267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db81b267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db81b267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db81b267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db81b267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db81b267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db81b267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d58fa1d3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d58fa1d3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db81b267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db81b267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800"/>
              </a:spcBef>
              <a:spcAft>
                <a:spcPts val="0"/>
              </a:spcAft>
              <a:buNone/>
            </a:pPr>
            <a:r>
              <a:t/>
            </a:r>
            <a:endParaRPr sz="950">
              <a:solidFill>
                <a:srgbClr val="333333"/>
              </a:solidFill>
              <a:highlight>
                <a:srgbClr val="FFFFFF"/>
              </a:highlight>
            </a:endParaRPr>
          </a:p>
          <a:p>
            <a:pPr indent="0" lvl="0" marL="0" rtl="0" algn="l">
              <a:spcBef>
                <a:spcPts val="8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d58f38fe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d58f38fe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d58fa1d3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d58fa1d3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d58e682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d58e682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这图6</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p8l5hhI2smvjlkJi7AtNk8piePNGp5bwDnsZBWfQPDk/ed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Hackathon</a:t>
            </a:r>
            <a:r>
              <a:rPr lang="en"/>
              <a:t> Agenda </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19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Steps for the rest of the semester </a:t>
            </a:r>
            <a:endParaRPr/>
          </a:p>
        </p:txBody>
      </p:sp>
      <p:sp>
        <p:nvSpPr>
          <p:cNvPr id="128" name="Google Shape;128;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Frontend (Angular2 with Ionic) </a:t>
            </a:r>
            <a:endParaRPr/>
          </a:p>
          <a:p>
            <a:pPr indent="-342900" lvl="0" marL="457200" rtl="0" algn="l">
              <a:spcBef>
                <a:spcPts val="0"/>
              </a:spcBef>
              <a:spcAft>
                <a:spcPts val="0"/>
              </a:spcAft>
              <a:buSzPts val="1800"/>
              <a:buAutoNum type="arabicPeriod"/>
            </a:pPr>
            <a:r>
              <a:rPr lang="en"/>
              <a:t>Backend on EC2 (or Lambda)</a:t>
            </a:r>
            <a:endParaRPr/>
          </a:p>
          <a:p>
            <a:pPr indent="-342900" lvl="0" marL="457200" rtl="0" algn="l">
              <a:spcBef>
                <a:spcPts val="0"/>
              </a:spcBef>
              <a:spcAft>
                <a:spcPts val="0"/>
              </a:spcAft>
              <a:buSzPts val="1800"/>
              <a:buAutoNum type="arabicPeriod"/>
            </a:pPr>
            <a:r>
              <a:rPr lang="en"/>
              <a:t>Gather historical data from mobile phones, gather historical tweets </a:t>
            </a:r>
            <a:endParaRPr/>
          </a:p>
          <a:p>
            <a:pPr indent="-342900" lvl="0" marL="457200" rtl="0" algn="l">
              <a:spcBef>
                <a:spcPts val="0"/>
              </a:spcBef>
              <a:spcAft>
                <a:spcPts val="0"/>
              </a:spcAft>
              <a:buSzPts val="1800"/>
              <a:buAutoNum type="arabicPeriod"/>
            </a:pPr>
            <a:r>
              <a:rPr lang="en"/>
              <a:t>Refine the clustering of user profiles: build ML model for Alert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Updated Google Docs</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new ML model and additional data source is description in the modelling section.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Doc URL: </a:t>
            </a:r>
            <a:r>
              <a:rPr lang="en" u="sng">
                <a:solidFill>
                  <a:schemeClr val="hlink"/>
                </a:solidFill>
                <a:hlinkClick r:id="rId3"/>
              </a:rPr>
              <a:t>https://docs.google.com/document/d/1p8l5hhI2smvjlkJi7AtNk8piePNGp5bwDnsZBWfQPDk/edit#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Long Term Goals:</a:t>
            </a:r>
            <a:endParaRPr/>
          </a:p>
        </p:txBody>
      </p:sp>
      <p:sp>
        <p:nvSpPr>
          <p:cNvPr id="80" name="Google Shape;80;p15"/>
          <p:cNvSpPr txBox="1"/>
          <p:nvPr>
            <p:ph idx="1" type="body"/>
          </p:nvPr>
        </p:nvSpPr>
        <p:spPr>
          <a:xfrm>
            <a:off x="460950" y="1919050"/>
            <a:ext cx="8222100" cy="27102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None/>
            </a:pPr>
            <a:r>
              <a:rPr lang="en" sz="950">
                <a:solidFill>
                  <a:srgbClr val="333333"/>
                </a:solidFill>
                <a:highlight>
                  <a:srgbClr val="FFFFFF"/>
                </a:highlight>
                <a:latin typeface="Arial"/>
                <a:ea typeface="Arial"/>
                <a:cs typeface="Arial"/>
                <a:sym typeface="Arial"/>
              </a:rPr>
              <a:t>Frontend: A nicely structured user interface letting the user get information about their friends' mood swing efficiently. With the tweet map, content page and mood chart built in, the user can get not only the mood swing but also the underlying tweet content and the basic idea of the friend's recent life. The frontend should be friendly to the users, while maintaining sophisticated function set.</a:t>
            </a:r>
            <a:endParaRPr sz="9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t/>
            </a:r>
            <a:endParaRPr sz="9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n" sz="950">
                <a:solidFill>
                  <a:srgbClr val="333333"/>
                </a:solidFill>
                <a:highlight>
                  <a:srgbClr val="FFFFFF"/>
                </a:highlight>
                <a:latin typeface="Arial"/>
                <a:ea typeface="Arial"/>
                <a:cs typeface="Arial"/>
                <a:sym typeface="Arial"/>
              </a:rPr>
              <a:t>Backend: A well designed and implemented backend system which supports the frontend system robustly. With the help of AWS lambda and micro services architecture, it scales well for large amount of requests, while evolving smoothly. The backend system collects the required data in real time, performing analysis and feed the data to the frontend.</a:t>
            </a:r>
            <a:endParaRPr sz="9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t/>
            </a:r>
            <a:endParaRPr sz="9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rPr lang="en" sz="950">
                <a:solidFill>
                  <a:srgbClr val="333333"/>
                </a:solidFill>
                <a:highlight>
                  <a:srgbClr val="FFFFFF"/>
                </a:highlight>
                <a:latin typeface="Arial"/>
                <a:ea typeface="Arial"/>
                <a:cs typeface="Arial"/>
                <a:sym typeface="Arial"/>
              </a:rPr>
              <a:t>Modeling: A carefully chosen feature set is the key to the success of such system. We will perform the machine learning technologies to the data we retrieved from different sources. With performance in mind, we construct a relatively small yet powerful model for the analysis. It will generate friends' sentiment from the raw data and finally become the happy or sad faces displayed on the user's screen.</a:t>
            </a:r>
            <a:endParaRPr sz="950">
              <a:solidFill>
                <a:srgbClr val="333333"/>
              </a:solidFill>
              <a:highlight>
                <a:srgbClr val="FFFFFF"/>
              </a:highlight>
              <a:latin typeface="Arial"/>
              <a:ea typeface="Arial"/>
              <a:cs typeface="Arial"/>
              <a:sym typeface="Arial"/>
            </a:endParaRPr>
          </a:p>
          <a:p>
            <a:pPr indent="0" lvl="0" marL="0" rtl="0" algn="l">
              <a:spcBef>
                <a:spcPts val="8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Added Functionalities </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Gather user behaviors (e.g. number of phone calls and frequent location) from mobiles, create baseline and send out alert for </a:t>
            </a:r>
            <a:r>
              <a:rPr lang="en"/>
              <a:t>unusual</a:t>
            </a:r>
            <a:r>
              <a:rPr lang="en"/>
              <a:t> behavior</a:t>
            </a:r>
            <a:endParaRPr/>
          </a:p>
          <a:p>
            <a:pPr indent="0" lvl="0" marL="0" rtl="0" algn="l">
              <a:spcBef>
                <a:spcPts val="1600"/>
              </a:spcBef>
              <a:spcAft>
                <a:spcPts val="1600"/>
              </a:spcAft>
              <a:buNone/>
            </a:pPr>
            <a:r>
              <a:rPr lang="en"/>
              <a:t>This is intended for use case like “elderly care”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Hackathon Goal:</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Discuss project idea and architecture with TAs and the Professor (done)</a:t>
            </a:r>
            <a:endParaRPr/>
          </a:p>
          <a:p>
            <a:pPr indent="-342900" lvl="0" marL="457200" rtl="0" algn="l">
              <a:spcBef>
                <a:spcPts val="0"/>
              </a:spcBef>
              <a:spcAft>
                <a:spcPts val="0"/>
              </a:spcAft>
              <a:buSzPts val="1800"/>
              <a:buAutoNum type="arabicPeriod"/>
            </a:pPr>
            <a:r>
              <a:rPr lang="en"/>
              <a:t>Brainstorm additional functionalities and data source (recommendation feature, mobile centric data) </a:t>
            </a:r>
            <a:endParaRPr/>
          </a:p>
          <a:p>
            <a:pPr indent="-342900" lvl="0" marL="457200" rtl="0" algn="l">
              <a:spcBef>
                <a:spcPts val="0"/>
              </a:spcBef>
              <a:spcAft>
                <a:spcPts val="0"/>
              </a:spcAft>
              <a:buSzPts val="1800"/>
              <a:buAutoNum type="arabicPeriod"/>
            </a:pPr>
            <a:r>
              <a:rPr lang="en"/>
              <a:t>Go over architecture plan (done)</a:t>
            </a:r>
            <a:endParaRPr/>
          </a:p>
          <a:p>
            <a:pPr indent="-342900" lvl="0" marL="457200" rtl="0" algn="l">
              <a:spcBef>
                <a:spcPts val="0"/>
              </a:spcBef>
              <a:spcAft>
                <a:spcPts val="0"/>
              </a:spcAft>
              <a:buSzPts val="1800"/>
              <a:buAutoNum type="arabicPeriod"/>
            </a:pPr>
            <a:r>
              <a:rPr lang="en"/>
              <a:t>Start coding (yes)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Achievement in Hackathon</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ML data acquisition: </a:t>
            </a:r>
            <a:endParaRPr/>
          </a:p>
          <a:p>
            <a:pPr indent="0" lvl="0" marL="457200" rtl="0" algn="l">
              <a:spcBef>
                <a:spcPts val="1600"/>
              </a:spcBef>
              <a:spcAft>
                <a:spcPts val="0"/>
              </a:spcAft>
              <a:buNone/>
            </a:pPr>
            <a:r>
              <a:rPr lang="en"/>
              <a:t>1.1 Sampling tweeter users from </a:t>
            </a:r>
            <a:r>
              <a:rPr lang="en"/>
              <a:t>Manhattan</a:t>
            </a:r>
            <a:endParaRPr/>
          </a:p>
          <a:p>
            <a:pPr indent="0" lvl="0" marL="457200" rtl="0" algn="l">
              <a:spcBef>
                <a:spcPts val="1600"/>
              </a:spcBef>
              <a:spcAft>
                <a:spcPts val="0"/>
              </a:spcAft>
              <a:buNone/>
            </a:pPr>
            <a:r>
              <a:rPr lang="en"/>
              <a:t>1.2 Wrote script for gathering historical data by user-ids using Twython</a:t>
            </a:r>
            <a:endParaRPr/>
          </a:p>
          <a:p>
            <a:pPr indent="0" lvl="0" marL="0" rtl="0" algn="l">
              <a:spcBef>
                <a:spcPts val="1600"/>
              </a:spcBef>
              <a:spcAft>
                <a:spcPts val="0"/>
              </a:spcAft>
              <a:buNone/>
            </a:pPr>
            <a:r>
              <a:rPr lang="en"/>
              <a:t>2. Frontend：Went through the design stages, proposed a fully functional set of user interface prototypes.</a:t>
            </a:r>
            <a:endParaRPr/>
          </a:p>
          <a:p>
            <a:pPr indent="0" lvl="0" marL="0" rtl="0" algn="l">
              <a:spcBef>
                <a:spcPts val="1600"/>
              </a:spcBef>
              <a:spcAft>
                <a:spcPts val="0"/>
              </a:spcAft>
              <a:buNone/>
            </a:pPr>
            <a:r>
              <a:rPr lang="en"/>
              <a:t>3. Backend ：Designed the basic architecture of the backend system.</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170200" y="912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Hackathon Achievements - </a:t>
            </a:r>
            <a:r>
              <a:rPr lang="en" sz="1800"/>
              <a:t>screenshots </a:t>
            </a:r>
            <a:endParaRPr sz="1800"/>
          </a:p>
        </p:txBody>
      </p:sp>
      <p:pic>
        <p:nvPicPr>
          <p:cNvPr descr="Screen Shot 2017-04-03 at 11.19.45 PM.png" id="104" name="Google Shape;104;p19"/>
          <p:cNvPicPr preferRelativeResize="0"/>
          <p:nvPr/>
        </p:nvPicPr>
        <p:blipFill>
          <a:blip r:embed="rId3">
            <a:alphaModFix/>
          </a:blip>
          <a:stretch>
            <a:fillRect/>
          </a:stretch>
        </p:blipFill>
        <p:spPr>
          <a:xfrm>
            <a:off x="255425" y="930350"/>
            <a:ext cx="3673950" cy="4164125"/>
          </a:xfrm>
          <a:prstGeom prst="rect">
            <a:avLst/>
          </a:prstGeom>
          <a:noFill/>
          <a:ln>
            <a:noFill/>
          </a:ln>
        </p:spPr>
      </p:pic>
      <p:sp>
        <p:nvSpPr>
          <p:cNvPr id="105" name="Google Shape;105;p19"/>
          <p:cNvSpPr txBox="1"/>
          <p:nvPr>
            <p:ph idx="1" type="body"/>
          </p:nvPr>
        </p:nvSpPr>
        <p:spPr>
          <a:xfrm>
            <a:off x="4319350" y="1955875"/>
            <a:ext cx="4440900" cy="2017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sz="1200"/>
              <a:t>ML data acquisition: </a:t>
            </a:r>
            <a:endParaRPr sz="1200"/>
          </a:p>
          <a:p>
            <a:pPr indent="0" lvl="0" marL="457200" rtl="0" algn="l">
              <a:spcBef>
                <a:spcPts val="1600"/>
              </a:spcBef>
              <a:spcAft>
                <a:spcPts val="0"/>
              </a:spcAft>
              <a:buNone/>
            </a:pPr>
            <a:r>
              <a:rPr lang="en" sz="1200"/>
              <a:t>1.1 Sampling tweeter users from Manhattan</a:t>
            </a:r>
            <a:endParaRPr sz="1200"/>
          </a:p>
          <a:p>
            <a:pPr indent="0" lvl="0" marL="457200" rtl="0" algn="l">
              <a:spcBef>
                <a:spcPts val="1600"/>
              </a:spcBef>
              <a:spcAft>
                <a:spcPts val="0"/>
              </a:spcAft>
              <a:buNone/>
            </a:pPr>
            <a:r>
              <a:rPr lang="en" sz="1200"/>
              <a:t>1.2 Wrote script for gathering historical data by user-ids using Twython</a:t>
            </a:r>
            <a:endParaRPr sz="1200"/>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70200" y="912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Hackathon Achievements - </a:t>
            </a:r>
            <a:r>
              <a:rPr lang="en" sz="1800"/>
              <a:t>screenshots </a:t>
            </a:r>
            <a:endParaRPr sz="1800"/>
          </a:p>
        </p:txBody>
      </p:sp>
      <p:sp>
        <p:nvSpPr>
          <p:cNvPr id="111" name="Google Shape;111;p20"/>
          <p:cNvSpPr txBox="1"/>
          <p:nvPr>
            <p:ph idx="1" type="body"/>
          </p:nvPr>
        </p:nvSpPr>
        <p:spPr>
          <a:xfrm>
            <a:off x="4319350" y="1955875"/>
            <a:ext cx="4440900" cy="201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Frontend：Went through the design stages, proposed a fully functional set of user interface prototypes.</a:t>
            </a:r>
            <a:endParaRPr/>
          </a:p>
        </p:txBody>
      </p:sp>
      <p:pic>
        <p:nvPicPr>
          <p:cNvPr descr="Screen Shot 2017-04-03 at 11.41.51 PM.png" id="112" name="Google Shape;112;p20"/>
          <p:cNvPicPr preferRelativeResize="0"/>
          <p:nvPr/>
        </p:nvPicPr>
        <p:blipFill>
          <a:blip r:embed="rId3">
            <a:alphaModFix/>
          </a:blip>
          <a:stretch>
            <a:fillRect/>
          </a:stretch>
        </p:blipFill>
        <p:spPr>
          <a:xfrm>
            <a:off x="780375" y="4028000"/>
            <a:ext cx="1587150" cy="921875"/>
          </a:xfrm>
          <a:prstGeom prst="rect">
            <a:avLst/>
          </a:prstGeom>
          <a:noFill/>
          <a:ln>
            <a:noFill/>
          </a:ln>
        </p:spPr>
      </p:pic>
      <p:pic>
        <p:nvPicPr>
          <p:cNvPr descr="Screen Shot 2017-04-03 at 11.41.46 PM.png" id="113" name="Google Shape;113;p20"/>
          <p:cNvPicPr preferRelativeResize="0"/>
          <p:nvPr/>
        </p:nvPicPr>
        <p:blipFill>
          <a:blip r:embed="rId4">
            <a:alphaModFix/>
          </a:blip>
          <a:stretch>
            <a:fillRect/>
          </a:stretch>
        </p:blipFill>
        <p:spPr>
          <a:xfrm>
            <a:off x="750125" y="1879676"/>
            <a:ext cx="1587150" cy="2175337"/>
          </a:xfrm>
          <a:prstGeom prst="rect">
            <a:avLst/>
          </a:prstGeom>
          <a:noFill/>
          <a:ln>
            <a:noFill/>
          </a:ln>
        </p:spPr>
      </p:pic>
      <p:pic>
        <p:nvPicPr>
          <p:cNvPr descr="Screen Shot 2017-04-03 at 11.44.29 PM.png" id="114" name="Google Shape;114;p20"/>
          <p:cNvPicPr preferRelativeResize="0"/>
          <p:nvPr/>
        </p:nvPicPr>
        <p:blipFill>
          <a:blip r:embed="rId5">
            <a:alphaModFix/>
          </a:blip>
          <a:stretch>
            <a:fillRect/>
          </a:stretch>
        </p:blipFill>
        <p:spPr>
          <a:xfrm>
            <a:off x="2519925" y="1737525"/>
            <a:ext cx="860975" cy="1488626"/>
          </a:xfrm>
          <a:prstGeom prst="rect">
            <a:avLst/>
          </a:prstGeom>
          <a:noFill/>
          <a:ln>
            <a:noFill/>
          </a:ln>
        </p:spPr>
      </p:pic>
      <p:pic>
        <p:nvPicPr>
          <p:cNvPr descr="Screen Shot 2017-04-03 at 11.44.45 PM.png" id="115" name="Google Shape;115;p20"/>
          <p:cNvPicPr preferRelativeResize="0"/>
          <p:nvPr/>
        </p:nvPicPr>
        <p:blipFill>
          <a:blip r:embed="rId6">
            <a:alphaModFix/>
          </a:blip>
          <a:stretch>
            <a:fillRect/>
          </a:stretch>
        </p:blipFill>
        <p:spPr>
          <a:xfrm>
            <a:off x="3157279" y="2326324"/>
            <a:ext cx="898525" cy="1578476"/>
          </a:xfrm>
          <a:prstGeom prst="rect">
            <a:avLst/>
          </a:prstGeom>
          <a:noFill/>
          <a:ln>
            <a:noFill/>
          </a:ln>
        </p:spPr>
      </p:pic>
      <p:pic>
        <p:nvPicPr>
          <p:cNvPr descr="Screen Shot 2017-04-03 at 11.44.54 PM.png" id="116" name="Google Shape;116;p20"/>
          <p:cNvPicPr preferRelativeResize="0"/>
          <p:nvPr/>
        </p:nvPicPr>
        <p:blipFill>
          <a:blip r:embed="rId7">
            <a:alphaModFix/>
          </a:blip>
          <a:stretch>
            <a:fillRect/>
          </a:stretch>
        </p:blipFill>
        <p:spPr>
          <a:xfrm>
            <a:off x="2570601" y="3382250"/>
            <a:ext cx="957950" cy="1687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60950" y="679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a:t>
            </a:r>
            <a:r>
              <a:rPr lang="en"/>
              <a:t> Diagram </a:t>
            </a:r>
            <a:endParaRPr/>
          </a:p>
        </p:txBody>
      </p:sp>
      <p:pic>
        <p:nvPicPr>
          <p:cNvPr descr="Architecture.png" id="122" name="Google Shape;122;p21"/>
          <p:cNvPicPr preferRelativeResize="0"/>
          <p:nvPr/>
        </p:nvPicPr>
        <p:blipFill>
          <a:blip r:embed="rId3">
            <a:alphaModFix/>
          </a:blip>
          <a:stretch>
            <a:fillRect/>
          </a:stretch>
        </p:blipFill>
        <p:spPr>
          <a:xfrm>
            <a:off x="2036350" y="1714825"/>
            <a:ext cx="4869998" cy="3391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