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f358e5d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f358e5d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f358e5d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f358e5d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358e5d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f358e5d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f358e5d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f358e5d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358e5d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f358e5d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f6564f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f6564f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f358e5d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f358e5d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f358e5d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f358e5d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f358e5d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f358e5d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358e5d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f358e5d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f358e5d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f358e5d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f358e5d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f358e5d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f358e5d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f358e5d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f358e5d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f358e5d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SensitiveMood Project Presentation</a:t>
            </a:r>
            <a:endParaRPr sz="3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4850" y="2805625"/>
            <a:ext cx="3904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292400"/>
            <a:ext cx="8222100" cy="12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Modelling-Accelerometer Model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Plot </a:t>
            </a:r>
            <a:endParaRPr/>
          </a:p>
        </p:txBody>
      </p:sp>
      <p:pic>
        <p:nvPicPr>
          <p:cNvPr descr="Screen Shot 2017-05-10 at 11.36.48 PM.png"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53117"/>
          <a:stretch/>
        </p:blipFill>
        <p:spPr>
          <a:xfrm>
            <a:off x="0" y="2026375"/>
            <a:ext cx="9143999" cy="25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Logic Summary: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2131050"/>
            <a:ext cx="3733800" cy="29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Twitter  Model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 Step1. For each new user, wait till we have one-week (T1) worth of data, aggregate it and send feature values to the clustering model for profiling.</a:t>
            </a:r>
            <a:br>
              <a:rPr lang="en" sz="1100"/>
            </a:br>
            <a:r>
              <a:rPr lang="en" sz="1100"/>
              <a:t>Step2. Use the model prediction (cluster number) to set its alert threshold. </a:t>
            </a:r>
            <a:br>
              <a:rPr lang="en" sz="1100"/>
            </a:br>
            <a:r>
              <a:rPr lang="en" sz="1100"/>
              <a:t>Step3. At the end of second week (T2), we calculate the accumulated activities and averaged sentiment score in the past week, comparing against the threshold and send out alerts if apply.  </a:t>
            </a:r>
            <a:br>
              <a:rPr lang="en" sz="1100"/>
            </a:br>
            <a:r>
              <a:rPr lang="en" sz="1100"/>
              <a:t>Step4. Redo Step1-2-3 (use the current T2’s aggregated features to reprofile user, and get updated threshold, and apply T3’s sentiment and activity score to send alert)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696925" y="2131050"/>
            <a:ext cx="39972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 Accelerometer Model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Step1: get aggregated second level accelerometer data for each device, send them through the model to profile the behavior. Get the alert threshold based on predicted cluster number. </a:t>
            </a:r>
            <a:br>
              <a:rPr lang="en" sz="1100"/>
            </a:br>
            <a:r>
              <a:rPr lang="en" sz="1100"/>
              <a:t>Step2: schedule a job to get new accelerometer data of a later context window, if upon re-clustering, the new cluster number changed from cluster 0 to cluster 1, then we alert the user that the device of interest is undergoing drastic movement; if upon sampling, the newly aggregated accelerometer data breaches the stored threshold, we alert the user of the device’s abnormal behavior as well.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</a:t>
            </a:r>
            <a:endParaRPr/>
          </a:p>
        </p:txBody>
      </p:sp>
      <p:pic>
        <p:nvPicPr>
          <p:cNvPr descr="Screen Shot 2017-05-12 at 10.04.33 AM.png"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72" y="1751226"/>
            <a:ext cx="1273150" cy="2254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2 at 10.05.02 AM.png"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176" y="1751688"/>
            <a:ext cx="1273149" cy="2253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2 at 10.05.15 AM.png"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670" y="1719176"/>
            <a:ext cx="1322651" cy="2318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2 at 10.05.24 AM.png"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4600" y="1719175"/>
            <a:ext cx="1322650" cy="2360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2 at 10.05.51 AM.png" id="140" name="Google Shape;14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526" y="1751225"/>
            <a:ext cx="1322650" cy="2355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12 at 10.06.10 AM.png" id="141" name="Google Shape;14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0450" y="1751700"/>
            <a:ext cx="1322651" cy="236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Eye beholds ~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97388" y="341650"/>
            <a:ext cx="2767800" cy="7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Flow </a:t>
            </a:r>
            <a:endParaRPr/>
          </a:p>
        </p:txBody>
      </p:sp>
      <p:pic>
        <p:nvPicPr>
          <p:cNvPr descr="acc_sql.png"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50" y="668143"/>
            <a:ext cx="4133098" cy="11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6984838" y="1262600"/>
            <a:ext cx="5913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sql</a:t>
            </a:r>
            <a:endParaRPr/>
          </a:p>
        </p:txBody>
      </p:sp>
      <p:pic>
        <p:nvPicPr>
          <p:cNvPr descr="Screen Shot 2017-05-10 at 11.36.48 PM.png"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637" y="2330575"/>
            <a:ext cx="3054975" cy="17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7996800" y="2137200"/>
            <a:ext cx="949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</a:t>
            </a:r>
            <a:endParaRPr/>
          </a:p>
        </p:txBody>
      </p:sp>
      <p:cxnSp>
        <p:nvCxnSpPr>
          <p:cNvPr id="157" name="Google Shape;157;p26"/>
          <p:cNvCxnSpPr>
            <a:endCxn id="155" idx="0"/>
          </p:cNvCxnSpPr>
          <p:nvPr/>
        </p:nvCxnSpPr>
        <p:spPr>
          <a:xfrm flipH="1">
            <a:off x="7419125" y="1708375"/>
            <a:ext cx="210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/>
          <p:nvPr/>
        </p:nvCxnSpPr>
        <p:spPr>
          <a:xfrm flipH="1">
            <a:off x="5459200" y="3787850"/>
            <a:ext cx="5349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creen Shot 2017-05-12 at 4.45.43 PM.png"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945" y="2874426"/>
            <a:ext cx="1830026" cy="22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704088" y="2455375"/>
            <a:ext cx="2073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Alertservice</a:t>
            </a:r>
            <a:endParaRPr/>
          </a:p>
        </p:txBody>
      </p:sp>
      <p:pic>
        <p:nvPicPr>
          <p:cNvPr descr="Screen Shot 2017-05-12 at 4.49.53 PM.png"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009444"/>
            <a:ext cx="3348146" cy="178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96225" y="1957975"/>
            <a:ext cx="2260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SNS topic for Alerts</a:t>
            </a:r>
            <a:endParaRPr/>
          </a:p>
        </p:txBody>
      </p:sp>
      <p:cxnSp>
        <p:nvCxnSpPr>
          <p:cNvPr id="163" name="Google Shape;163;p26"/>
          <p:cNvCxnSpPr/>
          <p:nvPr/>
        </p:nvCxnSpPr>
        <p:spPr>
          <a:xfrm rot="10800000">
            <a:off x="2552075" y="3696450"/>
            <a:ext cx="1118100" cy="8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	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56225" y="1861850"/>
            <a:ext cx="78756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What we do: </a:t>
            </a:r>
            <a:r>
              <a:rPr lang="en">
                <a:solidFill>
                  <a:srgbClr val="666666"/>
                </a:solidFill>
              </a:rPr>
              <a:t> SensitiveMood is a mobile app that keeps track of your friends’ sentiment based on tweet data and detects device’s anomaly based on accelerometer data.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How we do it:</a:t>
            </a:r>
            <a:r>
              <a:rPr lang="en">
                <a:solidFill>
                  <a:srgbClr val="666666"/>
                </a:solidFill>
              </a:rPr>
              <a:t> We develop our anomaly detection (*sentiment and device movement) model using unsupervised machine learning algorithm and statistics. The entire architecture is microservices accomplished using serverless framework.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Solution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Inspired by the guest lecturer and impressed with its auto-scalability and lightweightness, we invest our time in learning how to build applications using serverless framework.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Microservices: </a:t>
            </a:r>
            <a:r>
              <a:rPr lang="en">
                <a:solidFill>
                  <a:srgbClr val="666666"/>
                </a:solidFill>
              </a:rPr>
              <a:t>we divide the entire backend system into 5 different microservices, UserService, TwitterService, SensorService, AlertService, and a powerful, machine learning based AnalyzeService.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Serverless Framework: </a:t>
            </a:r>
            <a:r>
              <a:rPr lang="en">
                <a:solidFill>
                  <a:srgbClr val="666666"/>
                </a:solidFill>
              </a:rPr>
              <a:t>AWS Lambda + AWS API Gateway + AWS RDS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Alert Functionality:</a:t>
            </a:r>
            <a:r>
              <a:rPr lang="en">
                <a:solidFill>
                  <a:srgbClr val="666666"/>
                </a:solidFill>
              </a:rPr>
              <a:t> AWS SNS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loudcraft - sensitiveMoodArchitectueDiagram.png" id="87" name="Google Shape;87;p16"/>
          <p:cNvPicPr preferRelativeResize="0"/>
          <p:nvPr/>
        </p:nvPicPr>
        <p:blipFill rotWithShape="1">
          <a:blip r:embed="rId3">
            <a:alphaModFix/>
          </a:blip>
          <a:srcRect b="5947" l="5333" r="5484" t="5938"/>
          <a:stretch/>
        </p:blipFill>
        <p:spPr>
          <a:xfrm>
            <a:off x="0" y="0"/>
            <a:ext cx="914399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- How it works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3946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Goal: set alert threshold by first profiling users through K-means clustering.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Alert logic: predict which cluster this user belongs to -&gt; get associated threshold -&gt; alert if the user’s next window behavior breaches the threshold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	- K-means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10300" y="1642375"/>
            <a:ext cx="84501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Tweet-data based clustering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Features: follower count, favorite count, friend count, status count, total </a:t>
            </a:r>
            <a:r>
              <a:rPr lang="en"/>
              <a:t>activity</a:t>
            </a:r>
            <a:r>
              <a:rPr lang="en"/>
              <a:t> count, averaged tweet sentiment score (context-window size =7 days)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2.    </a:t>
            </a:r>
            <a:r>
              <a:rPr lang="en"/>
              <a:t>Accelerometer</a:t>
            </a:r>
            <a:r>
              <a:rPr lang="en"/>
              <a:t>-data based clustering model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Features: averaged X coordinates, averaged Y coordinates, averaged Z coordinates value, accumulative X coordinates changing value, accumulative Y coordinates changing value, accumulative Z coordinates changing value (context-window = 1 second)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- Tweet-data based model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0950" y="1797725"/>
            <a:ext cx="82221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~1000 unique twitter users historical behavior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Found 2 clusters based on silhouette score.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Examine the cluster center to determine the characteristics of each cluster.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cluster has large activity, follower, friend, status count, but relatively negative sentiment score.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Calculate standard deviation of sentiment score and account activity and use that as the alert threshold.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Modelling-Twitter Model-</a:t>
            </a:r>
            <a:r>
              <a:rPr lang="en"/>
              <a:t>Silhouette Plot</a:t>
            </a:r>
            <a:r>
              <a:rPr lang="en"/>
              <a:t> </a:t>
            </a:r>
            <a:endParaRPr/>
          </a:p>
        </p:txBody>
      </p:sp>
      <p:pic>
        <p:nvPicPr>
          <p:cNvPr descr="Screen Shot 2017-05-10 at 10.47.51 PM.png"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" y="2039650"/>
            <a:ext cx="9143999" cy="235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67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- </a:t>
            </a:r>
            <a:r>
              <a:rPr lang="en"/>
              <a:t>Accelerometer</a:t>
            </a:r>
            <a:r>
              <a:rPr lang="en"/>
              <a:t>-data based model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0950" y="1730425"/>
            <a:ext cx="82221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~10,000 second-level aggregated accelerometer features collected from 387 unique device.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Found 2 clusters based on silhouette score.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Examine the cluster center to determine the characteristics of each cluster.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cluster has large x,y,z </a:t>
            </a:r>
            <a:r>
              <a:rPr lang="en"/>
              <a:t>absolute</a:t>
            </a:r>
            <a:r>
              <a:rPr lang="en"/>
              <a:t> changes (more tilt, lift, twist movement)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cluster is relatively more stable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Calculate standard deviation of each feature and use that as the alert threshold.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