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6" r:id="rId2"/>
    <p:sldId id="397" r:id="rId3"/>
    <p:sldId id="398" r:id="rId4"/>
    <p:sldId id="39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32" d="100"/>
          <a:sy n="32" d="100"/>
        </p:scale>
        <p:origin x="44" y="5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14FF-24DB-4C4A-9F1C-8F0412CA6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4685D6A-3953-4EF2-8899-529DC6E477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178DE6A-30CE-4F09-8EF3-822022F23690}"/>
              </a:ext>
            </a:extLst>
          </p:cNvPr>
          <p:cNvSpPr>
            <a:spLocks noGrp="1"/>
          </p:cNvSpPr>
          <p:nvPr>
            <p:ph type="dt" sz="half" idx="10"/>
          </p:nvPr>
        </p:nvSpPr>
        <p:spPr/>
        <p:txBody>
          <a:bodyPr/>
          <a:lstStyle/>
          <a:p>
            <a:fld id="{9E5C3686-D97C-4CBF-91E8-EDB0689BC636}" type="datetimeFigureOut">
              <a:rPr lang="en-GB" smtClean="0"/>
              <a:t>07/02/2021</a:t>
            </a:fld>
            <a:endParaRPr lang="en-GB"/>
          </a:p>
        </p:txBody>
      </p:sp>
      <p:sp>
        <p:nvSpPr>
          <p:cNvPr id="5" name="Footer Placeholder 4">
            <a:extLst>
              <a:ext uri="{FF2B5EF4-FFF2-40B4-BE49-F238E27FC236}">
                <a16:creationId xmlns:a16="http://schemas.microsoft.com/office/drawing/2014/main" id="{5A8C8216-EEFE-4075-8DD1-4EB47D00C3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85C302-740F-4D95-BBF2-0C20684ED8C4}"/>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192893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0A8C-2B87-4F1B-A77C-9B3407B472D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E77A421-1F1C-4F49-82F2-49B72A687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05169C-FBB8-4906-8222-EC37A8608268}"/>
              </a:ext>
            </a:extLst>
          </p:cNvPr>
          <p:cNvSpPr>
            <a:spLocks noGrp="1"/>
          </p:cNvSpPr>
          <p:nvPr>
            <p:ph type="dt" sz="half" idx="10"/>
          </p:nvPr>
        </p:nvSpPr>
        <p:spPr/>
        <p:txBody>
          <a:bodyPr/>
          <a:lstStyle/>
          <a:p>
            <a:fld id="{9E5C3686-D97C-4CBF-91E8-EDB0689BC636}" type="datetimeFigureOut">
              <a:rPr lang="en-GB" smtClean="0"/>
              <a:t>07/02/2021</a:t>
            </a:fld>
            <a:endParaRPr lang="en-GB"/>
          </a:p>
        </p:txBody>
      </p:sp>
      <p:sp>
        <p:nvSpPr>
          <p:cNvPr id="5" name="Footer Placeholder 4">
            <a:extLst>
              <a:ext uri="{FF2B5EF4-FFF2-40B4-BE49-F238E27FC236}">
                <a16:creationId xmlns:a16="http://schemas.microsoft.com/office/drawing/2014/main" id="{DE703410-C11F-4D06-A735-63F2E8AA90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E3751B-48E7-43F9-8B84-4282C1197737}"/>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64219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85EFD6-4AF6-4F78-97D2-1F25AFBAE7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5A44CF-80A1-4D9A-9108-8421D26CF6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C0BBBA-8932-476B-80F2-9017CC925D40}"/>
              </a:ext>
            </a:extLst>
          </p:cNvPr>
          <p:cNvSpPr>
            <a:spLocks noGrp="1"/>
          </p:cNvSpPr>
          <p:nvPr>
            <p:ph type="dt" sz="half" idx="10"/>
          </p:nvPr>
        </p:nvSpPr>
        <p:spPr/>
        <p:txBody>
          <a:bodyPr/>
          <a:lstStyle/>
          <a:p>
            <a:fld id="{9E5C3686-D97C-4CBF-91E8-EDB0689BC636}" type="datetimeFigureOut">
              <a:rPr lang="en-GB" smtClean="0"/>
              <a:t>07/02/2021</a:t>
            </a:fld>
            <a:endParaRPr lang="en-GB"/>
          </a:p>
        </p:txBody>
      </p:sp>
      <p:sp>
        <p:nvSpPr>
          <p:cNvPr id="5" name="Footer Placeholder 4">
            <a:extLst>
              <a:ext uri="{FF2B5EF4-FFF2-40B4-BE49-F238E27FC236}">
                <a16:creationId xmlns:a16="http://schemas.microsoft.com/office/drawing/2014/main" id="{F4B858EF-72FD-4395-BF2E-C37902D1A5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87BEFD-A44F-4607-B6B1-E16B5D390748}"/>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3586413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4">
    <p:bg>
      <p:bgPr>
        <a:solidFill>
          <a:srgbClr val="108480"/>
        </a:solidFill>
        <a:effectLst/>
      </p:bgPr>
    </p:bg>
    <p:spTree>
      <p:nvGrpSpPr>
        <p:cNvPr id="1" name=""/>
        <p:cNvGrpSpPr/>
        <p:nvPr/>
      </p:nvGrpSpPr>
      <p:grpSpPr>
        <a:xfrm>
          <a:off x="0" y="0"/>
          <a:ext cx="0" cy="0"/>
          <a:chOff x="0" y="0"/>
          <a:chExt cx="0" cy="0"/>
        </a:xfrm>
      </p:grpSpPr>
      <p:sp>
        <p:nvSpPr>
          <p:cNvPr id="7" name="Text Placeholder 11"/>
          <p:cNvSpPr>
            <a:spLocks noGrp="1"/>
          </p:cNvSpPr>
          <p:nvPr>
            <p:ph type="body" sz="quarter" idx="15" hasCustomPrompt="1"/>
          </p:nvPr>
        </p:nvSpPr>
        <p:spPr>
          <a:xfrm>
            <a:off x="407988" y="1726644"/>
            <a:ext cx="3959225" cy="1702356"/>
          </a:xfrm>
        </p:spPr>
        <p:txBody>
          <a:bodyPr lIns="0" tIns="0" rIns="0" bIns="0" anchor="b">
            <a:noAutofit/>
          </a:bodyPr>
          <a:lstStyle>
            <a:lvl1pPr marL="0" indent="0">
              <a:buNone/>
              <a:defRPr sz="3600" b="1" i="0" baseline="0">
                <a:solidFill>
                  <a:schemeClr val="bg1"/>
                </a:solidFill>
                <a:latin typeface="+mn-lt"/>
                <a:ea typeface="Arial" charset="0"/>
                <a:cs typeface="Arial" charset="0"/>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PRESENTATION TITLE GOES HERE</a:t>
            </a:r>
          </a:p>
        </p:txBody>
      </p:sp>
      <p:sp>
        <p:nvSpPr>
          <p:cNvPr id="9" name="Text Placeholder 4"/>
          <p:cNvSpPr>
            <a:spLocks noGrp="1"/>
          </p:cNvSpPr>
          <p:nvPr>
            <p:ph type="body" sz="quarter" idx="12" hasCustomPrompt="1"/>
          </p:nvPr>
        </p:nvSpPr>
        <p:spPr>
          <a:xfrm>
            <a:off x="407987" y="333376"/>
            <a:ext cx="3959226" cy="1393268"/>
          </a:xfrm>
        </p:spPr>
        <p:txBody>
          <a:bodyPr lIns="0" tIns="0" rIns="0" bIns="0" anchor="b">
            <a:noAutofit/>
          </a:bodyPr>
          <a:lstStyle>
            <a:lvl1pPr marL="0" indent="0">
              <a:buNone/>
              <a:defRPr sz="2000" b="1" baseline="0">
                <a:solidFill>
                  <a:schemeClr val="bg1"/>
                </a:solidFill>
                <a:latin typeface="+mn-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MONTH 2020</a:t>
            </a:r>
          </a:p>
        </p:txBody>
      </p:sp>
      <p:pic>
        <p:nvPicPr>
          <p:cNvPr id="3" name="Picture 2"/>
          <p:cNvPicPr>
            <a:picLocks noChangeAspect="1"/>
          </p:cNvPicPr>
          <p:nvPr userDrawn="1"/>
        </p:nvPicPr>
        <p:blipFill rotWithShape="1">
          <a:blip r:embed="rId2"/>
          <a:srcRect r="1389" b="18059"/>
          <a:stretch/>
        </p:blipFill>
        <p:spPr>
          <a:xfrm>
            <a:off x="4367213" y="1654930"/>
            <a:ext cx="7824786" cy="5203070"/>
          </a:xfrm>
          <a:prstGeom prst="rect">
            <a:avLst/>
          </a:prstGeom>
        </p:spPr>
      </p:pic>
      <p:cxnSp>
        <p:nvCxnSpPr>
          <p:cNvPr id="11" name="Straight Connector 10">
            <a:extLst>
              <a:ext uri="{FF2B5EF4-FFF2-40B4-BE49-F238E27FC236}">
                <a16:creationId xmlns:a16="http://schemas.microsoft.com/office/drawing/2014/main" id="{D9F266CC-B6DE-8445-AB7B-F678963DD646}"/>
              </a:ext>
            </a:extLst>
          </p:cNvPr>
          <p:cNvCxnSpPr>
            <a:cxnSpLocks/>
          </p:cNvCxnSpPr>
          <p:nvPr userDrawn="1"/>
        </p:nvCxnSpPr>
        <p:spPr>
          <a:xfrm flipH="1">
            <a:off x="407988" y="4038716"/>
            <a:ext cx="441646"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9140" y="4305975"/>
            <a:ext cx="2195512" cy="521045"/>
          </a:xfrm>
          <a:prstGeom prst="rect">
            <a:avLst/>
          </a:prstGeom>
        </p:spPr>
      </p:pic>
    </p:spTree>
    <p:extLst>
      <p:ext uri="{BB962C8B-B14F-4D97-AF65-F5344CB8AC3E}">
        <p14:creationId xmlns:p14="http://schemas.microsoft.com/office/powerpoint/2010/main" val="272586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664F-C962-42F3-9554-3B3523BCD9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FCAE09-B409-4EFD-9D3A-2B0547A68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6388C6-E8A4-42DF-A3C0-50ACDC8D5047}"/>
              </a:ext>
            </a:extLst>
          </p:cNvPr>
          <p:cNvSpPr>
            <a:spLocks noGrp="1"/>
          </p:cNvSpPr>
          <p:nvPr>
            <p:ph type="dt" sz="half" idx="10"/>
          </p:nvPr>
        </p:nvSpPr>
        <p:spPr/>
        <p:txBody>
          <a:bodyPr/>
          <a:lstStyle/>
          <a:p>
            <a:fld id="{9E5C3686-D97C-4CBF-91E8-EDB0689BC636}" type="datetimeFigureOut">
              <a:rPr lang="en-GB" smtClean="0"/>
              <a:t>07/02/2021</a:t>
            </a:fld>
            <a:endParaRPr lang="en-GB"/>
          </a:p>
        </p:txBody>
      </p:sp>
      <p:sp>
        <p:nvSpPr>
          <p:cNvPr id="5" name="Footer Placeholder 4">
            <a:extLst>
              <a:ext uri="{FF2B5EF4-FFF2-40B4-BE49-F238E27FC236}">
                <a16:creationId xmlns:a16="http://schemas.microsoft.com/office/drawing/2014/main" id="{5A0B2F5D-25CB-4203-A991-F9780FC5ED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74BF4A-AA13-40DF-A6E5-348B0A484855}"/>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403114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03F7-7AF7-422E-8D27-4054B04E4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349173F-FBDB-46AB-B03A-2AA6EA96E8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94FEE5-ADAF-4322-B97C-D0A4C78C6122}"/>
              </a:ext>
            </a:extLst>
          </p:cNvPr>
          <p:cNvSpPr>
            <a:spLocks noGrp="1"/>
          </p:cNvSpPr>
          <p:nvPr>
            <p:ph type="dt" sz="half" idx="10"/>
          </p:nvPr>
        </p:nvSpPr>
        <p:spPr/>
        <p:txBody>
          <a:bodyPr/>
          <a:lstStyle/>
          <a:p>
            <a:fld id="{9E5C3686-D97C-4CBF-91E8-EDB0689BC636}" type="datetimeFigureOut">
              <a:rPr lang="en-GB" smtClean="0"/>
              <a:t>07/02/2021</a:t>
            </a:fld>
            <a:endParaRPr lang="en-GB"/>
          </a:p>
        </p:txBody>
      </p:sp>
      <p:sp>
        <p:nvSpPr>
          <p:cNvPr id="5" name="Footer Placeholder 4">
            <a:extLst>
              <a:ext uri="{FF2B5EF4-FFF2-40B4-BE49-F238E27FC236}">
                <a16:creationId xmlns:a16="http://schemas.microsoft.com/office/drawing/2014/main" id="{D6AA7C81-8D43-4044-8DFF-2C0100EECB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B4B6EA-7B44-4FA1-8F58-2348EC50CC18}"/>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130131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50B9-89D7-451C-A9EA-7B87BB1A24F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5ECB7C-23B0-495B-901A-F56B4457E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2110EDD-991A-4B35-AC6A-A40806FCB8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A69EC57-3DE9-4526-B68B-F7C15CCA5C5D}"/>
              </a:ext>
            </a:extLst>
          </p:cNvPr>
          <p:cNvSpPr>
            <a:spLocks noGrp="1"/>
          </p:cNvSpPr>
          <p:nvPr>
            <p:ph type="dt" sz="half" idx="10"/>
          </p:nvPr>
        </p:nvSpPr>
        <p:spPr/>
        <p:txBody>
          <a:bodyPr/>
          <a:lstStyle/>
          <a:p>
            <a:fld id="{9E5C3686-D97C-4CBF-91E8-EDB0689BC636}" type="datetimeFigureOut">
              <a:rPr lang="en-GB" smtClean="0"/>
              <a:t>07/02/2021</a:t>
            </a:fld>
            <a:endParaRPr lang="en-GB"/>
          </a:p>
        </p:txBody>
      </p:sp>
      <p:sp>
        <p:nvSpPr>
          <p:cNvPr id="6" name="Footer Placeholder 5">
            <a:extLst>
              <a:ext uri="{FF2B5EF4-FFF2-40B4-BE49-F238E27FC236}">
                <a16:creationId xmlns:a16="http://schemas.microsoft.com/office/drawing/2014/main" id="{3A04E868-48DB-49C5-AC51-8CCCE141C2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8F22ED-EAE9-4CAF-A7D5-6CA002D20F76}"/>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225444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EFC4-4E74-4F24-A79D-6DF30D81DB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17E2FDA-11A7-4BA8-84D2-5124542EF6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5D72C0-F159-4507-B6F3-2DB7228B0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78DB984-A58C-4E3F-A4BD-A0756B05D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45A807-5809-4D01-89D6-D44262CABA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CAFD807-F57E-42A2-81D1-5499B8E8F889}"/>
              </a:ext>
            </a:extLst>
          </p:cNvPr>
          <p:cNvSpPr>
            <a:spLocks noGrp="1"/>
          </p:cNvSpPr>
          <p:nvPr>
            <p:ph type="dt" sz="half" idx="10"/>
          </p:nvPr>
        </p:nvSpPr>
        <p:spPr/>
        <p:txBody>
          <a:bodyPr/>
          <a:lstStyle/>
          <a:p>
            <a:fld id="{9E5C3686-D97C-4CBF-91E8-EDB0689BC636}" type="datetimeFigureOut">
              <a:rPr lang="en-GB" smtClean="0"/>
              <a:t>07/02/2021</a:t>
            </a:fld>
            <a:endParaRPr lang="en-GB"/>
          </a:p>
        </p:txBody>
      </p:sp>
      <p:sp>
        <p:nvSpPr>
          <p:cNvPr id="8" name="Footer Placeholder 7">
            <a:extLst>
              <a:ext uri="{FF2B5EF4-FFF2-40B4-BE49-F238E27FC236}">
                <a16:creationId xmlns:a16="http://schemas.microsoft.com/office/drawing/2014/main" id="{D1C971D5-AD3C-4E1B-B17C-B8F8988EBC8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B4F4FF9-C0A7-4686-9385-99E16C20342C}"/>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2644760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1DD8-B28C-425C-A7E6-8278B22CB49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383815A-E4DD-414F-B56E-D3BE1FF1CE0D}"/>
              </a:ext>
            </a:extLst>
          </p:cNvPr>
          <p:cNvSpPr>
            <a:spLocks noGrp="1"/>
          </p:cNvSpPr>
          <p:nvPr>
            <p:ph type="dt" sz="half" idx="10"/>
          </p:nvPr>
        </p:nvSpPr>
        <p:spPr/>
        <p:txBody>
          <a:bodyPr/>
          <a:lstStyle/>
          <a:p>
            <a:fld id="{9E5C3686-D97C-4CBF-91E8-EDB0689BC636}" type="datetimeFigureOut">
              <a:rPr lang="en-GB" smtClean="0"/>
              <a:t>07/02/2021</a:t>
            </a:fld>
            <a:endParaRPr lang="en-GB"/>
          </a:p>
        </p:txBody>
      </p:sp>
      <p:sp>
        <p:nvSpPr>
          <p:cNvPr id="4" name="Footer Placeholder 3">
            <a:extLst>
              <a:ext uri="{FF2B5EF4-FFF2-40B4-BE49-F238E27FC236}">
                <a16:creationId xmlns:a16="http://schemas.microsoft.com/office/drawing/2014/main" id="{7925099C-7DD6-4850-B9BC-66D8D760F9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DEA68F-8E05-4C9A-8C00-33AFDB6CFCFC}"/>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342529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963B38-7819-4598-A65B-4E1355A7107B}"/>
              </a:ext>
            </a:extLst>
          </p:cNvPr>
          <p:cNvSpPr>
            <a:spLocks noGrp="1"/>
          </p:cNvSpPr>
          <p:nvPr>
            <p:ph type="dt" sz="half" idx="10"/>
          </p:nvPr>
        </p:nvSpPr>
        <p:spPr/>
        <p:txBody>
          <a:bodyPr/>
          <a:lstStyle/>
          <a:p>
            <a:fld id="{9E5C3686-D97C-4CBF-91E8-EDB0689BC636}" type="datetimeFigureOut">
              <a:rPr lang="en-GB" smtClean="0"/>
              <a:t>07/02/2021</a:t>
            </a:fld>
            <a:endParaRPr lang="en-GB"/>
          </a:p>
        </p:txBody>
      </p:sp>
      <p:sp>
        <p:nvSpPr>
          <p:cNvPr id="3" name="Footer Placeholder 2">
            <a:extLst>
              <a:ext uri="{FF2B5EF4-FFF2-40B4-BE49-F238E27FC236}">
                <a16:creationId xmlns:a16="http://schemas.microsoft.com/office/drawing/2014/main" id="{F9FD7CA6-26D3-4330-9FBE-009535B3D30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17E5590-E710-4690-8117-11574CC9D29D}"/>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236105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F7DA-E642-438D-8BC7-AB8DD5BA9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16F1AB9-2AD4-46BF-8922-70FBEC02AA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F8E0426-2715-4139-B30A-FD11C6385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CDB89-5C80-4C83-BEA5-1D1EAF44EE56}"/>
              </a:ext>
            </a:extLst>
          </p:cNvPr>
          <p:cNvSpPr>
            <a:spLocks noGrp="1"/>
          </p:cNvSpPr>
          <p:nvPr>
            <p:ph type="dt" sz="half" idx="10"/>
          </p:nvPr>
        </p:nvSpPr>
        <p:spPr/>
        <p:txBody>
          <a:bodyPr/>
          <a:lstStyle/>
          <a:p>
            <a:fld id="{9E5C3686-D97C-4CBF-91E8-EDB0689BC636}" type="datetimeFigureOut">
              <a:rPr lang="en-GB" smtClean="0"/>
              <a:t>07/02/2021</a:t>
            </a:fld>
            <a:endParaRPr lang="en-GB"/>
          </a:p>
        </p:txBody>
      </p:sp>
      <p:sp>
        <p:nvSpPr>
          <p:cNvPr id="6" name="Footer Placeholder 5">
            <a:extLst>
              <a:ext uri="{FF2B5EF4-FFF2-40B4-BE49-F238E27FC236}">
                <a16:creationId xmlns:a16="http://schemas.microsoft.com/office/drawing/2014/main" id="{DEEAD375-6853-4341-A345-CBB255B7B8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D44D56C-BE51-4D1D-B02E-31A72BECB9E3}"/>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1473823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2D27-C45F-4920-BA34-4A6CD6A19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35F69D2-4D72-4EF6-9C48-C26F0192EC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29925AF-DED9-4002-A58B-A074175D4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332A9-88F7-4B3B-A501-AB28C3E15F7A}"/>
              </a:ext>
            </a:extLst>
          </p:cNvPr>
          <p:cNvSpPr>
            <a:spLocks noGrp="1"/>
          </p:cNvSpPr>
          <p:nvPr>
            <p:ph type="dt" sz="half" idx="10"/>
          </p:nvPr>
        </p:nvSpPr>
        <p:spPr/>
        <p:txBody>
          <a:bodyPr/>
          <a:lstStyle/>
          <a:p>
            <a:fld id="{9E5C3686-D97C-4CBF-91E8-EDB0689BC636}" type="datetimeFigureOut">
              <a:rPr lang="en-GB" smtClean="0"/>
              <a:t>07/02/2021</a:t>
            </a:fld>
            <a:endParaRPr lang="en-GB"/>
          </a:p>
        </p:txBody>
      </p:sp>
      <p:sp>
        <p:nvSpPr>
          <p:cNvPr id="6" name="Footer Placeholder 5">
            <a:extLst>
              <a:ext uri="{FF2B5EF4-FFF2-40B4-BE49-F238E27FC236}">
                <a16:creationId xmlns:a16="http://schemas.microsoft.com/office/drawing/2014/main" id="{92A255C8-F997-4324-93D2-E109AF6E52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462689-2216-47EB-ABF2-6DECAA1C72D5}"/>
              </a:ext>
            </a:extLst>
          </p:cNvPr>
          <p:cNvSpPr>
            <a:spLocks noGrp="1"/>
          </p:cNvSpPr>
          <p:nvPr>
            <p:ph type="sldNum" sz="quarter" idx="12"/>
          </p:nvPr>
        </p:nvSpPr>
        <p:spPr/>
        <p:txBody>
          <a:bodyPr/>
          <a:lstStyle/>
          <a:p>
            <a:fld id="{CA1C95B1-5CC9-4D12-9684-4E90CAB9F105}" type="slidenum">
              <a:rPr lang="en-GB" smtClean="0"/>
              <a:t>‹#›</a:t>
            </a:fld>
            <a:endParaRPr lang="en-GB"/>
          </a:p>
        </p:txBody>
      </p:sp>
    </p:spTree>
    <p:extLst>
      <p:ext uri="{BB962C8B-B14F-4D97-AF65-F5344CB8AC3E}">
        <p14:creationId xmlns:p14="http://schemas.microsoft.com/office/powerpoint/2010/main" val="98610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8383AE-4CCA-49C0-AD3A-B0E66EC87C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F5122C-61AF-499B-89EC-6841EC86D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6CAC7B-736B-43A3-AD7D-7226CC84A8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C3686-D97C-4CBF-91E8-EDB0689BC636}" type="datetimeFigureOut">
              <a:rPr lang="en-GB" smtClean="0"/>
              <a:t>07/02/2021</a:t>
            </a:fld>
            <a:endParaRPr lang="en-GB"/>
          </a:p>
        </p:txBody>
      </p:sp>
      <p:sp>
        <p:nvSpPr>
          <p:cNvPr id="5" name="Footer Placeholder 4">
            <a:extLst>
              <a:ext uri="{FF2B5EF4-FFF2-40B4-BE49-F238E27FC236}">
                <a16:creationId xmlns:a16="http://schemas.microsoft.com/office/drawing/2014/main" id="{8547791A-80AD-4001-BED0-8250282364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D17967D-8DD2-4380-90C6-1E6DDE3374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C95B1-5CC9-4D12-9684-4E90CAB9F105}" type="slidenum">
              <a:rPr lang="en-GB" smtClean="0"/>
              <a:t>‹#›</a:t>
            </a:fld>
            <a:endParaRPr lang="en-GB"/>
          </a:p>
        </p:txBody>
      </p:sp>
    </p:spTree>
    <p:extLst>
      <p:ext uri="{BB962C8B-B14F-4D97-AF65-F5344CB8AC3E}">
        <p14:creationId xmlns:p14="http://schemas.microsoft.com/office/powerpoint/2010/main" val="2897535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B14697-C814-48E6-A4C3-EFC74491B682}"/>
              </a:ext>
            </a:extLst>
          </p:cNvPr>
          <p:cNvSpPr>
            <a:spLocks noGrp="1"/>
          </p:cNvSpPr>
          <p:nvPr>
            <p:ph type="body" sz="quarter" idx="15"/>
          </p:nvPr>
        </p:nvSpPr>
        <p:spPr/>
        <p:txBody>
          <a:bodyPr/>
          <a:lstStyle/>
          <a:p>
            <a:r>
              <a:rPr lang="en-GB" dirty="0"/>
              <a:t>7FNCE040W</a:t>
            </a:r>
          </a:p>
          <a:p>
            <a:r>
              <a:rPr lang="en-GB" dirty="0"/>
              <a:t>Business Analytics</a:t>
            </a:r>
          </a:p>
          <a:p>
            <a:r>
              <a:rPr lang="en-GB" dirty="0"/>
              <a:t>WEEK 4  supporting material</a:t>
            </a:r>
          </a:p>
        </p:txBody>
      </p:sp>
    </p:spTree>
    <p:extLst>
      <p:ext uri="{BB962C8B-B14F-4D97-AF65-F5344CB8AC3E}">
        <p14:creationId xmlns:p14="http://schemas.microsoft.com/office/powerpoint/2010/main" val="992909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05F0-DF73-4DD9-9C1C-75898F312207}"/>
              </a:ext>
            </a:extLst>
          </p:cNvPr>
          <p:cNvSpPr>
            <a:spLocks noGrp="1"/>
          </p:cNvSpPr>
          <p:nvPr>
            <p:ph type="title"/>
          </p:nvPr>
        </p:nvSpPr>
        <p:spPr/>
        <p:txBody>
          <a:bodyPr/>
          <a:lstStyle/>
          <a:p>
            <a:r>
              <a:rPr lang="en-GB" dirty="0"/>
              <a:t>Estimation errors ( Chapter 3)</a:t>
            </a:r>
          </a:p>
        </p:txBody>
      </p:sp>
      <p:sp>
        <p:nvSpPr>
          <p:cNvPr id="3" name="Content Placeholder 2">
            <a:extLst>
              <a:ext uri="{FF2B5EF4-FFF2-40B4-BE49-F238E27FC236}">
                <a16:creationId xmlns:a16="http://schemas.microsoft.com/office/drawing/2014/main" id="{54BA3DAA-4C03-40E2-91FB-AA9D5B0EB901}"/>
              </a:ext>
            </a:extLst>
          </p:cNvPr>
          <p:cNvSpPr>
            <a:spLocks noGrp="1"/>
          </p:cNvSpPr>
          <p:nvPr>
            <p:ph idx="1"/>
          </p:nvPr>
        </p:nvSpPr>
        <p:spPr/>
        <p:txBody>
          <a:bodyPr>
            <a:normAutofit lnSpcReduction="10000"/>
          </a:bodyPr>
          <a:lstStyle/>
          <a:p>
            <a:r>
              <a:rPr lang="en-GB" dirty="0"/>
              <a:t>Errors </a:t>
            </a:r>
            <a:r>
              <a:rPr lang="en-GB" dirty="0" err="1"/>
              <a:t>errors</a:t>
            </a:r>
            <a:r>
              <a:rPr lang="en-GB" dirty="0"/>
              <a:t> are the differences between the real observations and the fitted  regression line.   </a:t>
            </a:r>
          </a:p>
          <a:p>
            <a:r>
              <a:rPr lang="en-GB" dirty="0"/>
              <a:t>Suppose we are interested in knowing the population mean of some random variable why. Unfortunately, mew is unknown but we have some access to an observations from why from which we can estimate mew a reasonable estimate is .</a:t>
            </a:r>
          </a:p>
          <a:p>
            <a:endParaRPr lang="en-GB" dirty="0"/>
          </a:p>
          <a:p>
            <a:r>
              <a:rPr lang="en-GB" dirty="0"/>
              <a:t>the sample mean and the population mean are different but in general the sample mean will provide a good estimate of the population mean in the same way the coefficients be one and B2 </a:t>
            </a:r>
            <a:r>
              <a:rPr lang="en-GB" dirty="0" err="1"/>
              <a:t>iglide</a:t>
            </a:r>
            <a:r>
              <a:rPr lang="en-GB" dirty="0"/>
              <a:t> regression define the population regression line. </a:t>
            </a:r>
          </a:p>
        </p:txBody>
      </p:sp>
    </p:spTree>
    <p:extLst>
      <p:ext uri="{BB962C8B-B14F-4D97-AF65-F5344CB8AC3E}">
        <p14:creationId xmlns:p14="http://schemas.microsoft.com/office/powerpoint/2010/main" val="58780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B183-86F4-4F94-8809-81FF84650F2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07ACC96-7ECB-49A2-B7C5-1583F69E1F68}"/>
              </a:ext>
            </a:extLst>
          </p:cNvPr>
          <p:cNvSpPr>
            <a:spLocks noGrp="1"/>
          </p:cNvSpPr>
          <p:nvPr>
            <p:ph idx="1"/>
          </p:nvPr>
        </p:nvSpPr>
        <p:spPr/>
        <p:txBody>
          <a:bodyPr/>
          <a:lstStyle/>
          <a:p>
            <a:r>
              <a:rPr lang="en-GB" dirty="0"/>
              <a:t>The analogy between linear regression and the estimation of the mean of a random variable is I'm not one based on the concept of bias. If we use the sample mean to estimate population mean this estimate is unbiased, in the sense that on average we expect the forecasted mean to equal the population mean. </a:t>
            </a:r>
          </a:p>
          <a:p>
            <a:r>
              <a:rPr lang="en-GB" dirty="0"/>
              <a:t>This means that on the basis of 1 particular set of observations estimated mean might overestimate population mean and in some cases underestimate it. However if we have large samples then the sample mean tends to estimate the population mean (the central limit theorem ).Figure 3.3 </a:t>
            </a:r>
          </a:p>
          <a:p>
            <a:endParaRPr lang="en-GB" dirty="0"/>
          </a:p>
        </p:txBody>
      </p:sp>
    </p:spTree>
    <p:extLst>
      <p:ext uri="{BB962C8B-B14F-4D97-AF65-F5344CB8AC3E}">
        <p14:creationId xmlns:p14="http://schemas.microsoft.com/office/powerpoint/2010/main" val="173594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0B30-439A-4F68-88B3-179C5E1B35BB}"/>
              </a:ext>
            </a:extLst>
          </p:cNvPr>
          <p:cNvSpPr>
            <a:spLocks noGrp="1"/>
          </p:cNvSpPr>
          <p:nvPr>
            <p:ph type="title"/>
          </p:nvPr>
        </p:nvSpPr>
        <p:spPr/>
        <p:txBody>
          <a:bodyPr/>
          <a:lstStyle/>
          <a:p>
            <a:r>
              <a:rPr lang="en-GB" dirty="0"/>
              <a:t>Variance forecasted </a:t>
            </a:r>
          </a:p>
        </p:txBody>
      </p:sp>
      <p:sp>
        <p:nvSpPr>
          <p:cNvPr id="3" name="Content Placeholder 2">
            <a:extLst>
              <a:ext uri="{FF2B5EF4-FFF2-40B4-BE49-F238E27FC236}">
                <a16:creationId xmlns:a16="http://schemas.microsoft.com/office/drawing/2014/main" id="{6F83A526-9BC8-4263-A455-DC2852DAA6DB}"/>
              </a:ext>
            </a:extLst>
          </p:cNvPr>
          <p:cNvSpPr>
            <a:spLocks noGrp="1"/>
          </p:cNvSpPr>
          <p:nvPr>
            <p:ph idx="1"/>
          </p:nvPr>
        </p:nvSpPr>
        <p:spPr>
          <a:xfrm>
            <a:off x="838200" y="1825624"/>
            <a:ext cx="10515600" cy="4667251"/>
          </a:xfrm>
        </p:spPr>
        <p:txBody>
          <a:bodyPr>
            <a:normAutofit fontScale="92500"/>
          </a:bodyPr>
          <a:lstStyle/>
          <a:p>
            <a:r>
              <a:rPr lang="en-GB" dirty="0"/>
              <a:t>In general we need to consider the standard error off the estimated mean from the pop mean. We have the formula figure 3.7. </a:t>
            </a:r>
          </a:p>
          <a:p>
            <a:r>
              <a:rPr lang="en-GB" dirty="0"/>
              <a:t>In general the standard error tells us the average amount that the estimate for mean differs from the actual value of the population mean.  From the formula we can see that as n increases the standard error decreases.</a:t>
            </a:r>
          </a:p>
          <a:p>
            <a:r>
              <a:rPr lang="en-GB" dirty="0"/>
              <a:t>Standard errors for the coefficients can also be considered using formulae. </a:t>
            </a:r>
          </a:p>
          <a:p>
            <a:r>
              <a:rPr lang="en-GB" dirty="0"/>
              <a:t>Assumption here is that the errors are uncorrelated with the common variance.</a:t>
            </a:r>
          </a:p>
          <a:p>
            <a:r>
              <a:rPr lang="en-GB" dirty="0"/>
              <a:t>The estimate off standard deviation is known as the residual standard error </a:t>
            </a:r>
          </a:p>
          <a:p>
            <a:r>
              <a:rPr lang="en-GB" dirty="0"/>
              <a:t>. Standard errors are used to compute confidence intervals usually a 95% confidence interval is quoted. </a:t>
            </a:r>
            <a:r>
              <a:rPr lang="en-GB"/>
              <a:t>This means other range of values </a:t>
            </a:r>
            <a:endParaRPr lang="en-GB" dirty="0"/>
          </a:p>
        </p:txBody>
      </p:sp>
    </p:spTree>
    <p:extLst>
      <p:ext uri="{BB962C8B-B14F-4D97-AF65-F5344CB8AC3E}">
        <p14:creationId xmlns:p14="http://schemas.microsoft.com/office/powerpoint/2010/main" val="4087999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346</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Estimation errors ( Chapter 3)</vt:lpstr>
      <vt:lpstr>PowerPoint Presentation</vt:lpstr>
      <vt:lpstr>Variance forecasted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Ann Thapar</dc:creator>
  <cp:lastModifiedBy>Ann Thapar</cp:lastModifiedBy>
  <cp:revision>24</cp:revision>
  <dcterms:created xsi:type="dcterms:W3CDTF">2020-09-28T09:58:42Z</dcterms:created>
  <dcterms:modified xsi:type="dcterms:W3CDTF">2021-02-07T17:29:20Z</dcterms:modified>
</cp:coreProperties>
</file>