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96" r:id="rId2"/>
    <p:sldId id="456" r:id="rId3"/>
    <p:sldId id="381" r:id="rId4"/>
    <p:sldId id="382" r:id="rId5"/>
    <p:sldId id="383" r:id="rId6"/>
    <p:sldId id="384" r:id="rId7"/>
    <p:sldId id="386" r:id="rId8"/>
    <p:sldId id="464" r:id="rId9"/>
    <p:sldId id="479" r:id="rId10"/>
    <p:sldId id="480" r:id="rId11"/>
    <p:sldId id="481" r:id="rId12"/>
    <p:sldId id="482" r:id="rId13"/>
    <p:sldId id="508" r:id="rId14"/>
    <p:sldId id="483" r:id="rId15"/>
    <p:sldId id="509" r:id="rId16"/>
    <p:sldId id="484" r:id="rId17"/>
    <p:sldId id="485" r:id="rId18"/>
    <p:sldId id="486" r:id="rId19"/>
    <p:sldId id="487" r:id="rId20"/>
    <p:sldId id="488" r:id="rId21"/>
    <p:sldId id="489" r:id="rId22"/>
    <p:sldId id="490" r:id="rId23"/>
    <p:sldId id="491" r:id="rId24"/>
    <p:sldId id="492" r:id="rId25"/>
    <p:sldId id="493" r:id="rId26"/>
    <p:sldId id="495" r:id="rId27"/>
    <p:sldId id="496" r:id="rId28"/>
    <p:sldId id="497" r:id="rId29"/>
    <p:sldId id="498" r:id="rId30"/>
    <p:sldId id="502" r:id="rId31"/>
    <p:sldId id="51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000" autoAdjust="0"/>
    <p:restoredTop sz="55941" autoAdjust="0"/>
  </p:normalViewPr>
  <p:slideViewPr>
    <p:cSldViewPr snapToGrid="0">
      <p:cViewPr>
        <p:scale>
          <a:sx n="50" d="100"/>
          <a:sy n="50" d="100"/>
        </p:scale>
        <p:origin x="109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A5425-BAE0-4EAA-BEC3-362A4EC2AF1D}" type="doc">
      <dgm:prSet loTypeId="urn:microsoft.com/office/officeart/2005/8/layout/default" loCatId="list" qsTypeId="urn:microsoft.com/office/officeart/2005/8/quickstyle/simple1" qsCatId="simple" csTypeId="urn:microsoft.com/office/officeart/2005/8/colors/accent4_1" csCatId="accent4" phldr="1"/>
      <dgm:spPr/>
      <dgm:t>
        <a:bodyPr/>
        <a:lstStyle/>
        <a:p>
          <a:endParaRPr lang="en-GB"/>
        </a:p>
      </dgm:t>
    </dgm:pt>
    <dgm:pt modelId="{31BED89A-1541-4B47-B66B-9ED45EFE0DAA}">
      <dgm:prSet phldrT="[Text]"/>
      <dgm:spPr/>
      <dgm:t>
        <a:bodyPr/>
        <a:lstStyle/>
        <a:p>
          <a:r>
            <a:rPr lang="en-US" altLang="en-US" dirty="0"/>
            <a:t>Errors in data entry</a:t>
          </a:r>
          <a:endParaRPr lang="en-GB" dirty="0"/>
        </a:p>
      </dgm:t>
    </dgm:pt>
    <dgm:pt modelId="{8E4BB9F0-31A9-4A16-976C-C5D1DA760E34}" type="parTrans" cxnId="{A047EC4B-16D4-454B-AB3A-DE44A65520E4}">
      <dgm:prSet/>
      <dgm:spPr/>
      <dgm:t>
        <a:bodyPr/>
        <a:lstStyle/>
        <a:p>
          <a:endParaRPr lang="en-GB"/>
        </a:p>
      </dgm:t>
    </dgm:pt>
    <dgm:pt modelId="{DF312948-DB29-494E-A3ED-084C8716DA08}" type="sibTrans" cxnId="{A047EC4B-16D4-454B-AB3A-DE44A65520E4}">
      <dgm:prSet/>
      <dgm:spPr/>
      <dgm:t>
        <a:bodyPr/>
        <a:lstStyle/>
        <a:p>
          <a:endParaRPr lang="en-GB"/>
        </a:p>
      </dgm:t>
    </dgm:pt>
    <dgm:pt modelId="{ECE07133-DF51-4400-8753-4C8E92BB25B7}">
      <dgm:prSet/>
      <dgm:spPr/>
      <dgm:t>
        <a:bodyPr/>
        <a:lstStyle/>
        <a:p>
          <a:r>
            <a:rPr lang="en-US" altLang="en-US"/>
            <a:t>Valid but exceptional situation</a:t>
          </a:r>
          <a:endParaRPr lang="en-US" altLang="en-US" dirty="0"/>
        </a:p>
      </dgm:t>
    </dgm:pt>
    <dgm:pt modelId="{0D8DD48D-4BFB-4BC7-A541-C2EEE414792C}" type="parTrans" cxnId="{A35E5FD6-D240-467F-868B-93B01819CFA1}">
      <dgm:prSet/>
      <dgm:spPr/>
      <dgm:t>
        <a:bodyPr/>
        <a:lstStyle/>
        <a:p>
          <a:endParaRPr lang="en-GB"/>
        </a:p>
      </dgm:t>
    </dgm:pt>
    <dgm:pt modelId="{9B2CDA38-869C-4DEB-A88E-682218857A03}" type="sibTrans" cxnId="{A35E5FD6-D240-467F-868B-93B01819CFA1}">
      <dgm:prSet/>
      <dgm:spPr/>
      <dgm:t>
        <a:bodyPr/>
        <a:lstStyle/>
        <a:p>
          <a:endParaRPr lang="en-GB"/>
        </a:p>
      </dgm:t>
    </dgm:pt>
    <dgm:pt modelId="{064B5E7D-CEE4-4743-95E6-F8A3B16A5EB4}">
      <dgm:prSet/>
      <dgm:spPr/>
      <dgm:t>
        <a:bodyPr/>
        <a:lstStyle/>
        <a:p>
          <a:r>
            <a:rPr lang="en-US" altLang="en-US"/>
            <a:t>Exceptional without likely explanation</a:t>
          </a:r>
          <a:endParaRPr lang="en-US" altLang="en-US" dirty="0"/>
        </a:p>
      </dgm:t>
    </dgm:pt>
    <dgm:pt modelId="{720ED221-BC2D-4019-9BAD-0CBF38E96EE0}" type="parTrans" cxnId="{45020007-087F-49B8-800F-A5DAC2D899C8}">
      <dgm:prSet/>
      <dgm:spPr/>
      <dgm:t>
        <a:bodyPr/>
        <a:lstStyle/>
        <a:p>
          <a:endParaRPr lang="en-GB"/>
        </a:p>
      </dgm:t>
    </dgm:pt>
    <dgm:pt modelId="{AC01096E-C26A-4A57-95B1-6334F5143EFF}" type="sibTrans" cxnId="{45020007-087F-49B8-800F-A5DAC2D899C8}">
      <dgm:prSet/>
      <dgm:spPr/>
      <dgm:t>
        <a:bodyPr/>
        <a:lstStyle/>
        <a:p>
          <a:endParaRPr lang="en-GB"/>
        </a:p>
      </dgm:t>
    </dgm:pt>
    <dgm:pt modelId="{77A88EB9-1B88-440F-B75F-FD9BB8E110F6}">
      <dgm:prSet/>
      <dgm:spPr/>
      <dgm:t>
        <a:bodyPr/>
        <a:lstStyle/>
        <a:p>
          <a:r>
            <a:rPr lang="en-US" altLang="en-US"/>
            <a:t>Ordinary by individual variables but unusual combination</a:t>
          </a:r>
          <a:endParaRPr lang="en-US" altLang="en-US" dirty="0"/>
        </a:p>
      </dgm:t>
    </dgm:pt>
    <dgm:pt modelId="{A33429A7-0357-4279-99BA-C742C7664402}" type="parTrans" cxnId="{29FF93A2-850F-447A-858B-56E1383C6C85}">
      <dgm:prSet/>
      <dgm:spPr/>
      <dgm:t>
        <a:bodyPr/>
        <a:lstStyle/>
        <a:p>
          <a:endParaRPr lang="en-GB"/>
        </a:p>
      </dgm:t>
    </dgm:pt>
    <dgm:pt modelId="{409EC4D6-1CED-4DC0-A5EF-F2EDBA4B9D9F}" type="sibTrans" cxnId="{29FF93A2-850F-447A-858B-56E1383C6C85}">
      <dgm:prSet/>
      <dgm:spPr/>
      <dgm:t>
        <a:bodyPr/>
        <a:lstStyle/>
        <a:p>
          <a:endParaRPr lang="en-GB"/>
        </a:p>
      </dgm:t>
    </dgm:pt>
    <dgm:pt modelId="{4D05E846-3126-4A33-99C6-0F5FCEB60FC2}" type="pres">
      <dgm:prSet presAssocID="{744A5425-BAE0-4EAA-BEC3-362A4EC2AF1D}" presName="diagram" presStyleCnt="0">
        <dgm:presLayoutVars>
          <dgm:dir/>
          <dgm:resizeHandles val="exact"/>
        </dgm:presLayoutVars>
      </dgm:prSet>
      <dgm:spPr/>
    </dgm:pt>
    <dgm:pt modelId="{79945E22-9715-467A-9FA2-3204DBEC665C}" type="pres">
      <dgm:prSet presAssocID="{31BED89A-1541-4B47-B66B-9ED45EFE0DAA}" presName="node" presStyleLbl="node1" presStyleIdx="0" presStyleCnt="4">
        <dgm:presLayoutVars>
          <dgm:bulletEnabled val="1"/>
        </dgm:presLayoutVars>
      </dgm:prSet>
      <dgm:spPr/>
    </dgm:pt>
    <dgm:pt modelId="{78DE96DA-D757-42B3-8BCC-B7EA19228B9A}" type="pres">
      <dgm:prSet presAssocID="{DF312948-DB29-494E-A3ED-084C8716DA08}" presName="sibTrans" presStyleCnt="0"/>
      <dgm:spPr/>
    </dgm:pt>
    <dgm:pt modelId="{8BF91F90-16AA-4DED-A688-C980D4BEEF14}" type="pres">
      <dgm:prSet presAssocID="{ECE07133-DF51-4400-8753-4C8E92BB25B7}" presName="node" presStyleLbl="node1" presStyleIdx="1" presStyleCnt="4">
        <dgm:presLayoutVars>
          <dgm:bulletEnabled val="1"/>
        </dgm:presLayoutVars>
      </dgm:prSet>
      <dgm:spPr/>
    </dgm:pt>
    <dgm:pt modelId="{B8837D90-CA0E-4858-9697-FAFA2619C4F8}" type="pres">
      <dgm:prSet presAssocID="{9B2CDA38-869C-4DEB-A88E-682218857A03}" presName="sibTrans" presStyleCnt="0"/>
      <dgm:spPr/>
    </dgm:pt>
    <dgm:pt modelId="{E2F74D4B-2AA8-46B7-919A-489E6FFF6AFE}" type="pres">
      <dgm:prSet presAssocID="{064B5E7D-CEE4-4743-95E6-F8A3B16A5EB4}" presName="node" presStyleLbl="node1" presStyleIdx="2" presStyleCnt="4">
        <dgm:presLayoutVars>
          <dgm:bulletEnabled val="1"/>
        </dgm:presLayoutVars>
      </dgm:prSet>
      <dgm:spPr/>
    </dgm:pt>
    <dgm:pt modelId="{58E056D5-69F2-4185-BF26-0E09C0A538AB}" type="pres">
      <dgm:prSet presAssocID="{AC01096E-C26A-4A57-95B1-6334F5143EFF}" presName="sibTrans" presStyleCnt="0"/>
      <dgm:spPr/>
    </dgm:pt>
    <dgm:pt modelId="{6D65EDB1-E425-4714-859D-2577C105FBCE}" type="pres">
      <dgm:prSet presAssocID="{77A88EB9-1B88-440F-B75F-FD9BB8E110F6}" presName="node" presStyleLbl="node1" presStyleIdx="3" presStyleCnt="4">
        <dgm:presLayoutVars>
          <dgm:bulletEnabled val="1"/>
        </dgm:presLayoutVars>
      </dgm:prSet>
      <dgm:spPr/>
    </dgm:pt>
  </dgm:ptLst>
  <dgm:cxnLst>
    <dgm:cxn modelId="{45020007-087F-49B8-800F-A5DAC2D899C8}" srcId="{744A5425-BAE0-4EAA-BEC3-362A4EC2AF1D}" destId="{064B5E7D-CEE4-4743-95E6-F8A3B16A5EB4}" srcOrd="2" destOrd="0" parTransId="{720ED221-BC2D-4019-9BAD-0CBF38E96EE0}" sibTransId="{AC01096E-C26A-4A57-95B1-6334F5143EFF}"/>
    <dgm:cxn modelId="{A0BD3F0F-2347-4020-8FA8-0CB15B6EAF75}" type="presOf" srcId="{ECE07133-DF51-4400-8753-4C8E92BB25B7}" destId="{8BF91F90-16AA-4DED-A688-C980D4BEEF14}" srcOrd="0" destOrd="0" presId="urn:microsoft.com/office/officeart/2005/8/layout/default"/>
    <dgm:cxn modelId="{A047EC4B-16D4-454B-AB3A-DE44A65520E4}" srcId="{744A5425-BAE0-4EAA-BEC3-362A4EC2AF1D}" destId="{31BED89A-1541-4B47-B66B-9ED45EFE0DAA}" srcOrd="0" destOrd="0" parTransId="{8E4BB9F0-31A9-4A16-976C-C5D1DA760E34}" sibTransId="{DF312948-DB29-494E-A3ED-084C8716DA08}"/>
    <dgm:cxn modelId="{408B9771-782D-41DE-BABF-EB004BA96E4F}" type="presOf" srcId="{744A5425-BAE0-4EAA-BEC3-362A4EC2AF1D}" destId="{4D05E846-3126-4A33-99C6-0F5FCEB60FC2}" srcOrd="0" destOrd="0" presId="urn:microsoft.com/office/officeart/2005/8/layout/default"/>
    <dgm:cxn modelId="{29FF93A2-850F-447A-858B-56E1383C6C85}" srcId="{744A5425-BAE0-4EAA-BEC3-362A4EC2AF1D}" destId="{77A88EB9-1B88-440F-B75F-FD9BB8E110F6}" srcOrd="3" destOrd="0" parTransId="{A33429A7-0357-4279-99BA-C742C7664402}" sibTransId="{409EC4D6-1CED-4DC0-A5EF-F2EDBA4B9D9F}"/>
    <dgm:cxn modelId="{228E3BB5-D444-4DF1-BCBA-62FC0675D935}" type="presOf" srcId="{31BED89A-1541-4B47-B66B-9ED45EFE0DAA}" destId="{79945E22-9715-467A-9FA2-3204DBEC665C}" srcOrd="0" destOrd="0" presId="urn:microsoft.com/office/officeart/2005/8/layout/default"/>
    <dgm:cxn modelId="{7EB970B9-B977-4678-83A5-C1269E7191E4}" type="presOf" srcId="{77A88EB9-1B88-440F-B75F-FD9BB8E110F6}" destId="{6D65EDB1-E425-4714-859D-2577C105FBCE}" srcOrd="0" destOrd="0" presId="urn:microsoft.com/office/officeart/2005/8/layout/default"/>
    <dgm:cxn modelId="{11B40CC0-D4D9-4675-89D6-42216609A5CF}" type="presOf" srcId="{064B5E7D-CEE4-4743-95E6-F8A3B16A5EB4}" destId="{E2F74D4B-2AA8-46B7-919A-489E6FFF6AFE}" srcOrd="0" destOrd="0" presId="urn:microsoft.com/office/officeart/2005/8/layout/default"/>
    <dgm:cxn modelId="{A35E5FD6-D240-467F-868B-93B01819CFA1}" srcId="{744A5425-BAE0-4EAA-BEC3-362A4EC2AF1D}" destId="{ECE07133-DF51-4400-8753-4C8E92BB25B7}" srcOrd="1" destOrd="0" parTransId="{0D8DD48D-4BFB-4BC7-A541-C2EEE414792C}" sibTransId="{9B2CDA38-869C-4DEB-A88E-682218857A03}"/>
    <dgm:cxn modelId="{F7B5D2FF-688D-4709-B848-1CA74EFF83D3}" type="presParOf" srcId="{4D05E846-3126-4A33-99C6-0F5FCEB60FC2}" destId="{79945E22-9715-467A-9FA2-3204DBEC665C}" srcOrd="0" destOrd="0" presId="urn:microsoft.com/office/officeart/2005/8/layout/default"/>
    <dgm:cxn modelId="{CB1023EC-9AD9-4A49-9275-A649E0BE63ED}" type="presParOf" srcId="{4D05E846-3126-4A33-99C6-0F5FCEB60FC2}" destId="{78DE96DA-D757-42B3-8BCC-B7EA19228B9A}" srcOrd="1" destOrd="0" presId="urn:microsoft.com/office/officeart/2005/8/layout/default"/>
    <dgm:cxn modelId="{F3229A42-926A-4588-895B-98CDD5DE7813}" type="presParOf" srcId="{4D05E846-3126-4A33-99C6-0F5FCEB60FC2}" destId="{8BF91F90-16AA-4DED-A688-C980D4BEEF14}" srcOrd="2" destOrd="0" presId="urn:microsoft.com/office/officeart/2005/8/layout/default"/>
    <dgm:cxn modelId="{9BE1F6A1-E60C-45E0-817A-368A48517A52}" type="presParOf" srcId="{4D05E846-3126-4A33-99C6-0F5FCEB60FC2}" destId="{B8837D90-CA0E-4858-9697-FAFA2619C4F8}" srcOrd="3" destOrd="0" presId="urn:microsoft.com/office/officeart/2005/8/layout/default"/>
    <dgm:cxn modelId="{1F74D29E-09B8-41F5-926C-8736351922AB}" type="presParOf" srcId="{4D05E846-3126-4A33-99C6-0F5FCEB60FC2}" destId="{E2F74D4B-2AA8-46B7-919A-489E6FFF6AFE}" srcOrd="4" destOrd="0" presId="urn:microsoft.com/office/officeart/2005/8/layout/default"/>
    <dgm:cxn modelId="{906B4CF7-A47D-4F72-B27D-15D9D7657B15}" type="presParOf" srcId="{4D05E846-3126-4A33-99C6-0F5FCEB60FC2}" destId="{58E056D5-69F2-4185-BF26-0E09C0A538AB}" srcOrd="5" destOrd="0" presId="urn:microsoft.com/office/officeart/2005/8/layout/default"/>
    <dgm:cxn modelId="{586FACD1-E077-40CA-93E7-19120A20581C}" type="presParOf" srcId="{4D05E846-3126-4A33-99C6-0F5FCEB60FC2}" destId="{6D65EDB1-E425-4714-859D-2577C105FBCE}"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20C5E6-A313-41F8-9B86-B0269F3B4F97}"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5458069B-2DA3-45E8-B9E6-69F34825F872}">
      <dgm:prSet phldrT="[Text]"/>
      <dgm:spPr/>
      <dgm:t>
        <a:bodyPr/>
        <a:lstStyle/>
        <a:p>
          <a:r>
            <a:rPr lang="en-US" altLang="en-US" dirty="0">
              <a:solidFill>
                <a:schemeClr val="tx1"/>
              </a:solidFill>
            </a:rPr>
            <a:t>Open data file </a:t>
          </a:r>
          <a:r>
            <a:rPr lang="en-US" altLang="en-US" dirty="0" err="1">
              <a:solidFill>
                <a:schemeClr val="tx1"/>
              </a:solidFill>
            </a:rPr>
            <a:t>Showtime.Sav</a:t>
          </a:r>
          <a:endParaRPr lang="en-GB" dirty="0">
            <a:solidFill>
              <a:schemeClr val="tx1"/>
            </a:solidFill>
          </a:endParaRPr>
        </a:p>
      </dgm:t>
    </dgm:pt>
    <dgm:pt modelId="{81FD3E44-DDA0-4228-87F1-7C857D854779}" type="parTrans" cxnId="{44777F89-F95A-4FD6-8E8D-6164E2E74F85}">
      <dgm:prSet/>
      <dgm:spPr/>
      <dgm:t>
        <a:bodyPr/>
        <a:lstStyle/>
        <a:p>
          <a:endParaRPr lang="en-GB"/>
        </a:p>
      </dgm:t>
    </dgm:pt>
    <dgm:pt modelId="{ED1DEAE6-8C29-42B8-BB07-5AD2181A82BB}" type="sibTrans" cxnId="{44777F89-F95A-4FD6-8E8D-6164E2E74F85}">
      <dgm:prSet/>
      <dgm:spPr/>
      <dgm:t>
        <a:bodyPr/>
        <a:lstStyle/>
        <a:p>
          <a:endParaRPr lang="en-GB"/>
        </a:p>
      </dgm:t>
    </dgm:pt>
    <dgm:pt modelId="{30A3BCF1-CFC5-4DF6-9979-5E285453BF02}">
      <dgm:prSet/>
      <dgm:spPr/>
      <dgm:t>
        <a:bodyPr/>
        <a:lstStyle/>
        <a:p>
          <a:r>
            <a:rPr lang="en-US" altLang="en-US" dirty="0">
              <a:solidFill>
                <a:schemeClr val="tx1"/>
              </a:solidFill>
            </a:rPr>
            <a:t>Predict weekly gross revenue as a function of advertising</a:t>
          </a:r>
        </a:p>
      </dgm:t>
    </dgm:pt>
    <dgm:pt modelId="{8452B182-D14F-4C7F-9D8B-C4AEA6570C5C}" type="parTrans" cxnId="{87A577EA-C32E-46CD-9EA8-10835BFD3AAB}">
      <dgm:prSet/>
      <dgm:spPr/>
      <dgm:t>
        <a:bodyPr/>
        <a:lstStyle/>
        <a:p>
          <a:endParaRPr lang="en-GB"/>
        </a:p>
      </dgm:t>
    </dgm:pt>
    <dgm:pt modelId="{08ABD018-BA4A-4B3D-8A98-9E4C4E40BE18}" type="sibTrans" cxnId="{87A577EA-C32E-46CD-9EA8-10835BFD3AAB}">
      <dgm:prSet/>
      <dgm:spPr/>
      <dgm:t>
        <a:bodyPr/>
        <a:lstStyle/>
        <a:p>
          <a:endParaRPr lang="en-GB"/>
        </a:p>
      </dgm:t>
    </dgm:pt>
    <dgm:pt modelId="{A04A56CB-C094-40EB-B838-4386B0FF2FD9}">
      <dgm:prSet/>
      <dgm:spPr/>
      <dgm:t>
        <a:bodyPr/>
        <a:lstStyle/>
        <a:p>
          <a:r>
            <a:rPr lang="en-US" altLang="en-US" dirty="0">
              <a:solidFill>
                <a:schemeClr val="tx1"/>
              </a:solidFill>
            </a:rPr>
            <a:t>Run correlations of all three variables</a:t>
          </a:r>
        </a:p>
      </dgm:t>
    </dgm:pt>
    <dgm:pt modelId="{15342EC4-DD74-44A9-8D42-F9941A8D3221}" type="parTrans" cxnId="{62A7268E-ACDD-4950-8F20-9CE0E9649961}">
      <dgm:prSet/>
      <dgm:spPr/>
      <dgm:t>
        <a:bodyPr/>
        <a:lstStyle/>
        <a:p>
          <a:endParaRPr lang="en-GB"/>
        </a:p>
      </dgm:t>
    </dgm:pt>
    <dgm:pt modelId="{7A50BB55-4ECB-4A33-A2D7-C0693578FA54}" type="sibTrans" cxnId="{62A7268E-ACDD-4950-8F20-9CE0E9649961}">
      <dgm:prSet/>
      <dgm:spPr/>
      <dgm:t>
        <a:bodyPr/>
        <a:lstStyle/>
        <a:p>
          <a:endParaRPr lang="en-GB"/>
        </a:p>
      </dgm:t>
    </dgm:pt>
    <dgm:pt modelId="{E297F3F8-47C3-44DE-8E99-BF37154E817A}">
      <dgm:prSet/>
      <dgm:spPr/>
      <dgm:t>
        <a:bodyPr/>
        <a:lstStyle/>
        <a:p>
          <a:r>
            <a:rPr lang="en-US" altLang="en-US" dirty="0">
              <a:solidFill>
                <a:schemeClr val="tx1"/>
              </a:solidFill>
            </a:rPr>
            <a:t>Run two simple regressions</a:t>
          </a:r>
        </a:p>
      </dgm:t>
    </dgm:pt>
    <dgm:pt modelId="{BB0C4137-F61A-490A-989B-6359469E7B6F}" type="parTrans" cxnId="{9C3C52E1-0557-4C64-AD0A-F58075B1BB44}">
      <dgm:prSet/>
      <dgm:spPr/>
      <dgm:t>
        <a:bodyPr/>
        <a:lstStyle/>
        <a:p>
          <a:endParaRPr lang="en-GB"/>
        </a:p>
      </dgm:t>
    </dgm:pt>
    <dgm:pt modelId="{E1E6043A-94D9-4003-A8E8-FB1AEEA543AA}" type="sibTrans" cxnId="{9C3C52E1-0557-4C64-AD0A-F58075B1BB44}">
      <dgm:prSet/>
      <dgm:spPr/>
      <dgm:t>
        <a:bodyPr/>
        <a:lstStyle/>
        <a:p>
          <a:endParaRPr lang="en-GB"/>
        </a:p>
      </dgm:t>
    </dgm:pt>
    <dgm:pt modelId="{3215D0F4-4862-41AD-8794-FE99C903DA94}">
      <dgm:prSet/>
      <dgm:spPr/>
      <dgm:t>
        <a:bodyPr/>
        <a:lstStyle/>
        <a:p>
          <a:r>
            <a:rPr lang="en-US" altLang="en-US" dirty="0"/>
            <a:t>Predict revenue from TV advertising</a:t>
          </a:r>
        </a:p>
      </dgm:t>
    </dgm:pt>
    <dgm:pt modelId="{1E654428-2B22-4C14-AD6B-DEF3AF793B20}" type="parTrans" cxnId="{A737ADAD-00E0-49DA-ACB0-DCC03478DE32}">
      <dgm:prSet/>
      <dgm:spPr/>
      <dgm:t>
        <a:bodyPr/>
        <a:lstStyle/>
        <a:p>
          <a:endParaRPr lang="en-GB"/>
        </a:p>
      </dgm:t>
    </dgm:pt>
    <dgm:pt modelId="{0DE896FE-B96E-4690-8F2E-80B8E6DEAB60}" type="sibTrans" cxnId="{A737ADAD-00E0-49DA-ACB0-DCC03478DE32}">
      <dgm:prSet/>
      <dgm:spPr/>
      <dgm:t>
        <a:bodyPr/>
        <a:lstStyle/>
        <a:p>
          <a:endParaRPr lang="en-GB"/>
        </a:p>
      </dgm:t>
    </dgm:pt>
    <dgm:pt modelId="{64D63F78-C29C-4C90-BA01-58CB343DA7DE}">
      <dgm:prSet/>
      <dgm:spPr/>
      <dgm:t>
        <a:bodyPr/>
        <a:lstStyle/>
        <a:p>
          <a:r>
            <a:rPr lang="en-US" altLang="en-US" dirty="0"/>
            <a:t>Predict revenue from newspaper advertising</a:t>
          </a:r>
        </a:p>
      </dgm:t>
    </dgm:pt>
    <dgm:pt modelId="{DE7F3EF0-FF3F-4AB4-90E3-405F32FD0BA6}" type="parTrans" cxnId="{17F07B11-4B5C-4A46-9EC4-3D64CBC12C0C}">
      <dgm:prSet/>
      <dgm:spPr/>
      <dgm:t>
        <a:bodyPr/>
        <a:lstStyle/>
        <a:p>
          <a:endParaRPr lang="en-GB"/>
        </a:p>
      </dgm:t>
    </dgm:pt>
    <dgm:pt modelId="{7B4A6443-D9F4-4051-9522-27FAE49A0EC6}" type="sibTrans" cxnId="{17F07B11-4B5C-4A46-9EC4-3D64CBC12C0C}">
      <dgm:prSet/>
      <dgm:spPr/>
      <dgm:t>
        <a:bodyPr/>
        <a:lstStyle/>
        <a:p>
          <a:endParaRPr lang="en-GB"/>
        </a:p>
      </dgm:t>
    </dgm:pt>
    <dgm:pt modelId="{7AB0621D-6260-4994-B49C-D5D8427CD9B6}">
      <dgm:prSet/>
      <dgm:spPr/>
      <dgm:t>
        <a:bodyPr/>
        <a:lstStyle/>
        <a:p>
          <a:r>
            <a:rPr lang="en-US" altLang="en-US" dirty="0">
              <a:solidFill>
                <a:schemeClr val="tx1"/>
              </a:solidFill>
            </a:rPr>
            <a:t>Run one multiple regression</a:t>
          </a:r>
        </a:p>
      </dgm:t>
    </dgm:pt>
    <dgm:pt modelId="{C6FA9C2E-1080-4AEF-8C7F-B6E7997EE7FE}" type="parTrans" cxnId="{E801E516-BC87-4643-8F39-D996782D06EA}">
      <dgm:prSet/>
      <dgm:spPr/>
      <dgm:t>
        <a:bodyPr/>
        <a:lstStyle/>
        <a:p>
          <a:endParaRPr lang="en-GB"/>
        </a:p>
      </dgm:t>
    </dgm:pt>
    <dgm:pt modelId="{429D57B1-9A48-4AD1-9096-D10FA391E5DF}" type="sibTrans" cxnId="{E801E516-BC87-4643-8F39-D996782D06EA}">
      <dgm:prSet/>
      <dgm:spPr/>
      <dgm:t>
        <a:bodyPr/>
        <a:lstStyle/>
        <a:p>
          <a:endParaRPr lang="en-GB"/>
        </a:p>
      </dgm:t>
    </dgm:pt>
    <dgm:pt modelId="{877BD96B-5D3E-49C7-81CC-BE7750D48FFC}">
      <dgm:prSet/>
      <dgm:spPr/>
      <dgm:t>
        <a:bodyPr/>
        <a:lstStyle/>
        <a:p>
          <a:r>
            <a:rPr lang="en-US" altLang="en-US" dirty="0"/>
            <a:t>Predict revenue</a:t>
          </a:r>
        </a:p>
      </dgm:t>
    </dgm:pt>
    <dgm:pt modelId="{59D5826A-BBEF-4978-AA05-514038D0C7C5}" type="parTrans" cxnId="{D781AE67-4540-4469-8F19-B78E4ED2F225}">
      <dgm:prSet/>
      <dgm:spPr/>
      <dgm:t>
        <a:bodyPr/>
        <a:lstStyle/>
        <a:p>
          <a:endParaRPr lang="en-GB"/>
        </a:p>
      </dgm:t>
    </dgm:pt>
    <dgm:pt modelId="{401011ED-E591-4239-B277-FCBCB6ECECFB}" type="sibTrans" cxnId="{D781AE67-4540-4469-8F19-B78E4ED2F225}">
      <dgm:prSet/>
      <dgm:spPr/>
      <dgm:t>
        <a:bodyPr/>
        <a:lstStyle/>
        <a:p>
          <a:endParaRPr lang="en-GB"/>
        </a:p>
      </dgm:t>
    </dgm:pt>
    <dgm:pt modelId="{C816055A-098B-4E63-A02B-28610F6D17D2}">
      <dgm:prSet/>
      <dgm:spPr/>
      <dgm:t>
        <a:bodyPr/>
        <a:lstStyle/>
        <a:p>
          <a:r>
            <a:rPr lang="en-US" altLang="en-US" dirty="0"/>
            <a:t>From both types of advertising</a:t>
          </a:r>
        </a:p>
      </dgm:t>
    </dgm:pt>
    <dgm:pt modelId="{15AE8307-790E-4F0A-87A6-80B0E6FB89FB}" type="parTrans" cxnId="{AA9973D3-BE72-4F20-B444-0E79E687A4CB}">
      <dgm:prSet/>
      <dgm:spPr/>
      <dgm:t>
        <a:bodyPr/>
        <a:lstStyle/>
        <a:p>
          <a:endParaRPr lang="en-GB"/>
        </a:p>
      </dgm:t>
    </dgm:pt>
    <dgm:pt modelId="{46618308-A35A-4878-B0D6-E1293BF10178}" type="sibTrans" cxnId="{AA9973D3-BE72-4F20-B444-0E79E687A4CB}">
      <dgm:prSet/>
      <dgm:spPr/>
      <dgm:t>
        <a:bodyPr/>
        <a:lstStyle/>
        <a:p>
          <a:endParaRPr lang="en-GB"/>
        </a:p>
      </dgm:t>
    </dgm:pt>
    <dgm:pt modelId="{EF02DA4A-23FB-49DE-91AB-91AD9D4A677A}" type="pres">
      <dgm:prSet presAssocID="{CA20C5E6-A313-41F8-9B86-B0269F3B4F97}" presName="linear" presStyleCnt="0">
        <dgm:presLayoutVars>
          <dgm:dir/>
          <dgm:animLvl val="lvl"/>
          <dgm:resizeHandles val="exact"/>
        </dgm:presLayoutVars>
      </dgm:prSet>
      <dgm:spPr/>
    </dgm:pt>
    <dgm:pt modelId="{CE873FAD-2571-4F81-B7F9-4BAE2457B9D5}" type="pres">
      <dgm:prSet presAssocID="{5458069B-2DA3-45E8-B9E6-69F34825F872}" presName="parentLin" presStyleCnt="0"/>
      <dgm:spPr/>
    </dgm:pt>
    <dgm:pt modelId="{BC6B2B2E-2455-4F43-9C94-86AA30165BFF}" type="pres">
      <dgm:prSet presAssocID="{5458069B-2DA3-45E8-B9E6-69F34825F872}" presName="parentLeftMargin" presStyleLbl="node1" presStyleIdx="0" presStyleCnt="5"/>
      <dgm:spPr/>
    </dgm:pt>
    <dgm:pt modelId="{34C056B6-CB18-4BA4-AA66-097F7041A370}" type="pres">
      <dgm:prSet presAssocID="{5458069B-2DA3-45E8-B9E6-69F34825F872}" presName="parentText" presStyleLbl="node1" presStyleIdx="0" presStyleCnt="5">
        <dgm:presLayoutVars>
          <dgm:chMax val="0"/>
          <dgm:bulletEnabled val="1"/>
        </dgm:presLayoutVars>
      </dgm:prSet>
      <dgm:spPr/>
    </dgm:pt>
    <dgm:pt modelId="{AFCED119-25E1-4B67-8E0C-652ACFC41F34}" type="pres">
      <dgm:prSet presAssocID="{5458069B-2DA3-45E8-B9E6-69F34825F872}" presName="negativeSpace" presStyleCnt="0"/>
      <dgm:spPr/>
    </dgm:pt>
    <dgm:pt modelId="{2C1EBD8D-3216-4B30-8499-6125E84C7F78}" type="pres">
      <dgm:prSet presAssocID="{5458069B-2DA3-45E8-B9E6-69F34825F872}" presName="childText" presStyleLbl="conFgAcc1" presStyleIdx="0" presStyleCnt="5">
        <dgm:presLayoutVars>
          <dgm:bulletEnabled val="1"/>
        </dgm:presLayoutVars>
      </dgm:prSet>
      <dgm:spPr/>
    </dgm:pt>
    <dgm:pt modelId="{E032F29D-41D5-42FC-A34C-120A909C5EAA}" type="pres">
      <dgm:prSet presAssocID="{ED1DEAE6-8C29-42B8-BB07-5AD2181A82BB}" presName="spaceBetweenRectangles" presStyleCnt="0"/>
      <dgm:spPr/>
    </dgm:pt>
    <dgm:pt modelId="{99D08BF9-40A1-4B17-B79A-4DF4D81FEB81}" type="pres">
      <dgm:prSet presAssocID="{30A3BCF1-CFC5-4DF6-9979-5E285453BF02}" presName="parentLin" presStyleCnt="0"/>
      <dgm:spPr/>
    </dgm:pt>
    <dgm:pt modelId="{32EE74A8-2B4D-40CF-BF6E-8235093309E4}" type="pres">
      <dgm:prSet presAssocID="{30A3BCF1-CFC5-4DF6-9979-5E285453BF02}" presName="parentLeftMargin" presStyleLbl="node1" presStyleIdx="0" presStyleCnt="5"/>
      <dgm:spPr/>
    </dgm:pt>
    <dgm:pt modelId="{87D7304E-C86A-4FFF-A066-FB8E0E1228DA}" type="pres">
      <dgm:prSet presAssocID="{30A3BCF1-CFC5-4DF6-9979-5E285453BF02}" presName="parentText" presStyleLbl="node1" presStyleIdx="1" presStyleCnt="5">
        <dgm:presLayoutVars>
          <dgm:chMax val="0"/>
          <dgm:bulletEnabled val="1"/>
        </dgm:presLayoutVars>
      </dgm:prSet>
      <dgm:spPr/>
    </dgm:pt>
    <dgm:pt modelId="{6DBC0906-FA21-4C9C-9C80-DA4AA51DABE6}" type="pres">
      <dgm:prSet presAssocID="{30A3BCF1-CFC5-4DF6-9979-5E285453BF02}" presName="negativeSpace" presStyleCnt="0"/>
      <dgm:spPr/>
    </dgm:pt>
    <dgm:pt modelId="{625FF3B5-832A-4772-A06C-B0AE5BEA9934}" type="pres">
      <dgm:prSet presAssocID="{30A3BCF1-CFC5-4DF6-9979-5E285453BF02}" presName="childText" presStyleLbl="conFgAcc1" presStyleIdx="1" presStyleCnt="5">
        <dgm:presLayoutVars>
          <dgm:bulletEnabled val="1"/>
        </dgm:presLayoutVars>
      </dgm:prSet>
      <dgm:spPr/>
    </dgm:pt>
    <dgm:pt modelId="{7BD4DB37-5748-45F7-8908-6CEDB38CFCBD}" type="pres">
      <dgm:prSet presAssocID="{08ABD018-BA4A-4B3D-8A98-9E4C4E40BE18}" presName="spaceBetweenRectangles" presStyleCnt="0"/>
      <dgm:spPr/>
    </dgm:pt>
    <dgm:pt modelId="{BA4166A1-5926-4B87-9315-81088B3827A6}" type="pres">
      <dgm:prSet presAssocID="{A04A56CB-C094-40EB-B838-4386B0FF2FD9}" presName="parentLin" presStyleCnt="0"/>
      <dgm:spPr/>
    </dgm:pt>
    <dgm:pt modelId="{D53D2336-502E-4E6D-A4AB-CCBDE5C596B9}" type="pres">
      <dgm:prSet presAssocID="{A04A56CB-C094-40EB-B838-4386B0FF2FD9}" presName="parentLeftMargin" presStyleLbl="node1" presStyleIdx="1" presStyleCnt="5"/>
      <dgm:spPr/>
    </dgm:pt>
    <dgm:pt modelId="{E7B7D3FC-B4C2-4687-A66B-371252C486E8}" type="pres">
      <dgm:prSet presAssocID="{A04A56CB-C094-40EB-B838-4386B0FF2FD9}" presName="parentText" presStyleLbl="node1" presStyleIdx="2" presStyleCnt="5" custLinFactNeighborX="-9987" custLinFactNeighborY="7492">
        <dgm:presLayoutVars>
          <dgm:chMax val="0"/>
          <dgm:bulletEnabled val="1"/>
        </dgm:presLayoutVars>
      </dgm:prSet>
      <dgm:spPr/>
    </dgm:pt>
    <dgm:pt modelId="{121354A9-277D-40DC-A47E-2FF2177B4B23}" type="pres">
      <dgm:prSet presAssocID="{A04A56CB-C094-40EB-B838-4386B0FF2FD9}" presName="negativeSpace" presStyleCnt="0"/>
      <dgm:spPr/>
    </dgm:pt>
    <dgm:pt modelId="{93559C8A-EFF1-42CB-8AE6-BD3C3DF0D31C}" type="pres">
      <dgm:prSet presAssocID="{A04A56CB-C094-40EB-B838-4386B0FF2FD9}" presName="childText" presStyleLbl="conFgAcc1" presStyleIdx="2" presStyleCnt="5">
        <dgm:presLayoutVars>
          <dgm:bulletEnabled val="1"/>
        </dgm:presLayoutVars>
      </dgm:prSet>
      <dgm:spPr/>
    </dgm:pt>
    <dgm:pt modelId="{3FA1A783-3FEF-4B53-AF18-C62DE7EBF9BE}" type="pres">
      <dgm:prSet presAssocID="{7A50BB55-4ECB-4A33-A2D7-C0693578FA54}" presName="spaceBetweenRectangles" presStyleCnt="0"/>
      <dgm:spPr/>
    </dgm:pt>
    <dgm:pt modelId="{9DE7FD0B-238C-4041-8003-83DB48EF3698}" type="pres">
      <dgm:prSet presAssocID="{E297F3F8-47C3-44DE-8E99-BF37154E817A}" presName="parentLin" presStyleCnt="0"/>
      <dgm:spPr/>
    </dgm:pt>
    <dgm:pt modelId="{77EB9834-5662-425C-9CDF-380642A162D2}" type="pres">
      <dgm:prSet presAssocID="{E297F3F8-47C3-44DE-8E99-BF37154E817A}" presName="parentLeftMargin" presStyleLbl="node1" presStyleIdx="2" presStyleCnt="5"/>
      <dgm:spPr/>
    </dgm:pt>
    <dgm:pt modelId="{B8028D31-99F4-4BD1-A4EE-E99FACDD322F}" type="pres">
      <dgm:prSet presAssocID="{E297F3F8-47C3-44DE-8E99-BF37154E817A}" presName="parentText" presStyleLbl="node1" presStyleIdx="3" presStyleCnt="5">
        <dgm:presLayoutVars>
          <dgm:chMax val="0"/>
          <dgm:bulletEnabled val="1"/>
        </dgm:presLayoutVars>
      </dgm:prSet>
      <dgm:spPr/>
    </dgm:pt>
    <dgm:pt modelId="{B9391E50-0076-4225-982F-24E197E164C1}" type="pres">
      <dgm:prSet presAssocID="{E297F3F8-47C3-44DE-8E99-BF37154E817A}" presName="negativeSpace" presStyleCnt="0"/>
      <dgm:spPr/>
    </dgm:pt>
    <dgm:pt modelId="{EC2D6070-794C-4BB1-AA24-0A02E4CCCBBF}" type="pres">
      <dgm:prSet presAssocID="{E297F3F8-47C3-44DE-8E99-BF37154E817A}" presName="childText" presStyleLbl="conFgAcc1" presStyleIdx="3" presStyleCnt="5" custLinFactNeighborX="-749" custLinFactNeighborY="11076">
        <dgm:presLayoutVars>
          <dgm:bulletEnabled val="1"/>
        </dgm:presLayoutVars>
      </dgm:prSet>
      <dgm:spPr/>
    </dgm:pt>
    <dgm:pt modelId="{7E18E6DE-B007-4E9F-80C7-08A29E3A2C49}" type="pres">
      <dgm:prSet presAssocID="{E1E6043A-94D9-4003-A8E8-FB1AEEA543AA}" presName="spaceBetweenRectangles" presStyleCnt="0"/>
      <dgm:spPr/>
    </dgm:pt>
    <dgm:pt modelId="{DA342BF7-D916-46B7-8FAD-78CEADDC5AAB}" type="pres">
      <dgm:prSet presAssocID="{7AB0621D-6260-4994-B49C-D5D8427CD9B6}" presName="parentLin" presStyleCnt="0"/>
      <dgm:spPr/>
    </dgm:pt>
    <dgm:pt modelId="{C516AB88-27E8-4CD0-BA15-C98919471A69}" type="pres">
      <dgm:prSet presAssocID="{7AB0621D-6260-4994-B49C-D5D8427CD9B6}" presName="parentLeftMargin" presStyleLbl="node1" presStyleIdx="3" presStyleCnt="5"/>
      <dgm:spPr/>
    </dgm:pt>
    <dgm:pt modelId="{786C18CB-05B1-4EB5-8328-9FDBEFB2CDF2}" type="pres">
      <dgm:prSet presAssocID="{7AB0621D-6260-4994-B49C-D5D8427CD9B6}" presName="parentText" presStyleLbl="node1" presStyleIdx="4" presStyleCnt="5">
        <dgm:presLayoutVars>
          <dgm:chMax val="0"/>
          <dgm:bulletEnabled val="1"/>
        </dgm:presLayoutVars>
      </dgm:prSet>
      <dgm:spPr/>
    </dgm:pt>
    <dgm:pt modelId="{E64B58A9-393F-4AB2-B096-2C2AE449F5C8}" type="pres">
      <dgm:prSet presAssocID="{7AB0621D-6260-4994-B49C-D5D8427CD9B6}" presName="negativeSpace" presStyleCnt="0"/>
      <dgm:spPr/>
    </dgm:pt>
    <dgm:pt modelId="{09BFC822-CA6A-42C8-B93B-65FA199D78E9}" type="pres">
      <dgm:prSet presAssocID="{7AB0621D-6260-4994-B49C-D5D8427CD9B6}" presName="childText" presStyleLbl="conFgAcc1" presStyleIdx="4" presStyleCnt="5">
        <dgm:presLayoutVars>
          <dgm:bulletEnabled val="1"/>
        </dgm:presLayoutVars>
      </dgm:prSet>
      <dgm:spPr/>
    </dgm:pt>
  </dgm:ptLst>
  <dgm:cxnLst>
    <dgm:cxn modelId="{D18B510D-5D9F-4C9E-9F77-DAEA54AF639F}" type="presOf" srcId="{CA20C5E6-A313-41F8-9B86-B0269F3B4F97}" destId="{EF02DA4A-23FB-49DE-91AB-91AD9D4A677A}" srcOrd="0" destOrd="0" presId="urn:microsoft.com/office/officeart/2005/8/layout/list1"/>
    <dgm:cxn modelId="{A7D2870F-C9FD-453B-BFED-E17ED4676EE0}" type="presOf" srcId="{C816055A-098B-4E63-A02B-28610F6D17D2}" destId="{09BFC822-CA6A-42C8-B93B-65FA199D78E9}" srcOrd="0" destOrd="1" presId="urn:microsoft.com/office/officeart/2005/8/layout/list1"/>
    <dgm:cxn modelId="{17F07B11-4B5C-4A46-9EC4-3D64CBC12C0C}" srcId="{E297F3F8-47C3-44DE-8E99-BF37154E817A}" destId="{64D63F78-C29C-4C90-BA01-58CB343DA7DE}" srcOrd="1" destOrd="0" parTransId="{DE7F3EF0-FF3F-4AB4-90E3-405F32FD0BA6}" sibTransId="{7B4A6443-D9F4-4051-9522-27FAE49A0EC6}"/>
    <dgm:cxn modelId="{E801E516-BC87-4643-8F39-D996782D06EA}" srcId="{CA20C5E6-A313-41F8-9B86-B0269F3B4F97}" destId="{7AB0621D-6260-4994-B49C-D5D8427CD9B6}" srcOrd="4" destOrd="0" parTransId="{C6FA9C2E-1080-4AEF-8C7F-B6E7997EE7FE}" sibTransId="{429D57B1-9A48-4AD1-9096-D10FA391E5DF}"/>
    <dgm:cxn modelId="{C788FA1E-1E41-48D3-984C-43817B042572}" type="presOf" srcId="{5458069B-2DA3-45E8-B9E6-69F34825F872}" destId="{34C056B6-CB18-4BA4-AA66-097F7041A370}" srcOrd="1" destOrd="0" presId="urn:microsoft.com/office/officeart/2005/8/layout/list1"/>
    <dgm:cxn modelId="{D205C128-A5C3-4607-B353-6C04E1D44A1D}" type="presOf" srcId="{E297F3F8-47C3-44DE-8E99-BF37154E817A}" destId="{77EB9834-5662-425C-9CDF-380642A162D2}" srcOrd="0" destOrd="0" presId="urn:microsoft.com/office/officeart/2005/8/layout/list1"/>
    <dgm:cxn modelId="{34792E3D-0BF0-4D56-9DCC-5CB648235406}" type="presOf" srcId="{A04A56CB-C094-40EB-B838-4386B0FF2FD9}" destId="{D53D2336-502E-4E6D-A4AB-CCBDE5C596B9}" srcOrd="0" destOrd="0" presId="urn:microsoft.com/office/officeart/2005/8/layout/list1"/>
    <dgm:cxn modelId="{BC70895F-50C4-4DD3-8023-DCC3E9B3179D}" type="presOf" srcId="{7AB0621D-6260-4994-B49C-D5D8427CD9B6}" destId="{786C18CB-05B1-4EB5-8328-9FDBEFB2CDF2}" srcOrd="1" destOrd="0" presId="urn:microsoft.com/office/officeart/2005/8/layout/list1"/>
    <dgm:cxn modelId="{D781AE67-4540-4469-8F19-B78E4ED2F225}" srcId="{7AB0621D-6260-4994-B49C-D5D8427CD9B6}" destId="{877BD96B-5D3E-49C7-81CC-BE7750D48FFC}" srcOrd="0" destOrd="0" parTransId="{59D5826A-BBEF-4978-AA05-514038D0C7C5}" sibTransId="{401011ED-E591-4239-B277-FCBCB6ECECFB}"/>
    <dgm:cxn modelId="{2EF13068-861D-4182-A115-2BB6E6D6F4A1}" type="presOf" srcId="{7AB0621D-6260-4994-B49C-D5D8427CD9B6}" destId="{C516AB88-27E8-4CD0-BA15-C98919471A69}" srcOrd="0" destOrd="0" presId="urn:microsoft.com/office/officeart/2005/8/layout/list1"/>
    <dgm:cxn modelId="{E1B52E72-C925-4E55-BC23-0E2A04B1088B}" type="presOf" srcId="{877BD96B-5D3E-49C7-81CC-BE7750D48FFC}" destId="{09BFC822-CA6A-42C8-B93B-65FA199D78E9}" srcOrd="0" destOrd="0" presId="urn:microsoft.com/office/officeart/2005/8/layout/list1"/>
    <dgm:cxn modelId="{BAD52A7E-10DB-4210-B56A-98570634FE91}" type="presOf" srcId="{3215D0F4-4862-41AD-8794-FE99C903DA94}" destId="{EC2D6070-794C-4BB1-AA24-0A02E4CCCBBF}" srcOrd="0" destOrd="0" presId="urn:microsoft.com/office/officeart/2005/8/layout/list1"/>
    <dgm:cxn modelId="{1DFF5187-8D33-4216-A712-A38B2D20398B}" type="presOf" srcId="{5458069B-2DA3-45E8-B9E6-69F34825F872}" destId="{BC6B2B2E-2455-4F43-9C94-86AA30165BFF}" srcOrd="0" destOrd="0" presId="urn:microsoft.com/office/officeart/2005/8/layout/list1"/>
    <dgm:cxn modelId="{44777F89-F95A-4FD6-8E8D-6164E2E74F85}" srcId="{CA20C5E6-A313-41F8-9B86-B0269F3B4F97}" destId="{5458069B-2DA3-45E8-B9E6-69F34825F872}" srcOrd="0" destOrd="0" parTransId="{81FD3E44-DDA0-4228-87F1-7C857D854779}" sibTransId="{ED1DEAE6-8C29-42B8-BB07-5AD2181A82BB}"/>
    <dgm:cxn modelId="{62A7268E-ACDD-4950-8F20-9CE0E9649961}" srcId="{CA20C5E6-A313-41F8-9B86-B0269F3B4F97}" destId="{A04A56CB-C094-40EB-B838-4386B0FF2FD9}" srcOrd="2" destOrd="0" parTransId="{15342EC4-DD74-44A9-8D42-F9941A8D3221}" sibTransId="{7A50BB55-4ECB-4A33-A2D7-C0693578FA54}"/>
    <dgm:cxn modelId="{B9C3BC9E-3BA7-4997-A20B-C65A85FB3B22}" type="presOf" srcId="{64D63F78-C29C-4C90-BA01-58CB343DA7DE}" destId="{EC2D6070-794C-4BB1-AA24-0A02E4CCCBBF}" srcOrd="0" destOrd="1" presId="urn:microsoft.com/office/officeart/2005/8/layout/list1"/>
    <dgm:cxn modelId="{A737ADAD-00E0-49DA-ACB0-DCC03478DE32}" srcId="{E297F3F8-47C3-44DE-8E99-BF37154E817A}" destId="{3215D0F4-4862-41AD-8794-FE99C903DA94}" srcOrd="0" destOrd="0" parTransId="{1E654428-2B22-4C14-AD6B-DEF3AF793B20}" sibTransId="{0DE896FE-B96E-4690-8F2E-80B8E6DEAB60}"/>
    <dgm:cxn modelId="{AC0998CB-1CDE-45C1-BA48-10AA3B524FB8}" type="presOf" srcId="{30A3BCF1-CFC5-4DF6-9979-5E285453BF02}" destId="{32EE74A8-2B4D-40CF-BF6E-8235093309E4}" srcOrd="0" destOrd="0" presId="urn:microsoft.com/office/officeart/2005/8/layout/list1"/>
    <dgm:cxn modelId="{AA9973D3-BE72-4F20-B444-0E79E687A4CB}" srcId="{7AB0621D-6260-4994-B49C-D5D8427CD9B6}" destId="{C816055A-098B-4E63-A02B-28610F6D17D2}" srcOrd="1" destOrd="0" parTransId="{15AE8307-790E-4F0A-87A6-80B0E6FB89FB}" sibTransId="{46618308-A35A-4878-B0D6-E1293BF10178}"/>
    <dgm:cxn modelId="{9C3C52E1-0557-4C64-AD0A-F58075B1BB44}" srcId="{CA20C5E6-A313-41F8-9B86-B0269F3B4F97}" destId="{E297F3F8-47C3-44DE-8E99-BF37154E817A}" srcOrd="3" destOrd="0" parTransId="{BB0C4137-F61A-490A-989B-6359469E7B6F}" sibTransId="{E1E6043A-94D9-4003-A8E8-FB1AEEA543AA}"/>
    <dgm:cxn modelId="{B9CFE3E5-B715-40D7-BA72-DF5BE192F43F}" type="presOf" srcId="{A04A56CB-C094-40EB-B838-4386B0FF2FD9}" destId="{E7B7D3FC-B4C2-4687-A66B-371252C486E8}" srcOrd="1" destOrd="0" presId="urn:microsoft.com/office/officeart/2005/8/layout/list1"/>
    <dgm:cxn modelId="{87A577EA-C32E-46CD-9EA8-10835BFD3AAB}" srcId="{CA20C5E6-A313-41F8-9B86-B0269F3B4F97}" destId="{30A3BCF1-CFC5-4DF6-9979-5E285453BF02}" srcOrd="1" destOrd="0" parTransId="{8452B182-D14F-4C7F-9D8B-C4AEA6570C5C}" sibTransId="{08ABD018-BA4A-4B3D-8A98-9E4C4E40BE18}"/>
    <dgm:cxn modelId="{2E07B6F1-EE79-4519-9096-5AFD8C38E5B5}" type="presOf" srcId="{30A3BCF1-CFC5-4DF6-9979-5E285453BF02}" destId="{87D7304E-C86A-4FFF-A066-FB8E0E1228DA}" srcOrd="1" destOrd="0" presId="urn:microsoft.com/office/officeart/2005/8/layout/list1"/>
    <dgm:cxn modelId="{83AF75F8-30DC-47BF-A14B-5A98673E01ED}" type="presOf" srcId="{E297F3F8-47C3-44DE-8E99-BF37154E817A}" destId="{B8028D31-99F4-4BD1-A4EE-E99FACDD322F}" srcOrd="1" destOrd="0" presId="urn:microsoft.com/office/officeart/2005/8/layout/list1"/>
    <dgm:cxn modelId="{046FB453-795F-4009-A004-C0D886A11F6C}" type="presParOf" srcId="{EF02DA4A-23FB-49DE-91AB-91AD9D4A677A}" destId="{CE873FAD-2571-4F81-B7F9-4BAE2457B9D5}" srcOrd="0" destOrd="0" presId="urn:microsoft.com/office/officeart/2005/8/layout/list1"/>
    <dgm:cxn modelId="{7B4D74E8-6343-4C57-A3C2-67CF95A28442}" type="presParOf" srcId="{CE873FAD-2571-4F81-B7F9-4BAE2457B9D5}" destId="{BC6B2B2E-2455-4F43-9C94-86AA30165BFF}" srcOrd="0" destOrd="0" presId="urn:microsoft.com/office/officeart/2005/8/layout/list1"/>
    <dgm:cxn modelId="{89256B60-DE1D-4BE8-AA48-8A024454C672}" type="presParOf" srcId="{CE873FAD-2571-4F81-B7F9-4BAE2457B9D5}" destId="{34C056B6-CB18-4BA4-AA66-097F7041A370}" srcOrd="1" destOrd="0" presId="urn:microsoft.com/office/officeart/2005/8/layout/list1"/>
    <dgm:cxn modelId="{0A143F3A-64A9-420C-A3AC-9827B91221A8}" type="presParOf" srcId="{EF02DA4A-23FB-49DE-91AB-91AD9D4A677A}" destId="{AFCED119-25E1-4B67-8E0C-652ACFC41F34}" srcOrd="1" destOrd="0" presId="urn:microsoft.com/office/officeart/2005/8/layout/list1"/>
    <dgm:cxn modelId="{DEB7C153-6606-4E15-96F7-ED767802CE38}" type="presParOf" srcId="{EF02DA4A-23FB-49DE-91AB-91AD9D4A677A}" destId="{2C1EBD8D-3216-4B30-8499-6125E84C7F78}" srcOrd="2" destOrd="0" presId="urn:microsoft.com/office/officeart/2005/8/layout/list1"/>
    <dgm:cxn modelId="{B7BF5239-BF3D-4E8C-BF95-984D57F32A7E}" type="presParOf" srcId="{EF02DA4A-23FB-49DE-91AB-91AD9D4A677A}" destId="{E032F29D-41D5-42FC-A34C-120A909C5EAA}" srcOrd="3" destOrd="0" presId="urn:microsoft.com/office/officeart/2005/8/layout/list1"/>
    <dgm:cxn modelId="{B80D15C9-BE03-4E50-A800-64F02C9F4B67}" type="presParOf" srcId="{EF02DA4A-23FB-49DE-91AB-91AD9D4A677A}" destId="{99D08BF9-40A1-4B17-B79A-4DF4D81FEB81}" srcOrd="4" destOrd="0" presId="urn:microsoft.com/office/officeart/2005/8/layout/list1"/>
    <dgm:cxn modelId="{4A21C9BD-B15D-47A4-8614-D5EE1413B446}" type="presParOf" srcId="{99D08BF9-40A1-4B17-B79A-4DF4D81FEB81}" destId="{32EE74A8-2B4D-40CF-BF6E-8235093309E4}" srcOrd="0" destOrd="0" presId="urn:microsoft.com/office/officeart/2005/8/layout/list1"/>
    <dgm:cxn modelId="{EAD7EA78-26DC-4630-A741-348BD8649282}" type="presParOf" srcId="{99D08BF9-40A1-4B17-B79A-4DF4D81FEB81}" destId="{87D7304E-C86A-4FFF-A066-FB8E0E1228DA}" srcOrd="1" destOrd="0" presId="urn:microsoft.com/office/officeart/2005/8/layout/list1"/>
    <dgm:cxn modelId="{20832451-B559-4F4C-9D41-B65B3E00F76D}" type="presParOf" srcId="{EF02DA4A-23FB-49DE-91AB-91AD9D4A677A}" destId="{6DBC0906-FA21-4C9C-9C80-DA4AA51DABE6}" srcOrd="5" destOrd="0" presId="urn:microsoft.com/office/officeart/2005/8/layout/list1"/>
    <dgm:cxn modelId="{E96E94BF-7727-4E70-B0F8-EEDF9B8BB403}" type="presParOf" srcId="{EF02DA4A-23FB-49DE-91AB-91AD9D4A677A}" destId="{625FF3B5-832A-4772-A06C-B0AE5BEA9934}" srcOrd="6" destOrd="0" presId="urn:microsoft.com/office/officeart/2005/8/layout/list1"/>
    <dgm:cxn modelId="{5613BF53-59CB-467D-9749-A1B7750C1766}" type="presParOf" srcId="{EF02DA4A-23FB-49DE-91AB-91AD9D4A677A}" destId="{7BD4DB37-5748-45F7-8908-6CEDB38CFCBD}" srcOrd="7" destOrd="0" presId="urn:microsoft.com/office/officeart/2005/8/layout/list1"/>
    <dgm:cxn modelId="{7B4D8C2A-B997-4B37-B2DA-3CE3E082323E}" type="presParOf" srcId="{EF02DA4A-23FB-49DE-91AB-91AD9D4A677A}" destId="{BA4166A1-5926-4B87-9315-81088B3827A6}" srcOrd="8" destOrd="0" presId="urn:microsoft.com/office/officeart/2005/8/layout/list1"/>
    <dgm:cxn modelId="{E6AC463A-BA8E-4921-9A7B-E26BD8D2521E}" type="presParOf" srcId="{BA4166A1-5926-4B87-9315-81088B3827A6}" destId="{D53D2336-502E-4E6D-A4AB-CCBDE5C596B9}" srcOrd="0" destOrd="0" presId="urn:microsoft.com/office/officeart/2005/8/layout/list1"/>
    <dgm:cxn modelId="{0AF8BAFA-0C2B-49F0-98BF-949336FDC823}" type="presParOf" srcId="{BA4166A1-5926-4B87-9315-81088B3827A6}" destId="{E7B7D3FC-B4C2-4687-A66B-371252C486E8}" srcOrd="1" destOrd="0" presId="urn:microsoft.com/office/officeart/2005/8/layout/list1"/>
    <dgm:cxn modelId="{B9C5D93D-CB9C-4253-BAC5-283FA0DF7FCA}" type="presParOf" srcId="{EF02DA4A-23FB-49DE-91AB-91AD9D4A677A}" destId="{121354A9-277D-40DC-A47E-2FF2177B4B23}" srcOrd="9" destOrd="0" presId="urn:microsoft.com/office/officeart/2005/8/layout/list1"/>
    <dgm:cxn modelId="{5B540C63-786A-44F2-8CAC-4B4369FB46AD}" type="presParOf" srcId="{EF02DA4A-23FB-49DE-91AB-91AD9D4A677A}" destId="{93559C8A-EFF1-42CB-8AE6-BD3C3DF0D31C}" srcOrd="10" destOrd="0" presId="urn:microsoft.com/office/officeart/2005/8/layout/list1"/>
    <dgm:cxn modelId="{55FDAC1C-F08A-42F9-9890-6F13963951A5}" type="presParOf" srcId="{EF02DA4A-23FB-49DE-91AB-91AD9D4A677A}" destId="{3FA1A783-3FEF-4B53-AF18-C62DE7EBF9BE}" srcOrd="11" destOrd="0" presId="urn:microsoft.com/office/officeart/2005/8/layout/list1"/>
    <dgm:cxn modelId="{2FD7B3EC-C554-48FF-83BA-7D15E89B4D5A}" type="presParOf" srcId="{EF02DA4A-23FB-49DE-91AB-91AD9D4A677A}" destId="{9DE7FD0B-238C-4041-8003-83DB48EF3698}" srcOrd="12" destOrd="0" presId="urn:microsoft.com/office/officeart/2005/8/layout/list1"/>
    <dgm:cxn modelId="{91C9F952-6D51-43C2-9D8B-F872C48503B5}" type="presParOf" srcId="{9DE7FD0B-238C-4041-8003-83DB48EF3698}" destId="{77EB9834-5662-425C-9CDF-380642A162D2}" srcOrd="0" destOrd="0" presId="urn:microsoft.com/office/officeart/2005/8/layout/list1"/>
    <dgm:cxn modelId="{27D30A14-C6C2-4A0F-9402-B60B2E917244}" type="presParOf" srcId="{9DE7FD0B-238C-4041-8003-83DB48EF3698}" destId="{B8028D31-99F4-4BD1-A4EE-E99FACDD322F}" srcOrd="1" destOrd="0" presId="urn:microsoft.com/office/officeart/2005/8/layout/list1"/>
    <dgm:cxn modelId="{6E8C5492-4D8A-4F91-A936-4AC67254FFCD}" type="presParOf" srcId="{EF02DA4A-23FB-49DE-91AB-91AD9D4A677A}" destId="{B9391E50-0076-4225-982F-24E197E164C1}" srcOrd="13" destOrd="0" presId="urn:microsoft.com/office/officeart/2005/8/layout/list1"/>
    <dgm:cxn modelId="{928DA54D-CA4C-4460-9BCD-391B7E23280E}" type="presParOf" srcId="{EF02DA4A-23FB-49DE-91AB-91AD9D4A677A}" destId="{EC2D6070-794C-4BB1-AA24-0A02E4CCCBBF}" srcOrd="14" destOrd="0" presId="urn:microsoft.com/office/officeart/2005/8/layout/list1"/>
    <dgm:cxn modelId="{A9C969D5-34E9-440B-B930-BAEFFA018D03}" type="presParOf" srcId="{EF02DA4A-23FB-49DE-91AB-91AD9D4A677A}" destId="{7E18E6DE-B007-4E9F-80C7-08A29E3A2C49}" srcOrd="15" destOrd="0" presId="urn:microsoft.com/office/officeart/2005/8/layout/list1"/>
    <dgm:cxn modelId="{6BF7B018-F9FB-484E-9E3F-FDF5ADB7D1D7}" type="presParOf" srcId="{EF02DA4A-23FB-49DE-91AB-91AD9D4A677A}" destId="{DA342BF7-D916-46B7-8FAD-78CEADDC5AAB}" srcOrd="16" destOrd="0" presId="urn:microsoft.com/office/officeart/2005/8/layout/list1"/>
    <dgm:cxn modelId="{556503D0-67DF-4172-8632-AEFE791A4BA3}" type="presParOf" srcId="{DA342BF7-D916-46B7-8FAD-78CEADDC5AAB}" destId="{C516AB88-27E8-4CD0-BA15-C98919471A69}" srcOrd="0" destOrd="0" presId="urn:microsoft.com/office/officeart/2005/8/layout/list1"/>
    <dgm:cxn modelId="{F15B8129-B6BE-423B-8550-1917E4167F07}" type="presParOf" srcId="{DA342BF7-D916-46B7-8FAD-78CEADDC5AAB}" destId="{786C18CB-05B1-4EB5-8328-9FDBEFB2CDF2}" srcOrd="1" destOrd="0" presId="urn:microsoft.com/office/officeart/2005/8/layout/list1"/>
    <dgm:cxn modelId="{C78EFAD2-38E0-43BE-93C3-51FA0EC74D13}" type="presParOf" srcId="{EF02DA4A-23FB-49DE-91AB-91AD9D4A677A}" destId="{E64B58A9-393F-4AB2-B096-2C2AE449F5C8}" srcOrd="17" destOrd="0" presId="urn:microsoft.com/office/officeart/2005/8/layout/list1"/>
    <dgm:cxn modelId="{3231AB32-F92B-4EDA-B673-3F60D52C6C3D}" type="presParOf" srcId="{EF02DA4A-23FB-49DE-91AB-91AD9D4A677A}" destId="{09BFC822-CA6A-42C8-B93B-65FA199D78E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F1C5D8-BD5A-4535-892C-A090E095F94E}" type="doc">
      <dgm:prSet loTypeId="urn:microsoft.com/office/officeart/2008/layout/PictureStrips" loCatId="list" qsTypeId="urn:microsoft.com/office/officeart/2005/8/quickstyle/simple1" qsCatId="simple" csTypeId="urn:microsoft.com/office/officeart/2005/8/colors/accent4_1" csCatId="accent4" phldr="1"/>
      <dgm:spPr/>
      <dgm:t>
        <a:bodyPr/>
        <a:lstStyle/>
        <a:p>
          <a:endParaRPr lang="en-GB"/>
        </a:p>
      </dgm:t>
    </dgm:pt>
    <dgm:pt modelId="{C63FBC0E-F7A2-430D-90D6-FB4547E609B8}">
      <dgm:prSet phldrT="[Text]"/>
      <dgm:spPr/>
      <dgm:t>
        <a:bodyPr/>
        <a:lstStyle/>
        <a:p>
          <a:r>
            <a:rPr lang="en-GB" dirty="0"/>
            <a:t>Correlations between IVs &gt; .9 or &lt; -.9</a:t>
          </a:r>
        </a:p>
      </dgm:t>
    </dgm:pt>
    <dgm:pt modelId="{089A8866-7D40-4332-878D-8AD6DA512D12}" type="parTrans" cxnId="{AB5B06B3-8940-47F1-AD67-EC531E1034EC}">
      <dgm:prSet/>
      <dgm:spPr/>
      <dgm:t>
        <a:bodyPr/>
        <a:lstStyle/>
        <a:p>
          <a:endParaRPr lang="en-GB"/>
        </a:p>
      </dgm:t>
    </dgm:pt>
    <dgm:pt modelId="{4627BD04-4B86-4EEB-95FA-5254CD2B52FD}" type="sibTrans" cxnId="{AB5B06B3-8940-47F1-AD67-EC531E1034EC}">
      <dgm:prSet/>
      <dgm:spPr/>
      <dgm:t>
        <a:bodyPr/>
        <a:lstStyle/>
        <a:p>
          <a:endParaRPr lang="en-GB"/>
        </a:p>
      </dgm:t>
    </dgm:pt>
    <dgm:pt modelId="{AFFEFCF5-9FE5-44AA-A5B2-FDD2C2041DEA}">
      <dgm:prSet phldrT="[Text]"/>
      <dgm:spPr/>
      <dgm:t>
        <a:bodyPr/>
        <a:lstStyle/>
        <a:p>
          <a:r>
            <a:rPr lang="en-GB" dirty="0"/>
            <a:t>Unexpected signs on estimated coefficients</a:t>
          </a:r>
        </a:p>
      </dgm:t>
    </dgm:pt>
    <dgm:pt modelId="{D506A56C-78FD-4348-AF2A-BE36DB310512}" type="parTrans" cxnId="{03AC0B51-1F38-4E0D-8A90-4C3C3690A4FB}">
      <dgm:prSet/>
      <dgm:spPr/>
      <dgm:t>
        <a:bodyPr/>
        <a:lstStyle/>
        <a:p>
          <a:endParaRPr lang="en-GB"/>
        </a:p>
      </dgm:t>
    </dgm:pt>
    <dgm:pt modelId="{420D53EA-A8C2-4DEF-99CE-C67F5787981D}" type="sibTrans" cxnId="{03AC0B51-1F38-4E0D-8A90-4C3C3690A4FB}">
      <dgm:prSet/>
      <dgm:spPr/>
      <dgm:t>
        <a:bodyPr/>
        <a:lstStyle/>
        <a:p>
          <a:endParaRPr lang="en-GB"/>
        </a:p>
      </dgm:t>
    </dgm:pt>
    <dgm:pt modelId="{794D668C-F32D-467B-9CF9-C3E122CD11C3}">
      <dgm:prSet phldrT="[Text]"/>
      <dgm:spPr/>
      <dgm:t>
        <a:bodyPr/>
        <a:lstStyle/>
        <a:p>
          <a:r>
            <a:rPr lang="en-GB" dirty="0"/>
            <a:t>Large F (or Adj. R</a:t>
          </a:r>
          <a:r>
            <a:rPr lang="en-GB" baseline="30000" dirty="0"/>
            <a:t>2</a:t>
          </a:r>
          <a:r>
            <a:rPr lang="en-GB" dirty="0"/>
            <a:t>), small t</a:t>
          </a:r>
        </a:p>
      </dgm:t>
    </dgm:pt>
    <dgm:pt modelId="{3FEA24A6-E5E4-4892-9AB8-601174BAA76F}" type="parTrans" cxnId="{C40DD724-9388-415A-921C-37ABF716F69B}">
      <dgm:prSet/>
      <dgm:spPr/>
      <dgm:t>
        <a:bodyPr/>
        <a:lstStyle/>
        <a:p>
          <a:endParaRPr lang="en-GB"/>
        </a:p>
      </dgm:t>
    </dgm:pt>
    <dgm:pt modelId="{4532BE9A-40D1-4886-B20F-AB22116FA7F0}" type="sibTrans" cxnId="{C40DD724-9388-415A-921C-37ABF716F69B}">
      <dgm:prSet/>
      <dgm:spPr/>
      <dgm:t>
        <a:bodyPr/>
        <a:lstStyle/>
        <a:p>
          <a:endParaRPr lang="en-GB"/>
        </a:p>
      </dgm:t>
    </dgm:pt>
    <dgm:pt modelId="{C83B7CB7-100D-4112-AAE1-760F3BBA8676}">
      <dgm:prSet phldrT="[Text]"/>
      <dgm:spPr/>
      <dgm:t>
        <a:bodyPr/>
        <a:lstStyle/>
        <a:p>
          <a:r>
            <a:rPr lang="en-GB" dirty="0"/>
            <a:t>VIF nearing or &gt; 10</a:t>
          </a:r>
        </a:p>
      </dgm:t>
    </dgm:pt>
    <dgm:pt modelId="{9E275847-811A-40CE-B853-62547808480F}" type="parTrans" cxnId="{CCEC653D-94BA-4CC8-9292-CF0D24DEA191}">
      <dgm:prSet/>
      <dgm:spPr/>
      <dgm:t>
        <a:bodyPr/>
        <a:lstStyle/>
        <a:p>
          <a:endParaRPr lang="en-GB"/>
        </a:p>
      </dgm:t>
    </dgm:pt>
    <dgm:pt modelId="{D0CADA76-5CF7-4108-871F-3FC4EA7CA132}" type="sibTrans" cxnId="{CCEC653D-94BA-4CC8-9292-CF0D24DEA191}">
      <dgm:prSet/>
      <dgm:spPr/>
      <dgm:t>
        <a:bodyPr/>
        <a:lstStyle/>
        <a:p>
          <a:endParaRPr lang="en-GB"/>
        </a:p>
      </dgm:t>
    </dgm:pt>
    <dgm:pt modelId="{DABDC9CA-3735-44B1-928B-45B454A25D1A}">
      <dgm:prSet phldrT="[Text]"/>
      <dgm:spPr/>
      <dgm:t>
        <a:bodyPr/>
        <a:lstStyle/>
        <a:p>
          <a:r>
            <a:rPr lang="en-GB" dirty="0"/>
            <a:t>Cumulative Impact of all Indications</a:t>
          </a:r>
        </a:p>
      </dgm:t>
    </dgm:pt>
    <dgm:pt modelId="{C1C5D3B3-3C6C-4959-BDD1-64F1D0557DDA}" type="parTrans" cxnId="{7DC3CE85-A656-4853-A1CE-86E9925ADE3D}">
      <dgm:prSet/>
      <dgm:spPr/>
      <dgm:t>
        <a:bodyPr/>
        <a:lstStyle/>
        <a:p>
          <a:endParaRPr lang="en-GB"/>
        </a:p>
      </dgm:t>
    </dgm:pt>
    <dgm:pt modelId="{65BBBCE0-7563-4777-BB01-B9C60989488D}" type="sibTrans" cxnId="{7DC3CE85-A656-4853-A1CE-86E9925ADE3D}">
      <dgm:prSet/>
      <dgm:spPr/>
      <dgm:t>
        <a:bodyPr/>
        <a:lstStyle/>
        <a:p>
          <a:endParaRPr lang="en-GB"/>
        </a:p>
      </dgm:t>
    </dgm:pt>
    <dgm:pt modelId="{976EA9ED-8A4F-4760-8C93-B7D0350E20FF}" type="pres">
      <dgm:prSet presAssocID="{38F1C5D8-BD5A-4535-892C-A090E095F94E}" presName="Name0" presStyleCnt="0">
        <dgm:presLayoutVars>
          <dgm:dir/>
          <dgm:resizeHandles val="exact"/>
        </dgm:presLayoutVars>
      </dgm:prSet>
      <dgm:spPr/>
    </dgm:pt>
    <dgm:pt modelId="{6DABC446-D93F-4486-A551-5A564E34F8A2}" type="pres">
      <dgm:prSet presAssocID="{C63FBC0E-F7A2-430D-90D6-FB4547E609B8}" presName="composite" presStyleCnt="0"/>
      <dgm:spPr/>
    </dgm:pt>
    <dgm:pt modelId="{C1F0EF51-6383-4A18-84C5-38D13F63BBCC}" type="pres">
      <dgm:prSet presAssocID="{C63FBC0E-F7A2-430D-90D6-FB4547E609B8}" presName="rect1" presStyleLbl="trAlignAcc1" presStyleIdx="0" presStyleCnt="5">
        <dgm:presLayoutVars>
          <dgm:bulletEnabled val="1"/>
        </dgm:presLayoutVars>
      </dgm:prSet>
      <dgm:spPr/>
    </dgm:pt>
    <dgm:pt modelId="{46DE2D20-951F-4FE8-8204-DD307C4FA481}" type="pres">
      <dgm:prSet presAssocID="{C63FBC0E-F7A2-430D-90D6-FB4547E609B8}" presName="rect2" presStyleLbl="fgImgPlace1" presStyleIdx="0" presStyleCnt="5"/>
      <dgm:spPr/>
    </dgm:pt>
    <dgm:pt modelId="{C3328CAA-EE23-4133-8075-BB60CDA5D05B}" type="pres">
      <dgm:prSet presAssocID="{4627BD04-4B86-4EEB-95FA-5254CD2B52FD}" presName="sibTrans" presStyleCnt="0"/>
      <dgm:spPr/>
    </dgm:pt>
    <dgm:pt modelId="{21CD43EC-2A4A-4312-867B-27DA46BEFD5D}" type="pres">
      <dgm:prSet presAssocID="{AFFEFCF5-9FE5-44AA-A5B2-FDD2C2041DEA}" presName="composite" presStyleCnt="0"/>
      <dgm:spPr/>
    </dgm:pt>
    <dgm:pt modelId="{BB59F85B-8693-4065-8978-ED719AA38C0C}" type="pres">
      <dgm:prSet presAssocID="{AFFEFCF5-9FE5-44AA-A5B2-FDD2C2041DEA}" presName="rect1" presStyleLbl="trAlignAcc1" presStyleIdx="1" presStyleCnt="5">
        <dgm:presLayoutVars>
          <dgm:bulletEnabled val="1"/>
        </dgm:presLayoutVars>
      </dgm:prSet>
      <dgm:spPr/>
    </dgm:pt>
    <dgm:pt modelId="{9E4B6876-5980-4DD6-B074-A7701F934505}" type="pres">
      <dgm:prSet presAssocID="{AFFEFCF5-9FE5-44AA-A5B2-FDD2C2041DEA}" presName="rect2" presStyleLbl="fgImgPlace1" presStyleIdx="1" presStyleCnt="5"/>
      <dgm:spPr/>
    </dgm:pt>
    <dgm:pt modelId="{18FADEBE-9308-4536-ACBA-465C211BE07F}" type="pres">
      <dgm:prSet presAssocID="{420D53EA-A8C2-4DEF-99CE-C67F5787981D}" presName="sibTrans" presStyleCnt="0"/>
      <dgm:spPr/>
    </dgm:pt>
    <dgm:pt modelId="{4BA0E829-E6B8-45AE-A4FA-B3EB763BDFAF}" type="pres">
      <dgm:prSet presAssocID="{794D668C-F32D-467B-9CF9-C3E122CD11C3}" presName="composite" presStyleCnt="0"/>
      <dgm:spPr/>
    </dgm:pt>
    <dgm:pt modelId="{5384CB0B-6E2C-42CA-B96E-1474518BF132}" type="pres">
      <dgm:prSet presAssocID="{794D668C-F32D-467B-9CF9-C3E122CD11C3}" presName="rect1" presStyleLbl="trAlignAcc1" presStyleIdx="2" presStyleCnt="5">
        <dgm:presLayoutVars>
          <dgm:bulletEnabled val="1"/>
        </dgm:presLayoutVars>
      </dgm:prSet>
      <dgm:spPr/>
    </dgm:pt>
    <dgm:pt modelId="{D63F3558-51D6-4E4D-A721-F9C4D5405BBB}" type="pres">
      <dgm:prSet presAssocID="{794D668C-F32D-467B-9CF9-C3E122CD11C3}" presName="rect2" presStyleLbl="fgImgPlace1" presStyleIdx="2" presStyleCnt="5"/>
      <dgm:spPr/>
    </dgm:pt>
    <dgm:pt modelId="{2EBEE0A9-382C-4DD5-9D26-EA8D3901C916}" type="pres">
      <dgm:prSet presAssocID="{4532BE9A-40D1-4886-B20F-AB22116FA7F0}" presName="sibTrans" presStyleCnt="0"/>
      <dgm:spPr/>
    </dgm:pt>
    <dgm:pt modelId="{8527B756-8505-4597-986A-AA0C5292D6CA}" type="pres">
      <dgm:prSet presAssocID="{C83B7CB7-100D-4112-AAE1-760F3BBA8676}" presName="composite" presStyleCnt="0"/>
      <dgm:spPr/>
    </dgm:pt>
    <dgm:pt modelId="{E676D65B-DE86-4207-9251-17E319894D42}" type="pres">
      <dgm:prSet presAssocID="{C83B7CB7-100D-4112-AAE1-760F3BBA8676}" presName="rect1" presStyleLbl="trAlignAcc1" presStyleIdx="3" presStyleCnt="5" custLinFactNeighborX="4110" custLinFactNeighborY="-1030">
        <dgm:presLayoutVars>
          <dgm:bulletEnabled val="1"/>
        </dgm:presLayoutVars>
      </dgm:prSet>
      <dgm:spPr/>
    </dgm:pt>
    <dgm:pt modelId="{E658269D-864A-4C9F-A473-55BE41F274A2}" type="pres">
      <dgm:prSet presAssocID="{C83B7CB7-100D-4112-AAE1-760F3BBA8676}" presName="rect2" presStyleLbl="fgImgPlace1" presStyleIdx="3" presStyleCnt="5"/>
      <dgm:spPr/>
    </dgm:pt>
    <dgm:pt modelId="{F99544EB-5BF5-4124-B401-238325CA5495}" type="pres">
      <dgm:prSet presAssocID="{D0CADA76-5CF7-4108-871F-3FC4EA7CA132}" presName="sibTrans" presStyleCnt="0"/>
      <dgm:spPr/>
    </dgm:pt>
    <dgm:pt modelId="{BBE06ADC-51A0-4B41-AD77-B6FA962510E5}" type="pres">
      <dgm:prSet presAssocID="{DABDC9CA-3735-44B1-928B-45B454A25D1A}" presName="composite" presStyleCnt="0"/>
      <dgm:spPr/>
    </dgm:pt>
    <dgm:pt modelId="{C9FB2F71-57E7-4295-B4E0-F0EBC43D2C67}" type="pres">
      <dgm:prSet presAssocID="{DABDC9CA-3735-44B1-928B-45B454A25D1A}" presName="rect1" presStyleLbl="trAlignAcc1" presStyleIdx="4" presStyleCnt="5">
        <dgm:presLayoutVars>
          <dgm:bulletEnabled val="1"/>
        </dgm:presLayoutVars>
      </dgm:prSet>
      <dgm:spPr/>
    </dgm:pt>
    <dgm:pt modelId="{3CE940DC-A9C2-43DA-9292-76AEE123E3F3}" type="pres">
      <dgm:prSet presAssocID="{DABDC9CA-3735-44B1-928B-45B454A25D1A}" presName="rect2" presStyleLbl="fgImgPlace1" presStyleIdx="4" presStyleCnt="5">
        <dgm:style>
          <a:lnRef idx="2">
            <a:schemeClr val="dk1"/>
          </a:lnRef>
          <a:fillRef idx="1">
            <a:schemeClr val="lt1"/>
          </a:fillRef>
          <a:effectRef idx="0">
            <a:schemeClr val="dk1"/>
          </a:effectRef>
          <a:fontRef idx="minor">
            <a:schemeClr val="dk1"/>
          </a:fontRef>
        </dgm:style>
      </dgm:prSet>
      <dgm:spPr/>
    </dgm:pt>
  </dgm:ptLst>
  <dgm:cxnLst>
    <dgm:cxn modelId="{C40DD724-9388-415A-921C-37ABF716F69B}" srcId="{38F1C5D8-BD5A-4535-892C-A090E095F94E}" destId="{794D668C-F32D-467B-9CF9-C3E122CD11C3}" srcOrd="2" destOrd="0" parTransId="{3FEA24A6-E5E4-4892-9AB8-601174BAA76F}" sibTransId="{4532BE9A-40D1-4886-B20F-AB22116FA7F0}"/>
    <dgm:cxn modelId="{ED873F2A-F20D-49D0-A7C2-7108797428E9}" type="presOf" srcId="{C83B7CB7-100D-4112-AAE1-760F3BBA8676}" destId="{E676D65B-DE86-4207-9251-17E319894D42}" srcOrd="0" destOrd="0" presId="urn:microsoft.com/office/officeart/2008/layout/PictureStrips"/>
    <dgm:cxn modelId="{CCEC653D-94BA-4CC8-9292-CF0D24DEA191}" srcId="{38F1C5D8-BD5A-4535-892C-A090E095F94E}" destId="{C83B7CB7-100D-4112-AAE1-760F3BBA8676}" srcOrd="3" destOrd="0" parTransId="{9E275847-811A-40CE-B853-62547808480F}" sibTransId="{D0CADA76-5CF7-4108-871F-3FC4EA7CA132}"/>
    <dgm:cxn modelId="{03AC0B51-1F38-4E0D-8A90-4C3C3690A4FB}" srcId="{38F1C5D8-BD5A-4535-892C-A090E095F94E}" destId="{AFFEFCF5-9FE5-44AA-A5B2-FDD2C2041DEA}" srcOrd="1" destOrd="0" parTransId="{D506A56C-78FD-4348-AF2A-BE36DB310512}" sibTransId="{420D53EA-A8C2-4DEF-99CE-C67F5787981D}"/>
    <dgm:cxn modelId="{4B427D73-90FD-482F-B013-B6AEABBDBA53}" type="presOf" srcId="{C63FBC0E-F7A2-430D-90D6-FB4547E609B8}" destId="{C1F0EF51-6383-4A18-84C5-38D13F63BBCC}" srcOrd="0" destOrd="0" presId="urn:microsoft.com/office/officeart/2008/layout/PictureStrips"/>
    <dgm:cxn modelId="{2B43C657-5B90-45AA-9FDF-90B5E146AE55}" type="presOf" srcId="{DABDC9CA-3735-44B1-928B-45B454A25D1A}" destId="{C9FB2F71-57E7-4295-B4E0-F0EBC43D2C67}" srcOrd="0" destOrd="0" presId="urn:microsoft.com/office/officeart/2008/layout/PictureStrips"/>
    <dgm:cxn modelId="{86D6BD59-898C-40FA-B13C-BF7121D1B9BF}" type="presOf" srcId="{38F1C5D8-BD5A-4535-892C-A090E095F94E}" destId="{976EA9ED-8A4F-4760-8C93-B7D0350E20FF}" srcOrd="0" destOrd="0" presId="urn:microsoft.com/office/officeart/2008/layout/PictureStrips"/>
    <dgm:cxn modelId="{7DC3CE85-A656-4853-A1CE-86E9925ADE3D}" srcId="{38F1C5D8-BD5A-4535-892C-A090E095F94E}" destId="{DABDC9CA-3735-44B1-928B-45B454A25D1A}" srcOrd="4" destOrd="0" parTransId="{C1C5D3B3-3C6C-4959-BDD1-64F1D0557DDA}" sibTransId="{65BBBCE0-7563-4777-BB01-B9C60989488D}"/>
    <dgm:cxn modelId="{AB5B06B3-8940-47F1-AD67-EC531E1034EC}" srcId="{38F1C5D8-BD5A-4535-892C-A090E095F94E}" destId="{C63FBC0E-F7A2-430D-90D6-FB4547E609B8}" srcOrd="0" destOrd="0" parTransId="{089A8866-7D40-4332-878D-8AD6DA512D12}" sibTransId="{4627BD04-4B86-4EEB-95FA-5254CD2B52FD}"/>
    <dgm:cxn modelId="{21C846D8-95E6-48CB-9C35-3BE8159D2D5C}" type="presOf" srcId="{AFFEFCF5-9FE5-44AA-A5B2-FDD2C2041DEA}" destId="{BB59F85B-8693-4065-8978-ED719AA38C0C}" srcOrd="0" destOrd="0" presId="urn:microsoft.com/office/officeart/2008/layout/PictureStrips"/>
    <dgm:cxn modelId="{895FD0E7-7181-491B-BEB9-F6C025140A8B}" type="presOf" srcId="{794D668C-F32D-467B-9CF9-C3E122CD11C3}" destId="{5384CB0B-6E2C-42CA-B96E-1474518BF132}" srcOrd="0" destOrd="0" presId="urn:microsoft.com/office/officeart/2008/layout/PictureStrips"/>
    <dgm:cxn modelId="{F19E724B-6CCF-4A75-8416-1499CDA280AF}" type="presParOf" srcId="{976EA9ED-8A4F-4760-8C93-B7D0350E20FF}" destId="{6DABC446-D93F-4486-A551-5A564E34F8A2}" srcOrd="0" destOrd="0" presId="urn:microsoft.com/office/officeart/2008/layout/PictureStrips"/>
    <dgm:cxn modelId="{62C3A02C-51A9-4374-98B0-A08C173A6638}" type="presParOf" srcId="{6DABC446-D93F-4486-A551-5A564E34F8A2}" destId="{C1F0EF51-6383-4A18-84C5-38D13F63BBCC}" srcOrd="0" destOrd="0" presId="urn:microsoft.com/office/officeart/2008/layout/PictureStrips"/>
    <dgm:cxn modelId="{438B2561-74AE-41AE-AD02-A48F22133070}" type="presParOf" srcId="{6DABC446-D93F-4486-A551-5A564E34F8A2}" destId="{46DE2D20-951F-4FE8-8204-DD307C4FA481}" srcOrd="1" destOrd="0" presId="urn:microsoft.com/office/officeart/2008/layout/PictureStrips"/>
    <dgm:cxn modelId="{67EDAB66-DE13-40A9-80FF-EB961F5BCED1}" type="presParOf" srcId="{976EA9ED-8A4F-4760-8C93-B7D0350E20FF}" destId="{C3328CAA-EE23-4133-8075-BB60CDA5D05B}" srcOrd="1" destOrd="0" presId="urn:microsoft.com/office/officeart/2008/layout/PictureStrips"/>
    <dgm:cxn modelId="{2E825DAF-0161-4169-B7FA-B98ED40194F6}" type="presParOf" srcId="{976EA9ED-8A4F-4760-8C93-B7D0350E20FF}" destId="{21CD43EC-2A4A-4312-867B-27DA46BEFD5D}" srcOrd="2" destOrd="0" presId="urn:microsoft.com/office/officeart/2008/layout/PictureStrips"/>
    <dgm:cxn modelId="{5A21C10E-9E19-47D6-B5A5-1202B84E1B48}" type="presParOf" srcId="{21CD43EC-2A4A-4312-867B-27DA46BEFD5D}" destId="{BB59F85B-8693-4065-8978-ED719AA38C0C}" srcOrd="0" destOrd="0" presId="urn:microsoft.com/office/officeart/2008/layout/PictureStrips"/>
    <dgm:cxn modelId="{17F2763E-D7E3-4FD1-9139-7C6B6E3249A7}" type="presParOf" srcId="{21CD43EC-2A4A-4312-867B-27DA46BEFD5D}" destId="{9E4B6876-5980-4DD6-B074-A7701F934505}" srcOrd="1" destOrd="0" presId="urn:microsoft.com/office/officeart/2008/layout/PictureStrips"/>
    <dgm:cxn modelId="{B57A8531-A069-4D44-BDED-F76806292828}" type="presParOf" srcId="{976EA9ED-8A4F-4760-8C93-B7D0350E20FF}" destId="{18FADEBE-9308-4536-ACBA-465C211BE07F}" srcOrd="3" destOrd="0" presId="urn:microsoft.com/office/officeart/2008/layout/PictureStrips"/>
    <dgm:cxn modelId="{406408C0-D616-4CBD-8D51-6E913DB63590}" type="presParOf" srcId="{976EA9ED-8A4F-4760-8C93-B7D0350E20FF}" destId="{4BA0E829-E6B8-45AE-A4FA-B3EB763BDFAF}" srcOrd="4" destOrd="0" presId="urn:microsoft.com/office/officeart/2008/layout/PictureStrips"/>
    <dgm:cxn modelId="{4A365E9F-6793-40E0-8278-B29AE25F47FE}" type="presParOf" srcId="{4BA0E829-E6B8-45AE-A4FA-B3EB763BDFAF}" destId="{5384CB0B-6E2C-42CA-B96E-1474518BF132}" srcOrd="0" destOrd="0" presId="urn:microsoft.com/office/officeart/2008/layout/PictureStrips"/>
    <dgm:cxn modelId="{2CCE0F74-8664-4E9F-9EF9-17D8894C38EA}" type="presParOf" srcId="{4BA0E829-E6B8-45AE-A4FA-B3EB763BDFAF}" destId="{D63F3558-51D6-4E4D-A721-F9C4D5405BBB}" srcOrd="1" destOrd="0" presId="urn:microsoft.com/office/officeart/2008/layout/PictureStrips"/>
    <dgm:cxn modelId="{1F825456-2898-45AA-9951-3CBDD3AA2D86}" type="presParOf" srcId="{976EA9ED-8A4F-4760-8C93-B7D0350E20FF}" destId="{2EBEE0A9-382C-4DD5-9D26-EA8D3901C916}" srcOrd="5" destOrd="0" presId="urn:microsoft.com/office/officeart/2008/layout/PictureStrips"/>
    <dgm:cxn modelId="{EB2A2E27-D139-4861-86A5-3473DFC9A84F}" type="presParOf" srcId="{976EA9ED-8A4F-4760-8C93-B7D0350E20FF}" destId="{8527B756-8505-4597-986A-AA0C5292D6CA}" srcOrd="6" destOrd="0" presId="urn:microsoft.com/office/officeart/2008/layout/PictureStrips"/>
    <dgm:cxn modelId="{F868D0A3-AD19-4D46-B994-C8D06C80F1B4}" type="presParOf" srcId="{8527B756-8505-4597-986A-AA0C5292D6CA}" destId="{E676D65B-DE86-4207-9251-17E319894D42}" srcOrd="0" destOrd="0" presId="urn:microsoft.com/office/officeart/2008/layout/PictureStrips"/>
    <dgm:cxn modelId="{E785568A-FD9E-4B98-A16D-A389AA1BF1C0}" type="presParOf" srcId="{8527B756-8505-4597-986A-AA0C5292D6CA}" destId="{E658269D-864A-4C9F-A473-55BE41F274A2}" srcOrd="1" destOrd="0" presId="urn:microsoft.com/office/officeart/2008/layout/PictureStrips"/>
    <dgm:cxn modelId="{026F34F5-5CFD-45E5-B14C-2EFF8F10DAD6}" type="presParOf" srcId="{976EA9ED-8A4F-4760-8C93-B7D0350E20FF}" destId="{F99544EB-5BF5-4124-B401-238325CA5495}" srcOrd="7" destOrd="0" presId="urn:microsoft.com/office/officeart/2008/layout/PictureStrips"/>
    <dgm:cxn modelId="{F505F115-F560-4AB4-8241-A24152973F9B}" type="presParOf" srcId="{976EA9ED-8A4F-4760-8C93-B7D0350E20FF}" destId="{BBE06ADC-51A0-4B41-AD77-B6FA962510E5}" srcOrd="8" destOrd="0" presId="urn:microsoft.com/office/officeart/2008/layout/PictureStrips"/>
    <dgm:cxn modelId="{E4D37539-D943-4C50-80A1-8D161BCD6D2D}" type="presParOf" srcId="{BBE06ADC-51A0-4B41-AD77-B6FA962510E5}" destId="{C9FB2F71-57E7-4295-B4E0-F0EBC43D2C67}" srcOrd="0" destOrd="0" presId="urn:microsoft.com/office/officeart/2008/layout/PictureStrips"/>
    <dgm:cxn modelId="{D4D16DFD-C743-434F-B593-BB7D1837FC84}" type="presParOf" srcId="{BBE06ADC-51A0-4B41-AD77-B6FA962510E5}" destId="{3CE940DC-A9C2-43DA-9292-76AEE123E3F3}"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4199DD-2BE6-439C-99F6-9EB43013CF3C}"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GB"/>
        </a:p>
      </dgm:t>
    </dgm:pt>
    <dgm:pt modelId="{B907A4A0-A803-4794-9B71-C6B8BEAF8314}">
      <dgm:prSet phldrT="[Text]"/>
      <dgm:spPr/>
      <dgm:t>
        <a:bodyPr/>
        <a:lstStyle/>
        <a:p>
          <a:r>
            <a:rPr lang="en-US" altLang="en-US" dirty="0">
              <a:solidFill>
                <a:schemeClr val="tx1"/>
              </a:solidFill>
            </a:rPr>
            <a:t>Assess degree of </a:t>
          </a:r>
          <a:r>
            <a:rPr lang="en-US" altLang="en-US" dirty="0" err="1">
              <a:solidFill>
                <a:schemeClr val="tx1"/>
              </a:solidFill>
            </a:rPr>
            <a:t>multicollinearity</a:t>
          </a:r>
          <a:endParaRPr lang="en-GB" dirty="0">
            <a:solidFill>
              <a:schemeClr val="tx1"/>
            </a:solidFill>
          </a:endParaRPr>
        </a:p>
      </dgm:t>
    </dgm:pt>
    <dgm:pt modelId="{9A8390E1-796F-4899-8838-E067E78B3144}" type="parTrans" cxnId="{7335966D-AA41-47AF-B08F-0819A2A4765F}">
      <dgm:prSet/>
      <dgm:spPr/>
      <dgm:t>
        <a:bodyPr/>
        <a:lstStyle/>
        <a:p>
          <a:endParaRPr lang="en-GB"/>
        </a:p>
      </dgm:t>
    </dgm:pt>
    <dgm:pt modelId="{96FC8A79-5ABE-4C4F-B374-13A8CA68E71F}" type="sibTrans" cxnId="{7335966D-AA41-47AF-B08F-0819A2A4765F}">
      <dgm:prSet/>
      <dgm:spPr/>
      <dgm:t>
        <a:bodyPr/>
        <a:lstStyle/>
        <a:p>
          <a:endParaRPr lang="en-GB"/>
        </a:p>
      </dgm:t>
    </dgm:pt>
    <dgm:pt modelId="{57E2A66A-F2DE-4EBA-9D84-62C776581F3F}">
      <dgm:prSet/>
      <dgm:spPr/>
      <dgm:t>
        <a:bodyPr/>
        <a:lstStyle/>
        <a:p>
          <a:r>
            <a:rPr lang="en-US" altLang="en-US" dirty="0">
              <a:solidFill>
                <a:schemeClr val="tx1"/>
              </a:solidFill>
            </a:rPr>
            <a:t>Determine the impact on results &amp; necessary remedies</a:t>
          </a:r>
        </a:p>
      </dgm:t>
    </dgm:pt>
    <dgm:pt modelId="{7AFD6B9F-A03A-4E25-9B63-9124AF2043EC}" type="parTrans" cxnId="{A6D54651-E6B6-4398-8FF7-4A10E3AB412E}">
      <dgm:prSet/>
      <dgm:spPr/>
      <dgm:t>
        <a:bodyPr/>
        <a:lstStyle/>
        <a:p>
          <a:endParaRPr lang="en-GB"/>
        </a:p>
      </dgm:t>
    </dgm:pt>
    <dgm:pt modelId="{1839908E-1677-4567-A019-1D514E23DA3F}" type="sibTrans" cxnId="{A6D54651-E6B6-4398-8FF7-4A10E3AB412E}">
      <dgm:prSet/>
      <dgm:spPr/>
      <dgm:t>
        <a:bodyPr/>
        <a:lstStyle/>
        <a:p>
          <a:endParaRPr lang="en-GB"/>
        </a:p>
      </dgm:t>
    </dgm:pt>
    <dgm:pt modelId="{8D2E9A63-79AE-4D14-8D2B-12397AE636EE}">
      <dgm:prSet/>
      <dgm:spPr/>
      <dgm:t>
        <a:bodyPr/>
        <a:lstStyle/>
        <a:p>
          <a:r>
            <a:rPr lang="en-US" altLang="en-US" dirty="0">
              <a:solidFill>
                <a:schemeClr val="tx1"/>
              </a:solidFill>
            </a:rPr>
            <a:t>Keep your own objective in mind</a:t>
          </a:r>
          <a:endParaRPr lang="en-GB" dirty="0">
            <a:solidFill>
              <a:schemeClr val="tx1"/>
            </a:solidFill>
          </a:endParaRPr>
        </a:p>
      </dgm:t>
    </dgm:pt>
    <dgm:pt modelId="{36DD052A-80F0-4559-B8FC-4193F6E0FA8B}" type="parTrans" cxnId="{A4B94858-B4B7-422A-9554-D69982519A3F}">
      <dgm:prSet/>
      <dgm:spPr/>
      <dgm:t>
        <a:bodyPr/>
        <a:lstStyle/>
        <a:p>
          <a:endParaRPr lang="en-GB"/>
        </a:p>
      </dgm:t>
    </dgm:pt>
    <dgm:pt modelId="{75C70BF4-719F-425F-AEB6-639BF9063C57}" type="sibTrans" cxnId="{A4B94858-B4B7-422A-9554-D69982519A3F}">
      <dgm:prSet/>
      <dgm:spPr/>
      <dgm:t>
        <a:bodyPr/>
        <a:lstStyle/>
        <a:p>
          <a:endParaRPr lang="en-GB"/>
        </a:p>
      </dgm:t>
    </dgm:pt>
    <dgm:pt modelId="{EDBB8A3B-9233-412F-8142-E472DACFC7B3}" type="pres">
      <dgm:prSet presAssocID="{D44199DD-2BE6-439C-99F6-9EB43013CF3C}" presName="Name0" presStyleCnt="0">
        <dgm:presLayoutVars>
          <dgm:dir/>
          <dgm:animLvl val="lvl"/>
          <dgm:resizeHandles val="exact"/>
        </dgm:presLayoutVars>
      </dgm:prSet>
      <dgm:spPr/>
    </dgm:pt>
    <dgm:pt modelId="{AD7FFEAA-0B6A-4024-8387-E9095E23086C}" type="pres">
      <dgm:prSet presAssocID="{B907A4A0-A803-4794-9B71-C6B8BEAF8314}" presName="linNode" presStyleCnt="0"/>
      <dgm:spPr/>
    </dgm:pt>
    <dgm:pt modelId="{AE47D3C6-FFFF-4911-8A9A-3CD12401EDE9}" type="pres">
      <dgm:prSet presAssocID="{B907A4A0-A803-4794-9B71-C6B8BEAF8314}" presName="parentText" presStyleLbl="node1" presStyleIdx="0" presStyleCnt="3">
        <dgm:presLayoutVars>
          <dgm:chMax val="1"/>
          <dgm:bulletEnabled val="1"/>
        </dgm:presLayoutVars>
      </dgm:prSet>
      <dgm:spPr/>
    </dgm:pt>
    <dgm:pt modelId="{E0B6248E-C1F9-4DAB-AB5F-EEE0707DE318}" type="pres">
      <dgm:prSet presAssocID="{96FC8A79-5ABE-4C4F-B374-13A8CA68E71F}" presName="sp" presStyleCnt="0"/>
      <dgm:spPr/>
    </dgm:pt>
    <dgm:pt modelId="{F00D6C05-0596-4D33-A82F-C443E5C0D2A2}" type="pres">
      <dgm:prSet presAssocID="{57E2A66A-F2DE-4EBA-9D84-62C776581F3F}" presName="linNode" presStyleCnt="0"/>
      <dgm:spPr/>
    </dgm:pt>
    <dgm:pt modelId="{02CA677D-C08B-44DD-AFF0-8AB94E6E01B8}" type="pres">
      <dgm:prSet presAssocID="{57E2A66A-F2DE-4EBA-9D84-62C776581F3F}" presName="parentText" presStyleLbl="node1" presStyleIdx="1" presStyleCnt="3">
        <dgm:presLayoutVars>
          <dgm:chMax val="1"/>
          <dgm:bulletEnabled val="1"/>
        </dgm:presLayoutVars>
      </dgm:prSet>
      <dgm:spPr/>
    </dgm:pt>
    <dgm:pt modelId="{6E90A27B-73DD-4CCD-B8F2-828B458DFC62}" type="pres">
      <dgm:prSet presAssocID="{1839908E-1677-4567-A019-1D514E23DA3F}" presName="sp" presStyleCnt="0"/>
      <dgm:spPr/>
    </dgm:pt>
    <dgm:pt modelId="{0A9362E6-D885-4EDF-828F-6707B31C130A}" type="pres">
      <dgm:prSet presAssocID="{8D2E9A63-79AE-4D14-8D2B-12397AE636EE}" presName="linNode" presStyleCnt="0"/>
      <dgm:spPr/>
    </dgm:pt>
    <dgm:pt modelId="{11781DBB-E4F2-4767-9BBE-3A6CB83B443E}" type="pres">
      <dgm:prSet presAssocID="{8D2E9A63-79AE-4D14-8D2B-12397AE636EE}" presName="parentText" presStyleLbl="node1" presStyleIdx="2" presStyleCnt="3">
        <dgm:presLayoutVars>
          <dgm:chMax val="1"/>
          <dgm:bulletEnabled val="1"/>
        </dgm:presLayoutVars>
      </dgm:prSet>
      <dgm:spPr/>
    </dgm:pt>
  </dgm:ptLst>
  <dgm:cxnLst>
    <dgm:cxn modelId="{7335966D-AA41-47AF-B08F-0819A2A4765F}" srcId="{D44199DD-2BE6-439C-99F6-9EB43013CF3C}" destId="{B907A4A0-A803-4794-9B71-C6B8BEAF8314}" srcOrd="0" destOrd="0" parTransId="{9A8390E1-796F-4899-8838-E067E78B3144}" sibTransId="{96FC8A79-5ABE-4C4F-B374-13A8CA68E71F}"/>
    <dgm:cxn modelId="{A6D54651-E6B6-4398-8FF7-4A10E3AB412E}" srcId="{D44199DD-2BE6-439C-99F6-9EB43013CF3C}" destId="{57E2A66A-F2DE-4EBA-9D84-62C776581F3F}" srcOrd="1" destOrd="0" parTransId="{7AFD6B9F-A03A-4E25-9B63-9124AF2043EC}" sibTransId="{1839908E-1677-4567-A019-1D514E23DA3F}"/>
    <dgm:cxn modelId="{7D1F1F74-A00E-4426-B571-19A25AA33D25}" type="presOf" srcId="{8D2E9A63-79AE-4D14-8D2B-12397AE636EE}" destId="{11781DBB-E4F2-4767-9BBE-3A6CB83B443E}" srcOrd="0" destOrd="0" presId="urn:microsoft.com/office/officeart/2005/8/layout/vList5"/>
    <dgm:cxn modelId="{A4B94858-B4B7-422A-9554-D69982519A3F}" srcId="{D44199DD-2BE6-439C-99F6-9EB43013CF3C}" destId="{8D2E9A63-79AE-4D14-8D2B-12397AE636EE}" srcOrd="2" destOrd="0" parTransId="{36DD052A-80F0-4559-B8FC-4193F6E0FA8B}" sibTransId="{75C70BF4-719F-425F-AEB6-639BF9063C57}"/>
    <dgm:cxn modelId="{FB163181-EF99-402F-8A18-8E1911E34FEB}" type="presOf" srcId="{B907A4A0-A803-4794-9B71-C6B8BEAF8314}" destId="{AE47D3C6-FFFF-4911-8A9A-3CD12401EDE9}" srcOrd="0" destOrd="0" presId="urn:microsoft.com/office/officeart/2005/8/layout/vList5"/>
    <dgm:cxn modelId="{225D278D-80F4-4A97-B2F4-F1F699CB34FC}" type="presOf" srcId="{D44199DD-2BE6-439C-99F6-9EB43013CF3C}" destId="{EDBB8A3B-9233-412F-8142-E472DACFC7B3}" srcOrd="0" destOrd="0" presId="urn:microsoft.com/office/officeart/2005/8/layout/vList5"/>
    <dgm:cxn modelId="{75AA4BEB-F12B-4CBF-8368-FB64C3664AB6}" type="presOf" srcId="{57E2A66A-F2DE-4EBA-9D84-62C776581F3F}" destId="{02CA677D-C08B-44DD-AFF0-8AB94E6E01B8}" srcOrd="0" destOrd="0" presId="urn:microsoft.com/office/officeart/2005/8/layout/vList5"/>
    <dgm:cxn modelId="{91981FB0-ADD7-4011-8C73-17A41B921CB3}" type="presParOf" srcId="{EDBB8A3B-9233-412F-8142-E472DACFC7B3}" destId="{AD7FFEAA-0B6A-4024-8387-E9095E23086C}" srcOrd="0" destOrd="0" presId="urn:microsoft.com/office/officeart/2005/8/layout/vList5"/>
    <dgm:cxn modelId="{F44FB535-EAEC-4B2E-A5B4-51DC8238B4C2}" type="presParOf" srcId="{AD7FFEAA-0B6A-4024-8387-E9095E23086C}" destId="{AE47D3C6-FFFF-4911-8A9A-3CD12401EDE9}" srcOrd="0" destOrd="0" presId="urn:microsoft.com/office/officeart/2005/8/layout/vList5"/>
    <dgm:cxn modelId="{9A0C0CF0-9FAE-4A40-86B8-A0E6A119CAA4}" type="presParOf" srcId="{EDBB8A3B-9233-412F-8142-E472DACFC7B3}" destId="{E0B6248E-C1F9-4DAB-AB5F-EEE0707DE318}" srcOrd="1" destOrd="0" presId="urn:microsoft.com/office/officeart/2005/8/layout/vList5"/>
    <dgm:cxn modelId="{7927C2F3-437F-415A-9A13-3637C9DA8D8E}" type="presParOf" srcId="{EDBB8A3B-9233-412F-8142-E472DACFC7B3}" destId="{F00D6C05-0596-4D33-A82F-C443E5C0D2A2}" srcOrd="2" destOrd="0" presId="urn:microsoft.com/office/officeart/2005/8/layout/vList5"/>
    <dgm:cxn modelId="{D9C064C1-01D2-433F-9E8E-DF59CBD8A651}" type="presParOf" srcId="{F00D6C05-0596-4D33-A82F-C443E5C0D2A2}" destId="{02CA677D-C08B-44DD-AFF0-8AB94E6E01B8}" srcOrd="0" destOrd="0" presId="urn:microsoft.com/office/officeart/2005/8/layout/vList5"/>
    <dgm:cxn modelId="{72994133-151F-43C3-A01F-090E0A32A23A}" type="presParOf" srcId="{EDBB8A3B-9233-412F-8142-E472DACFC7B3}" destId="{6E90A27B-73DD-4CCD-B8F2-828B458DFC62}" srcOrd="3" destOrd="0" presId="urn:microsoft.com/office/officeart/2005/8/layout/vList5"/>
    <dgm:cxn modelId="{B73BCAB0-96EE-40FF-A670-39AC56CC30BC}" type="presParOf" srcId="{EDBB8A3B-9233-412F-8142-E472DACFC7B3}" destId="{0A9362E6-D885-4EDF-828F-6707B31C130A}" srcOrd="4" destOrd="0" presId="urn:microsoft.com/office/officeart/2005/8/layout/vList5"/>
    <dgm:cxn modelId="{C6BA86D2-C7C7-408F-B46B-130E69414299}" type="presParOf" srcId="{0A9362E6-D885-4EDF-828F-6707B31C130A}" destId="{11781DBB-E4F2-4767-9BBE-3A6CB83B443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1A30D3-38C0-415D-A0FE-23209ADDB8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9EB95B6B-8168-497C-8D5E-5933DAF4CDC1}">
      <dgm:prSet phldrT="[Text]" custT="1"/>
      <dgm:spPr/>
      <dgm:t>
        <a:bodyPr/>
        <a:lstStyle/>
        <a:p>
          <a:r>
            <a:rPr lang="en-US" altLang="en-US" sz="2800" dirty="0"/>
            <a:t>Omit one or more of the highly correlated variables</a:t>
          </a:r>
          <a:endParaRPr lang="en-GB" sz="2800" dirty="0"/>
        </a:p>
      </dgm:t>
    </dgm:pt>
    <dgm:pt modelId="{D33FB9D1-690B-4EF3-9A39-2400F1583023}" type="parTrans" cxnId="{AC949A25-5586-48B3-9823-1B2F3CFA4D09}">
      <dgm:prSet/>
      <dgm:spPr/>
      <dgm:t>
        <a:bodyPr/>
        <a:lstStyle/>
        <a:p>
          <a:endParaRPr lang="en-GB" sz="2800"/>
        </a:p>
      </dgm:t>
    </dgm:pt>
    <dgm:pt modelId="{5E9032B1-5EE1-485D-A695-14758A2C0861}" type="sibTrans" cxnId="{AC949A25-5586-48B3-9823-1B2F3CFA4D09}">
      <dgm:prSet/>
      <dgm:spPr/>
      <dgm:t>
        <a:bodyPr/>
        <a:lstStyle/>
        <a:p>
          <a:endParaRPr lang="en-GB" sz="2800"/>
        </a:p>
      </dgm:t>
    </dgm:pt>
    <dgm:pt modelId="{F179336D-65A4-4E70-BEFF-C7FD18560597}">
      <dgm:prSet phldrT="[Text]" custT="1"/>
      <dgm:spPr/>
      <dgm:t>
        <a:bodyPr/>
        <a:lstStyle/>
        <a:p>
          <a:r>
            <a:rPr lang="en-US" altLang="en-US" sz="2800" dirty="0"/>
            <a:t>Use the model for prediction or forecasting only</a:t>
          </a:r>
          <a:endParaRPr lang="en-GB" sz="2800" dirty="0"/>
        </a:p>
      </dgm:t>
    </dgm:pt>
    <dgm:pt modelId="{75641979-1D10-4C49-8628-7B87E3746959}" type="parTrans" cxnId="{7805DEB1-CCC4-4E5F-B3E2-38B34EBBED0E}">
      <dgm:prSet/>
      <dgm:spPr/>
      <dgm:t>
        <a:bodyPr/>
        <a:lstStyle/>
        <a:p>
          <a:endParaRPr lang="en-GB" sz="2800"/>
        </a:p>
      </dgm:t>
    </dgm:pt>
    <dgm:pt modelId="{D804FA11-1429-4C40-B7A1-D6BE9977E185}" type="sibTrans" cxnId="{7805DEB1-CCC4-4E5F-B3E2-38B34EBBED0E}">
      <dgm:prSet/>
      <dgm:spPr/>
      <dgm:t>
        <a:bodyPr/>
        <a:lstStyle/>
        <a:p>
          <a:endParaRPr lang="en-GB" sz="2800"/>
        </a:p>
      </dgm:t>
    </dgm:pt>
    <dgm:pt modelId="{69822AE4-57A0-470E-BDAE-E736232FEA6F}">
      <dgm:prSet phldrT="[Text]" custT="1"/>
      <dgm:spPr/>
      <dgm:t>
        <a:bodyPr/>
        <a:lstStyle/>
        <a:p>
          <a:r>
            <a:rPr lang="en-US" altLang="en-US" sz="2800" dirty="0"/>
            <a:t>Make no attempt to interpret the coefficients</a:t>
          </a:r>
          <a:endParaRPr lang="en-GB" sz="2800" dirty="0"/>
        </a:p>
      </dgm:t>
    </dgm:pt>
    <dgm:pt modelId="{A7888B2F-E517-404F-B4E7-A9E9F20E5827}" type="parTrans" cxnId="{BB390375-9A78-46C3-B5D3-66B4184615CC}">
      <dgm:prSet/>
      <dgm:spPr/>
      <dgm:t>
        <a:bodyPr/>
        <a:lstStyle/>
        <a:p>
          <a:endParaRPr lang="en-GB" sz="2800"/>
        </a:p>
      </dgm:t>
    </dgm:pt>
    <dgm:pt modelId="{102F8ACB-C141-4CB8-8480-B90E4B4F4E4A}" type="sibTrans" cxnId="{BB390375-9A78-46C3-B5D3-66B4184615CC}">
      <dgm:prSet/>
      <dgm:spPr/>
      <dgm:t>
        <a:bodyPr/>
        <a:lstStyle/>
        <a:p>
          <a:endParaRPr lang="en-GB" sz="2800"/>
        </a:p>
      </dgm:t>
    </dgm:pt>
    <dgm:pt modelId="{EC27F620-96FE-4DC9-966C-E48A8A9FAFC9}">
      <dgm:prSet phldrT="[Text]" custT="1"/>
      <dgm:spPr/>
      <dgm:t>
        <a:bodyPr/>
        <a:lstStyle/>
        <a:p>
          <a:r>
            <a:rPr lang="en-US" altLang="en-US" sz="2800" dirty="0"/>
            <a:t>Which one?</a:t>
          </a:r>
          <a:endParaRPr lang="en-GB" sz="2800" dirty="0">
            <a:solidFill>
              <a:schemeClr val="tx1"/>
            </a:solidFill>
          </a:endParaRPr>
        </a:p>
      </dgm:t>
    </dgm:pt>
    <dgm:pt modelId="{DDB4F40A-AF1F-4A31-ACA3-5BCA0A8D5091}" type="parTrans" cxnId="{A28A28B1-DE96-4F86-9228-55382EFA5F41}">
      <dgm:prSet/>
      <dgm:spPr/>
      <dgm:t>
        <a:bodyPr/>
        <a:lstStyle/>
        <a:p>
          <a:endParaRPr lang="en-GB" sz="2800"/>
        </a:p>
      </dgm:t>
    </dgm:pt>
    <dgm:pt modelId="{75540440-96B1-4D8E-96F1-34879FE817A4}" type="sibTrans" cxnId="{A28A28B1-DE96-4F86-9228-55382EFA5F41}">
      <dgm:prSet/>
      <dgm:spPr/>
      <dgm:t>
        <a:bodyPr/>
        <a:lstStyle/>
        <a:p>
          <a:endParaRPr lang="en-GB" sz="2800"/>
        </a:p>
      </dgm:t>
    </dgm:pt>
    <dgm:pt modelId="{DAAAF63E-ABFA-4C7C-9546-5DA86C035621}">
      <dgm:prSet phldrT="[Text]" custT="1"/>
      <dgm:spPr/>
      <dgm:t>
        <a:bodyPr/>
        <a:lstStyle/>
        <a:p>
          <a:r>
            <a:rPr lang="en-US" altLang="en-US" sz="2800" dirty="0">
              <a:solidFill>
                <a:schemeClr val="tx1"/>
              </a:solidFill>
            </a:rPr>
            <a:t>Rerun model</a:t>
          </a:r>
          <a:endParaRPr lang="en-GB" sz="2800" dirty="0">
            <a:solidFill>
              <a:schemeClr val="tx1"/>
            </a:solidFill>
          </a:endParaRPr>
        </a:p>
      </dgm:t>
    </dgm:pt>
    <dgm:pt modelId="{58A1D4CC-4D2F-4700-8DF2-9710C0D928FD}" type="parTrans" cxnId="{86255B12-AD27-459F-9A3D-9AC339CCA3D0}">
      <dgm:prSet/>
      <dgm:spPr/>
      <dgm:t>
        <a:bodyPr/>
        <a:lstStyle/>
        <a:p>
          <a:endParaRPr lang="en-GB" sz="2800"/>
        </a:p>
      </dgm:t>
    </dgm:pt>
    <dgm:pt modelId="{96DE132B-6045-488A-82BA-C0582E7A213D}" type="sibTrans" cxnId="{86255B12-AD27-459F-9A3D-9AC339CCA3D0}">
      <dgm:prSet/>
      <dgm:spPr/>
      <dgm:t>
        <a:bodyPr/>
        <a:lstStyle/>
        <a:p>
          <a:endParaRPr lang="en-GB" sz="2800"/>
        </a:p>
      </dgm:t>
    </dgm:pt>
    <dgm:pt modelId="{8B1ECE64-F581-4607-8CF2-B90F8FA84CD5}" type="pres">
      <dgm:prSet presAssocID="{1A1A30D3-38C0-415D-A0FE-23209ADDB872}" presName="linear" presStyleCnt="0">
        <dgm:presLayoutVars>
          <dgm:animLvl val="lvl"/>
          <dgm:resizeHandles val="exact"/>
        </dgm:presLayoutVars>
      </dgm:prSet>
      <dgm:spPr/>
    </dgm:pt>
    <dgm:pt modelId="{FEB09199-125B-4630-A080-8B99CF6C1AA6}" type="pres">
      <dgm:prSet presAssocID="{9EB95B6B-8168-497C-8D5E-5933DAF4CDC1}" presName="parentText" presStyleLbl="node1" presStyleIdx="0" presStyleCnt="2">
        <dgm:presLayoutVars>
          <dgm:chMax val="0"/>
          <dgm:bulletEnabled val="1"/>
        </dgm:presLayoutVars>
      </dgm:prSet>
      <dgm:spPr/>
    </dgm:pt>
    <dgm:pt modelId="{D90A311F-83CA-420C-ADC1-EC81DE0736B4}" type="pres">
      <dgm:prSet presAssocID="{9EB95B6B-8168-497C-8D5E-5933DAF4CDC1}" presName="childText" presStyleLbl="revTx" presStyleIdx="0" presStyleCnt="2">
        <dgm:presLayoutVars>
          <dgm:bulletEnabled val="1"/>
        </dgm:presLayoutVars>
      </dgm:prSet>
      <dgm:spPr/>
    </dgm:pt>
    <dgm:pt modelId="{59B8C0DF-CA3D-4049-AA85-0A3CA9E6B8B8}" type="pres">
      <dgm:prSet presAssocID="{F179336D-65A4-4E70-BEFF-C7FD18560597}" presName="parentText" presStyleLbl="node1" presStyleIdx="1" presStyleCnt="2">
        <dgm:presLayoutVars>
          <dgm:chMax val="0"/>
          <dgm:bulletEnabled val="1"/>
        </dgm:presLayoutVars>
      </dgm:prSet>
      <dgm:spPr/>
    </dgm:pt>
    <dgm:pt modelId="{9684F4B2-F4F5-40B0-9087-35EA68EEF133}" type="pres">
      <dgm:prSet presAssocID="{F179336D-65A4-4E70-BEFF-C7FD18560597}" presName="childText" presStyleLbl="revTx" presStyleIdx="1" presStyleCnt="2">
        <dgm:presLayoutVars>
          <dgm:bulletEnabled val="1"/>
        </dgm:presLayoutVars>
      </dgm:prSet>
      <dgm:spPr/>
    </dgm:pt>
  </dgm:ptLst>
  <dgm:cxnLst>
    <dgm:cxn modelId="{86255B12-AD27-459F-9A3D-9AC339CCA3D0}" srcId="{9EB95B6B-8168-497C-8D5E-5933DAF4CDC1}" destId="{DAAAF63E-ABFA-4C7C-9546-5DA86C035621}" srcOrd="1" destOrd="0" parTransId="{58A1D4CC-4D2F-4700-8DF2-9710C0D928FD}" sibTransId="{96DE132B-6045-488A-82BA-C0582E7A213D}"/>
    <dgm:cxn modelId="{AC949A25-5586-48B3-9823-1B2F3CFA4D09}" srcId="{1A1A30D3-38C0-415D-A0FE-23209ADDB872}" destId="{9EB95B6B-8168-497C-8D5E-5933DAF4CDC1}" srcOrd="0" destOrd="0" parTransId="{D33FB9D1-690B-4EF3-9A39-2400F1583023}" sibTransId="{5E9032B1-5EE1-485D-A695-14758A2C0861}"/>
    <dgm:cxn modelId="{A116B93E-9DEC-4558-AB86-36E0A2BADA96}" type="presOf" srcId="{1A1A30D3-38C0-415D-A0FE-23209ADDB872}" destId="{8B1ECE64-F581-4607-8CF2-B90F8FA84CD5}" srcOrd="0" destOrd="0" presId="urn:microsoft.com/office/officeart/2005/8/layout/vList2"/>
    <dgm:cxn modelId="{B80BFD65-8924-40F4-A945-15A1A098EF5A}" type="presOf" srcId="{EC27F620-96FE-4DC9-966C-E48A8A9FAFC9}" destId="{D90A311F-83CA-420C-ADC1-EC81DE0736B4}" srcOrd="0" destOrd="0" presId="urn:microsoft.com/office/officeart/2005/8/layout/vList2"/>
    <dgm:cxn modelId="{8F953C69-724D-43AD-AC58-33E5BA8B9C81}" type="presOf" srcId="{9EB95B6B-8168-497C-8D5E-5933DAF4CDC1}" destId="{FEB09199-125B-4630-A080-8B99CF6C1AA6}" srcOrd="0" destOrd="0" presId="urn:microsoft.com/office/officeart/2005/8/layout/vList2"/>
    <dgm:cxn modelId="{BB390375-9A78-46C3-B5D3-66B4184615CC}" srcId="{F179336D-65A4-4E70-BEFF-C7FD18560597}" destId="{69822AE4-57A0-470E-BDAE-E736232FEA6F}" srcOrd="0" destOrd="0" parTransId="{A7888B2F-E517-404F-B4E7-A9E9F20E5827}" sibTransId="{102F8ACB-C141-4CB8-8480-B90E4B4F4E4A}"/>
    <dgm:cxn modelId="{1CF3CD9B-CFE9-4633-8780-9DA65CAC3ED1}" type="presOf" srcId="{DAAAF63E-ABFA-4C7C-9546-5DA86C035621}" destId="{D90A311F-83CA-420C-ADC1-EC81DE0736B4}" srcOrd="0" destOrd="1" presId="urn:microsoft.com/office/officeart/2005/8/layout/vList2"/>
    <dgm:cxn modelId="{A28A28B1-DE96-4F86-9228-55382EFA5F41}" srcId="{9EB95B6B-8168-497C-8D5E-5933DAF4CDC1}" destId="{EC27F620-96FE-4DC9-966C-E48A8A9FAFC9}" srcOrd="0" destOrd="0" parTransId="{DDB4F40A-AF1F-4A31-ACA3-5BCA0A8D5091}" sibTransId="{75540440-96B1-4D8E-96F1-34879FE817A4}"/>
    <dgm:cxn modelId="{7805DEB1-CCC4-4E5F-B3E2-38B34EBBED0E}" srcId="{1A1A30D3-38C0-415D-A0FE-23209ADDB872}" destId="{F179336D-65A4-4E70-BEFF-C7FD18560597}" srcOrd="1" destOrd="0" parTransId="{75641979-1D10-4C49-8628-7B87E3746959}" sibTransId="{D804FA11-1429-4C40-B7A1-D6BE9977E185}"/>
    <dgm:cxn modelId="{5D17A6D5-C322-4EE5-9C0D-9B0D58658F78}" type="presOf" srcId="{69822AE4-57A0-470E-BDAE-E736232FEA6F}" destId="{9684F4B2-F4F5-40B0-9087-35EA68EEF133}" srcOrd="0" destOrd="0" presId="urn:microsoft.com/office/officeart/2005/8/layout/vList2"/>
    <dgm:cxn modelId="{7F3098D7-E6D9-4810-AAA8-982C2FCC6801}" type="presOf" srcId="{F179336D-65A4-4E70-BEFF-C7FD18560597}" destId="{59B8C0DF-CA3D-4049-AA85-0A3CA9E6B8B8}" srcOrd="0" destOrd="0" presId="urn:microsoft.com/office/officeart/2005/8/layout/vList2"/>
    <dgm:cxn modelId="{DFFB4421-07F3-4087-BF9C-283B279EC4D5}" type="presParOf" srcId="{8B1ECE64-F581-4607-8CF2-B90F8FA84CD5}" destId="{FEB09199-125B-4630-A080-8B99CF6C1AA6}" srcOrd="0" destOrd="0" presId="urn:microsoft.com/office/officeart/2005/8/layout/vList2"/>
    <dgm:cxn modelId="{653470E6-07E8-49D8-9C0E-73AD761D1AE0}" type="presParOf" srcId="{8B1ECE64-F581-4607-8CF2-B90F8FA84CD5}" destId="{D90A311F-83CA-420C-ADC1-EC81DE0736B4}" srcOrd="1" destOrd="0" presId="urn:microsoft.com/office/officeart/2005/8/layout/vList2"/>
    <dgm:cxn modelId="{CEEB006F-6373-4B54-81EA-752EA241A683}" type="presParOf" srcId="{8B1ECE64-F581-4607-8CF2-B90F8FA84CD5}" destId="{59B8C0DF-CA3D-4049-AA85-0A3CA9E6B8B8}" srcOrd="2" destOrd="0" presId="urn:microsoft.com/office/officeart/2005/8/layout/vList2"/>
    <dgm:cxn modelId="{9E6C2E31-D042-46CE-A8FE-B4029E84E765}" type="presParOf" srcId="{8B1ECE64-F581-4607-8CF2-B90F8FA84CD5}" destId="{9684F4B2-F4F5-40B0-9087-35EA68EEF13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8BB3C2-6A39-46C9-BC4A-21E575937A99}" type="doc">
      <dgm:prSet loTypeId="urn:microsoft.com/office/officeart/2005/8/layout/hProcess4" loCatId="process" qsTypeId="urn:microsoft.com/office/officeart/2005/8/quickstyle/simple1" qsCatId="simple" csTypeId="urn:microsoft.com/office/officeart/2005/8/colors/colorful3" csCatId="colorful" phldr="1"/>
      <dgm:spPr/>
    </dgm:pt>
    <dgm:pt modelId="{82411169-29AC-48FA-AF1A-D95F3048DC06}">
      <dgm:prSet/>
      <dgm:spPr/>
      <dgm:t>
        <a:bodyPr/>
        <a:lstStyle/>
        <a:p>
          <a:r>
            <a:rPr lang="en-US" altLang="en-US" b="0" dirty="0"/>
            <a:t>Open </a:t>
          </a:r>
          <a:r>
            <a:rPr lang="en-US" altLang="en-US" b="0" dirty="0" err="1"/>
            <a:t>Restaurant.sav</a:t>
          </a:r>
          <a:r>
            <a:rPr lang="en-US" altLang="en-US" b="0" dirty="0"/>
            <a:t> again</a:t>
          </a:r>
        </a:p>
      </dgm:t>
    </dgm:pt>
    <dgm:pt modelId="{55D2E1EF-6AFE-4D40-B23B-AC4FE1D9013A}" type="parTrans" cxnId="{2A82E759-F4E1-4820-A048-D97E8493D16E}">
      <dgm:prSet/>
      <dgm:spPr/>
      <dgm:t>
        <a:bodyPr/>
        <a:lstStyle/>
        <a:p>
          <a:endParaRPr lang="en-GB"/>
        </a:p>
      </dgm:t>
    </dgm:pt>
    <dgm:pt modelId="{9A7720CF-38AC-42A0-836F-483C4D0CF89F}" type="sibTrans" cxnId="{2A82E759-F4E1-4820-A048-D97E8493D16E}">
      <dgm:prSet/>
      <dgm:spPr/>
      <dgm:t>
        <a:bodyPr/>
        <a:lstStyle/>
        <a:p>
          <a:endParaRPr lang="en-GB"/>
        </a:p>
      </dgm:t>
    </dgm:pt>
    <dgm:pt modelId="{B7D07DDB-0D2D-4699-8041-FD5790434E23}">
      <dgm:prSet/>
      <dgm:spPr/>
      <dgm:t>
        <a:bodyPr/>
        <a:lstStyle/>
        <a:p>
          <a:r>
            <a:rPr lang="en-US" altLang="en-US" dirty="0"/>
            <a:t>Assume the </a:t>
          </a:r>
          <a:r>
            <a:rPr lang="en-US" altLang="en-US" i="1" dirty="0"/>
            <a:t>Year</a:t>
          </a:r>
          <a:r>
            <a:rPr lang="en-US" altLang="en-US" dirty="0"/>
            <a:t> measures length of time in business</a:t>
          </a:r>
        </a:p>
      </dgm:t>
    </dgm:pt>
    <dgm:pt modelId="{F675A518-ACB3-4F3A-A0BE-8E56421707A3}" type="parTrans" cxnId="{0EE3F697-E005-4E6E-A367-B647EA4A69ED}">
      <dgm:prSet/>
      <dgm:spPr/>
      <dgm:t>
        <a:bodyPr/>
        <a:lstStyle/>
        <a:p>
          <a:endParaRPr lang="en-GB"/>
        </a:p>
      </dgm:t>
    </dgm:pt>
    <dgm:pt modelId="{29770B39-B09E-4F94-8322-FC5EE88EEEAB}" type="sibTrans" cxnId="{0EE3F697-E005-4E6E-A367-B647EA4A69ED}">
      <dgm:prSet/>
      <dgm:spPr/>
      <dgm:t>
        <a:bodyPr/>
        <a:lstStyle/>
        <a:p>
          <a:endParaRPr lang="en-GB"/>
        </a:p>
      </dgm:t>
    </dgm:pt>
    <dgm:pt modelId="{10C01E5C-BF29-4423-9E00-DBF8292CA1E2}">
      <dgm:prSet/>
      <dgm:spPr/>
      <dgm:t>
        <a:bodyPr/>
        <a:lstStyle/>
        <a:p>
          <a:r>
            <a:rPr lang="en-US" altLang="en-US" dirty="0"/>
            <a:t>Run Regressions predicting sales</a:t>
          </a:r>
        </a:p>
      </dgm:t>
    </dgm:pt>
    <dgm:pt modelId="{00AD8AC1-927F-4BD1-A310-2CE1DD4B6DC7}" type="parTrans" cxnId="{CE0F775C-8807-4A55-8E69-27616D283C8D}">
      <dgm:prSet/>
      <dgm:spPr/>
      <dgm:t>
        <a:bodyPr/>
        <a:lstStyle/>
        <a:p>
          <a:endParaRPr lang="en-GB"/>
        </a:p>
      </dgm:t>
    </dgm:pt>
    <dgm:pt modelId="{95A147E9-8CC5-4EC3-ABE7-1205C8E9AA2C}" type="sibTrans" cxnId="{CE0F775C-8807-4A55-8E69-27616D283C8D}">
      <dgm:prSet/>
      <dgm:spPr/>
      <dgm:t>
        <a:bodyPr/>
        <a:lstStyle/>
        <a:p>
          <a:endParaRPr lang="en-GB"/>
        </a:p>
      </dgm:t>
    </dgm:pt>
    <dgm:pt modelId="{94BE5F16-7F54-4EFF-BD34-55179BEF0550}">
      <dgm:prSet/>
      <dgm:spPr/>
      <dgm:t>
        <a:bodyPr/>
        <a:lstStyle/>
        <a:p>
          <a:r>
            <a:rPr lang="en-US" altLang="en-US" dirty="0"/>
            <a:t>Does Multicollinearity appear to be present?</a:t>
          </a:r>
        </a:p>
      </dgm:t>
    </dgm:pt>
    <dgm:pt modelId="{B3EBE065-D14E-4E27-B28C-57FA36F5A7B8}" type="parTrans" cxnId="{E6127678-FDB9-4EF5-B9C6-9E3F0E659ADB}">
      <dgm:prSet/>
      <dgm:spPr/>
      <dgm:t>
        <a:bodyPr/>
        <a:lstStyle/>
        <a:p>
          <a:endParaRPr lang="en-GB"/>
        </a:p>
      </dgm:t>
    </dgm:pt>
    <dgm:pt modelId="{33F92615-DABA-459A-96E4-CAD58274BC6B}" type="sibTrans" cxnId="{E6127678-FDB9-4EF5-B9C6-9E3F0E659ADB}">
      <dgm:prSet/>
      <dgm:spPr/>
      <dgm:t>
        <a:bodyPr/>
        <a:lstStyle/>
        <a:p>
          <a:endParaRPr lang="en-GB"/>
        </a:p>
      </dgm:t>
    </dgm:pt>
    <dgm:pt modelId="{F5615765-2DFA-46DD-9592-3187FAD325D8}">
      <dgm:prSet/>
      <dgm:spPr/>
      <dgm:t>
        <a:bodyPr/>
        <a:lstStyle/>
        <a:p>
          <a:r>
            <a:rPr lang="en-US" altLang="en-US" dirty="0"/>
            <a:t>If so, what next?</a:t>
          </a:r>
        </a:p>
      </dgm:t>
    </dgm:pt>
    <dgm:pt modelId="{9F41A80A-9CE1-45E8-8644-A38952C00982}" type="parTrans" cxnId="{F18A30F2-3B30-42E8-95A1-49EBE12941B6}">
      <dgm:prSet/>
      <dgm:spPr/>
      <dgm:t>
        <a:bodyPr/>
        <a:lstStyle/>
        <a:p>
          <a:endParaRPr lang="en-GB"/>
        </a:p>
      </dgm:t>
    </dgm:pt>
    <dgm:pt modelId="{450335CA-ADE9-481C-84B9-B6EF4AC166D7}" type="sibTrans" cxnId="{F18A30F2-3B30-42E8-95A1-49EBE12941B6}">
      <dgm:prSet/>
      <dgm:spPr/>
      <dgm:t>
        <a:bodyPr/>
        <a:lstStyle/>
        <a:p>
          <a:endParaRPr lang="en-GB"/>
        </a:p>
      </dgm:t>
    </dgm:pt>
    <dgm:pt modelId="{A4F0DA1C-A7BE-4398-81D1-E1A341711D7A}">
      <dgm:prSet/>
      <dgm:spPr/>
      <dgm:t>
        <a:bodyPr/>
        <a:lstStyle/>
        <a:p>
          <a:r>
            <a:rPr lang="en-US" altLang="en-US" dirty="0"/>
            <a:t>From </a:t>
          </a:r>
          <a:r>
            <a:rPr lang="en-US" altLang="en-US" dirty="0" err="1"/>
            <a:t>Prev</a:t>
          </a:r>
          <a:r>
            <a:rPr lang="en-US" altLang="en-US" dirty="0"/>
            <a:t> Adv., Adv., Population</a:t>
          </a:r>
        </a:p>
      </dgm:t>
    </dgm:pt>
    <dgm:pt modelId="{2451A4D2-B0F8-4272-95C7-6473B25AF591}" type="parTrans" cxnId="{371F1AF1-B430-455E-B473-551B742EE926}">
      <dgm:prSet/>
      <dgm:spPr/>
      <dgm:t>
        <a:bodyPr/>
        <a:lstStyle/>
        <a:p>
          <a:endParaRPr lang="en-GB"/>
        </a:p>
      </dgm:t>
    </dgm:pt>
    <dgm:pt modelId="{396D0B66-638B-4888-A107-0C32D7B290D9}" type="sibTrans" cxnId="{371F1AF1-B430-455E-B473-551B742EE926}">
      <dgm:prSet/>
      <dgm:spPr/>
      <dgm:t>
        <a:bodyPr/>
        <a:lstStyle/>
        <a:p>
          <a:endParaRPr lang="en-GB"/>
        </a:p>
      </dgm:t>
    </dgm:pt>
    <dgm:pt modelId="{D61144F0-59AC-430F-8EE2-022EB7240221}">
      <dgm:prSet/>
      <dgm:spPr/>
      <dgm:t>
        <a:bodyPr/>
        <a:lstStyle/>
        <a:p>
          <a:r>
            <a:rPr lang="en-US" altLang="en-US" dirty="0"/>
            <a:t>Then add Year</a:t>
          </a:r>
        </a:p>
      </dgm:t>
    </dgm:pt>
    <dgm:pt modelId="{D111B907-DAC0-4735-BF53-15D371D79881}" type="parTrans" cxnId="{64C98E29-E9BA-4BE4-B550-F6C3164DB353}">
      <dgm:prSet/>
      <dgm:spPr/>
      <dgm:t>
        <a:bodyPr/>
        <a:lstStyle/>
        <a:p>
          <a:endParaRPr lang="en-GB"/>
        </a:p>
      </dgm:t>
    </dgm:pt>
    <dgm:pt modelId="{227642B9-6048-4797-8187-22B6BFD4F887}" type="sibTrans" cxnId="{64C98E29-E9BA-4BE4-B550-F6C3164DB353}">
      <dgm:prSet/>
      <dgm:spPr/>
      <dgm:t>
        <a:bodyPr/>
        <a:lstStyle/>
        <a:p>
          <a:endParaRPr lang="en-GB"/>
        </a:p>
      </dgm:t>
    </dgm:pt>
    <dgm:pt modelId="{F3F0B6DD-8F8A-42BD-BEC3-AA95F0516769}">
      <dgm:prSet/>
      <dgm:spPr/>
      <dgm:t>
        <a:bodyPr/>
        <a:lstStyle/>
        <a:p>
          <a:r>
            <a:rPr lang="en-US" altLang="en-US" dirty="0"/>
            <a:t>Check </a:t>
          </a:r>
          <a:r>
            <a:rPr lang="en-US" altLang="en-US" dirty="0" err="1"/>
            <a:t>Collinearity</a:t>
          </a:r>
          <a:r>
            <a:rPr lang="en-US" altLang="en-US" dirty="0"/>
            <a:t> Diagnostics</a:t>
          </a:r>
        </a:p>
      </dgm:t>
    </dgm:pt>
    <dgm:pt modelId="{29D919B1-07C7-44EF-8602-3ACC3CAA457A}" type="parTrans" cxnId="{B73CB8D0-DAF0-4720-9999-EC9D19171E42}">
      <dgm:prSet/>
      <dgm:spPr/>
      <dgm:t>
        <a:bodyPr/>
        <a:lstStyle/>
        <a:p>
          <a:endParaRPr lang="en-GB"/>
        </a:p>
      </dgm:t>
    </dgm:pt>
    <dgm:pt modelId="{324BD41B-1E00-47AF-BD62-98954963F323}" type="sibTrans" cxnId="{B73CB8D0-DAF0-4720-9999-EC9D19171E42}">
      <dgm:prSet/>
      <dgm:spPr/>
      <dgm:t>
        <a:bodyPr/>
        <a:lstStyle/>
        <a:p>
          <a:endParaRPr lang="en-GB"/>
        </a:p>
      </dgm:t>
    </dgm:pt>
    <dgm:pt modelId="{565F919B-2743-4882-B797-B3728003E325}">
      <dgm:prSet/>
      <dgm:spPr/>
      <dgm:t>
        <a:bodyPr/>
        <a:lstStyle/>
        <a:p>
          <a:r>
            <a:rPr lang="en-US" altLang="en-US" dirty="0"/>
            <a:t>How do you know?</a:t>
          </a:r>
        </a:p>
      </dgm:t>
    </dgm:pt>
    <dgm:pt modelId="{74CB2463-1CF5-4C77-9B9C-30628EADC7FD}" type="parTrans" cxnId="{FDE482CD-6D9A-48F6-8D0A-CB172A856CE0}">
      <dgm:prSet/>
      <dgm:spPr/>
      <dgm:t>
        <a:bodyPr/>
        <a:lstStyle/>
        <a:p>
          <a:endParaRPr lang="en-GB"/>
        </a:p>
      </dgm:t>
    </dgm:pt>
    <dgm:pt modelId="{ED48E276-17CA-487A-9A0E-2522237D851C}" type="sibTrans" cxnId="{FDE482CD-6D9A-48F6-8D0A-CB172A856CE0}">
      <dgm:prSet/>
      <dgm:spPr/>
      <dgm:t>
        <a:bodyPr/>
        <a:lstStyle/>
        <a:p>
          <a:endParaRPr lang="en-GB"/>
        </a:p>
      </dgm:t>
    </dgm:pt>
    <dgm:pt modelId="{C83211AD-0684-4075-B55A-10F8DC0400A6}">
      <dgm:prSet/>
      <dgm:spPr/>
      <dgm:t>
        <a:bodyPr/>
        <a:lstStyle/>
        <a:p>
          <a:r>
            <a:rPr lang="en-US" altLang="en-US" dirty="0">
              <a:solidFill>
                <a:schemeClr val="tx1"/>
              </a:solidFill>
            </a:rPr>
            <a:t>Anything suspicious?</a:t>
          </a:r>
        </a:p>
      </dgm:t>
    </dgm:pt>
    <dgm:pt modelId="{DE6E0C2A-D384-4B5A-9E03-045DC027726D}">
      <dgm:prSet/>
      <dgm:spPr/>
      <dgm:t>
        <a:bodyPr/>
        <a:lstStyle/>
        <a:p>
          <a:r>
            <a:rPr lang="en-US" altLang="en-US" dirty="0"/>
            <a:t>Run correlation including year</a:t>
          </a:r>
          <a:endParaRPr lang="en-GB" dirty="0"/>
        </a:p>
      </dgm:t>
    </dgm:pt>
    <dgm:pt modelId="{E02D6DF9-4896-4AF4-A125-21CF669CC276}" type="sibTrans" cxnId="{A17B164E-BBDC-45EF-95B9-C652EFFFDC92}">
      <dgm:prSet/>
      <dgm:spPr/>
      <dgm:t>
        <a:bodyPr/>
        <a:lstStyle/>
        <a:p>
          <a:endParaRPr lang="en-GB"/>
        </a:p>
      </dgm:t>
    </dgm:pt>
    <dgm:pt modelId="{D13B8C3D-8051-4914-8FFA-FBAA40395478}" type="parTrans" cxnId="{A17B164E-BBDC-45EF-95B9-C652EFFFDC92}">
      <dgm:prSet/>
      <dgm:spPr/>
      <dgm:t>
        <a:bodyPr/>
        <a:lstStyle/>
        <a:p>
          <a:endParaRPr lang="en-GB"/>
        </a:p>
      </dgm:t>
    </dgm:pt>
    <dgm:pt modelId="{D16B373F-A0FC-4C2E-873F-6FE5CEF8A509}" type="sibTrans" cxnId="{F679A7E2-82C0-442C-9980-6D31678C09C8}">
      <dgm:prSet/>
      <dgm:spPr/>
      <dgm:t>
        <a:bodyPr/>
        <a:lstStyle/>
        <a:p>
          <a:endParaRPr lang="en-GB"/>
        </a:p>
      </dgm:t>
    </dgm:pt>
    <dgm:pt modelId="{BE9F1A40-D612-4066-AF7A-6F3B11EB2D0E}" type="parTrans" cxnId="{F679A7E2-82C0-442C-9980-6D31678C09C8}">
      <dgm:prSet/>
      <dgm:spPr/>
      <dgm:t>
        <a:bodyPr/>
        <a:lstStyle/>
        <a:p>
          <a:endParaRPr lang="en-GB"/>
        </a:p>
      </dgm:t>
    </dgm:pt>
    <dgm:pt modelId="{587990FB-B3C4-4C9C-8137-D536B6E53038}" type="pres">
      <dgm:prSet presAssocID="{2B8BB3C2-6A39-46C9-BC4A-21E575937A99}" presName="Name0" presStyleCnt="0">
        <dgm:presLayoutVars>
          <dgm:dir/>
          <dgm:animLvl val="lvl"/>
          <dgm:resizeHandles val="exact"/>
        </dgm:presLayoutVars>
      </dgm:prSet>
      <dgm:spPr/>
    </dgm:pt>
    <dgm:pt modelId="{DDC1EF98-1CFC-46DA-AD14-728BA78ACA3E}" type="pres">
      <dgm:prSet presAssocID="{2B8BB3C2-6A39-46C9-BC4A-21E575937A99}" presName="tSp" presStyleCnt="0"/>
      <dgm:spPr/>
    </dgm:pt>
    <dgm:pt modelId="{8C7B57E6-FCA4-466D-9E03-9B335E2016AE}" type="pres">
      <dgm:prSet presAssocID="{2B8BB3C2-6A39-46C9-BC4A-21E575937A99}" presName="bSp" presStyleCnt="0"/>
      <dgm:spPr/>
    </dgm:pt>
    <dgm:pt modelId="{3D9CF90A-8798-4C2A-A9CD-E9010B432FC7}" type="pres">
      <dgm:prSet presAssocID="{2B8BB3C2-6A39-46C9-BC4A-21E575937A99}" presName="process" presStyleCnt="0"/>
      <dgm:spPr/>
    </dgm:pt>
    <dgm:pt modelId="{1AEB2364-757E-46BF-B601-36B54AFE6951}" type="pres">
      <dgm:prSet presAssocID="{82411169-29AC-48FA-AF1A-D95F3048DC06}" presName="composite1" presStyleCnt="0"/>
      <dgm:spPr/>
    </dgm:pt>
    <dgm:pt modelId="{74A8B817-C5AB-4C7C-80C2-F20762D8F814}" type="pres">
      <dgm:prSet presAssocID="{82411169-29AC-48FA-AF1A-D95F3048DC06}" presName="dummyNode1" presStyleLbl="node1" presStyleIdx="0" presStyleCnt="4"/>
      <dgm:spPr/>
    </dgm:pt>
    <dgm:pt modelId="{8E430603-B807-4D14-987D-183899894250}" type="pres">
      <dgm:prSet presAssocID="{82411169-29AC-48FA-AF1A-D95F3048DC06}" presName="childNode1" presStyleLbl="bgAcc1" presStyleIdx="0" presStyleCnt="4">
        <dgm:presLayoutVars>
          <dgm:bulletEnabled val="1"/>
        </dgm:presLayoutVars>
      </dgm:prSet>
      <dgm:spPr/>
    </dgm:pt>
    <dgm:pt modelId="{60AAED0E-C4A2-4C20-A6C5-A9C1CD12D1BD}" type="pres">
      <dgm:prSet presAssocID="{82411169-29AC-48FA-AF1A-D95F3048DC06}" presName="childNode1tx" presStyleLbl="bgAcc1" presStyleIdx="0" presStyleCnt="4">
        <dgm:presLayoutVars>
          <dgm:bulletEnabled val="1"/>
        </dgm:presLayoutVars>
      </dgm:prSet>
      <dgm:spPr/>
    </dgm:pt>
    <dgm:pt modelId="{79303F3D-EC55-4CF9-A876-50194BE470E6}" type="pres">
      <dgm:prSet presAssocID="{82411169-29AC-48FA-AF1A-D95F3048DC06}" presName="parentNode1" presStyleLbl="node1" presStyleIdx="0" presStyleCnt="4">
        <dgm:presLayoutVars>
          <dgm:chMax val="1"/>
          <dgm:bulletEnabled val="1"/>
        </dgm:presLayoutVars>
      </dgm:prSet>
      <dgm:spPr/>
    </dgm:pt>
    <dgm:pt modelId="{7512F500-1A6A-45E5-8B84-091DC0584199}" type="pres">
      <dgm:prSet presAssocID="{82411169-29AC-48FA-AF1A-D95F3048DC06}" presName="connSite1" presStyleCnt="0"/>
      <dgm:spPr/>
    </dgm:pt>
    <dgm:pt modelId="{87D5DA08-5EA0-485F-A1B2-9EA2D05E04EE}" type="pres">
      <dgm:prSet presAssocID="{9A7720CF-38AC-42A0-836F-483C4D0CF89F}" presName="Name9" presStyleLbl="sibTrans2D1" presStyleIdx="0" presStyleCnt="3"/>
      <dgm:spPr/>
    </dgm:pt>
    <dgm:pt modelId="{C1A1777C-3888-41C0-98AA-872290C23E7C}" type="pres">
      <dgm:prSet presAssocID="{10C01E5C-BF29-4423-9E00-DBF8292CA1E2}" presName="composite2" presStyleCnt="0"/>
      <dgm:spPr/>
    </dgm:pt>
    <dgm:pt modelId="{D2B049A3-8BFB-4457-8CB1-0C1A1E3C5F98}" type="pres">
      <dgm:prSet presAssocID="{10C01E5C-BF29-4423-9E00-DBF8292CA1E2}" presName="dummyNode2" presStyleLbl="node1" presStyleIdx="0" presStyleCnt="4"/>
      <dgm:spPr/>
    </dgm:pt>
    <dgm:pt modelId="{8ADAC3F8-86EC-451C-AEF6-DE368414EAF7}" type="pres">
      <dgm:prSet presAssocID="{10C01E5C-BF29-4423-9E00-DBF8292CA1E2}" presName="childNode2" presStyleLbl="bgAcc1" presStyleIdx="1" presStyleCnt="4">
        <dgm:presLayoutVars>
          <dgm:bulletEnabled val="1"/>
        </dgm:presLayoutVars>
      </dgm:prSet>
      <dgm:spPr/>
    </dgm:pt>
    <dgm:pt modelId="{EA7B0B8C-3DC7-45EC-A5F9-703B7FF0C894}" type="pres">
      <dgm:prSet presAssocID="{10C01E5C-BF29-4423-9E00-DBF8292CA1E2}" presName="childNode2tx" presStyleLbl="bgAcc1" presStyleIdx="1" presStyleCnt="4">
        <dgm:presLayoutVars>
          <dgm:bulletEnabled val="1"/>
        </dgm:presLayoutVars>
      </dgm:prSet>
      <dgm:spPr/>
    </dgm:pt>
    <dgm:pt modelId="{5621BDC1-4651-42AB-AD07-42BEF7E852B4}" type="pres">
      <dgm:prSet presAssocID="{10C01E5C-BF29-4423-9E00-DBF8292CA1E2}" presName="parentNode2" presStyleLbl="node1" presStyleIdx="1" presStyleCnt="4">
        <dgm:presLayoutVars>
          <dgm:chMax val="0"/>
          <dgm:bulletEnabled val="1"/>
        </dgm:presLayoutVars>
      </dgm:prSet>
      <dgm:spPr/>
    </dgm:pt>
    <dgm:pt modelId="{1FB36823-F8BC-4B5C-8210-5FF6E3D3BFE9}" type="pres">
      <dgm:prSet presAssocID="{10C01E5C-BF29-4423-9E00-DBF8292CA1E2}" presName="connSite2" presStyleCnt="0"/>
      <dgm:spPr/>
    </dgm:pt>
    <dgm:pt modelId="{1CA88DF6-DC4E-439D-A96C-73791BDE9A32}" type="pres">
      <dgm:prSet presAssocID="{95A147E9-8CC5-4EC3-ABE7-1205C8E9AA2C}" presName="Name18" presStyleLbl="sibTrans2D1" presStyleIdx="1" presStyleCnt="3"/>
      <dgm:spPr/>
    </dgm:pt>
    <dgm:pt modelId="{A7F2054E-A8E8-4D29-98F2-9C81E429741F}" type="pres">
      <dgm:prSet presAssocID="{DE6E0C2A-D384-4B5A-9E03-045DC027726D}" presName="composite1" presStyleCnt="0"/>
      <dgm:spPr/>
    </dgm:pt>
    <dgm:pt modelId="{91AE6B47-F98D-48E5-9270-1883BA431A86}" type="pres">
      <dgm:prSet presAssocID="{DE6E0C2A-D384-4B5A-9E03-045DC027726D}" presName="dummyNode1" presStyleLbl="node1" presStyleIdx="1" presStyleCnt="4"/>
      <dgm:spPr/>
    </dgm:pt>
    <dgm:pt modelId="{253E5477-25F2-4D3D-A793-EA06603EE2F0}" type="pres">
      <dgm:prSet presAssocID="{DE6E0C2A-D384-4B5A-9E03-045DC027726D}" presName="childNode1" presStyleLbl="bgAcc1" presStyleIdx="2" presStyleCnt="4">
        <dgm:presLayoutVars>
          <dgm:bulletEnabled val="1"/>
        </dgm:presLayoutVars>
      </dgm:prSet>
      <dgm:spPr/>
    </dgm:pt>
    <dgm:pt modelId="{C75C2289-959A-4FC1-821E-F9B1D9B3C2E1}" type="pres">
      <dgm:prSet presAssocID="{DE6E0C2A-D384-4B5A-9E03-045DC027726D}" presName="childNode1tx" presStyleLbl="bgAcc1" presStyleIdx="2" presStyleCnt="4">
        <dgm:presLayoutVars>
          <dgm:bulletEnabled val="1"/>
        </dgm:presLayoutVars>
      </dgm:prSet>
      <dgm:spPr/>
    </dgm:pt>
    <dgm:pt modelId="{7ADC6EC0-F23B-4CFB-8C51-44DD6F5CE090}" type="pres">
      <dgm:prSet presAssocID="{DE6E0C2A-D384-4B5A-9E03-045DC027726D}" presName="parentNode1" presStyleLbl="node1" presStyleIdx="2" presStyleCnt="4">
        <dgm:presLayoutVars>
          <dgm:chMax val="1"/>
          <dgm:bulletEnabled val="1"/>
        </dgm:presLayoutVars>
      </dgm:prSet>
      <dgm:spPr/>
    </dgm:pt>
    <dgm:pt modelId="{C8640318-6962-447E-91EB-F1D9B2899644}" type="pres">
      <dgm:prSet presAssocID="{DE6E0C2A-D384-4B5A-9E03-045DC027726D}" presName="connSite1" presStyleCnt="0"/>
      <dgm:spPr/>
    </dgm:pt>
    <dgm:pt modelId="{B070EBBD-49F3-4636-8721-E5BF50BB9203}" type="pres">
      <dgm:prSet presAssocID="{E02D6DF9-4896-4AF4-A125-21CF669CC276}" presName="Name9" presStyleLbl="sibTrans2D1" presStyleIdx="2" presStyleCnt="3"/>
      <dgm:spPr/>
    </dgm:pt>
    <dgm:pt modelId="{1C166BC1-330B-46C7-A546-48A69863FDDE}" type="pres">
      <dgm:prSet presAssocID="{94BE5F16-7F54-4EFF-BD34-55179BEF0550}" presName="composite2" presStyleCnt="0"/>
      <dgm:spPr/>
    </dgm:pt>
    <dgm:pt modelId="{D2336042-B0FC-4D3C-9228-604470FD20E9}" type="pres">
      <dgm:prSet presAssocID="{94BE5F16-7F54-4EFF-BD34-55179BEF0550}" presName="dummyNode2" presStyleLbl="node1" presStyleIdx="2" presStyleCnt="4"/>
      <dgm:spPr/>
    </dgm:pt>
    <dgm:pt modelId="{CB51F727-AFC3-4B1B-A705-D99904B898AE}" type="pres">
      <dgm:prSet presAssocID="{94BE5F16-7F54-4EFF-BD34-55179BEF0550}" presName="childNode2" presStyleLbl="bgAcc1" presStyleIdx="3" presStyleCnt="4">
        <dgm:presLayoutVars>
          <dgm:bulletEnabled val="1"/>
        </dgm:presLayoutVars>
      </dgm:prSet>
      <dgm:spPr/>
    </dgm:pt>
    <dgm:pt modelId="{4B536494-FEE8-44E2-9E92-CF9873C12884}" type="pres">
      <dgm:prSet presAssocID="{94BE5F16-7F54-4EFF-BD34-55179BEF0550}" presName="childNode2tx" presStyleLbl="bgAcc1" presStyleIdx="3" presStyleCnt="4">
        <dgm:presLayoutVars>
          <dgm:bulletEnabled val="1"/>
        </dgm:presLayoutVars>
      </dgm:prSet>
      <dgm:spPr/>
    </dgm:pt>
    <dgm:pt modelId="{430382FD-E22B-4777-987A-591D2FC5385B}" type="pres">
      <dgm:prSet presAssocID="{94BE5F16-7F54-4EFF-BD34-55179BEF0550}" presName="parentNode2" presStyleLbl="node1" presStyleIdx="3" presStyleCnt="4">
        <dgm:presLayoutVars>
          <dgm:chMax val="0"/>
          <dgm:bulletEnabled val="1"/>
        </dgm:presLayoutVars>
      </dgm:prSet>
      <dgm:spPr/>
    </dgm:pt>
    <dgm:pt modelId="{99B26EF3-A44C-4397-AA2B-133B412782D6}" type="pres">
      <dgm:prSet presAssocID="{94BE5F16-7F54-4EFF-BD34-55179BEF0550}" presName="connSite2" presStyleCnt="0"/>
      <dgm:spPr/>
    </dgm:pt>
  </dgm:ptLst>
  <dgm:cxnLst>
    <dgm:cxn modelId="{1F8DAC03-A7F9-4F10-B05C-995982A6764A}" type="presOf" srcId="{F3F0B6DD-8F8A-42BD-BEC3-AA95F0516769}" destId="{8ADAC3F8-86EC-451C-AEF6-DE368414EAF7}" srcOrd="0" destOrd="2" presId="urn:microsoft.com/office/officeart/2005/8/layout/hProcess4"/>
    <dgm:cxn modelId="{4F648A08-1FC2-4147-9055-56407FF576AF}" type="presOf" srcId="{F3F0B6DD-8F8A-42BD-BEC3-AA95F0516769}" destId="{EA7B0B8C-3DC7-45EC-A5F9-703B7FF0C894}" srcOrd="1" destOrd="2" presId="urn:microsoft.com/office/officeart/2005/8/layout/hProcess4"/>
    <dgm:cxn modelId="{A3383D19-0339-499C-9D51-47F87A9E8BE8}" type="presOf" srcId="{9A7720CF-38AC-42A0-836F-483C4D0CF89F}" destId="{87D5DA08-5EA0-485F-A1B2-9EA2D05E04EE}" srcOrd="0" destOrd="0" presId="urn:microsoft.com/office/officeart/2005/8/layout/hProcess4"/>
    <dgm:cxn modelId="{359D2928-5ED9-429D-A730-BEEF9D598515}" type="presOf" srcId="{95A147E9-8CC5-4EC3-ABE7-1205C8E9AA2C}" destId="{1CA88DF6-DC4E-439D-A96C-73791BDE9A32}" srcOrd="0" destOrd="0" presId="urn:microsoft.com/office/officeart/2005/8/layout/hProcess4"/>
    <dgm:cxn modelId="{64C98E29-E9BA-4BE4-B550-F6C3164DB353}" srcId="{10C01E5C-BF29-4423-9E00-DBF8292CA1E2}" destId="{D61144F0-59AC-430F-8EE2-022EB7240221}" srcOrd="1" destOrd="0" parTransId="{D111B907-DAC0-4735-BF53-15D371D79881}" sibTransId="{227642B9-6048-4797-8187-22B6BFD4F887}"/>
    <dgm:cxn modelId="{E2C80D2B-535E-46EB-A781-DCD70D6C2928}" type="presOf" srcId="{2B8BB3C2-6A39-46C9-BC4A-21E575937A99}" destId="{587990FB-B3C4-4C9C-8137-D536B6E53038}" srcOrd="0" destOrd="0" presId="urn:microsoft.com/office/officeart/2005/8/layout/hProcess4"/>
    <dgm:cxn modelId="{B4BA3736-CA72-4A61-91D7-C5EDA5099ECC}" type="presOf" srcId="{94BE5F16-7F54-4EFF-BD34-55179BEF0550}" destId="{430382FD-E22B-4777-987A-591D2FC5385B}" srcOrd="0" destOrd="0" presId="urn:microsoft.com/office/officeart/2005/8/layout/hProcess4"/>
    <dgm:cxn modelId="{15A7B240-0920-4228-8D50-97586BF57674}" type="presOf" srcId="{B7D07DDB-0D2D-4699-8041-FD5790434E23}" destId="{8E430603-B807-4D14-987D-183899894250}" srcOrd="0" destOrd="0" presId="urn:microsoft.com/office/officeart/2005/8/layout/hProcess4"/>
    <dgm:cxn modelId="{CE0F775C-8807-4A55-8E69-27616D283C8D}" srcId="{2B8BB3C2-6A39-46C9-BC4A-21E575937A99}" destId="{10C01E5C-BF29-4423-9E00-DBF8292CA1E2}" srcOrd="1" destOrd="0" parTransId="{00AD8AC1-927F-4BD1-A310-2CE1DD4B6DC7}" sibTransId="{95A147E9-8CC5-4EC3-ABE7-1205C8E9AA2C}"/>
    <dgm:cxn modelId="{298AB741-2DB1-44DA-9FE1-00B9148DA531}" type="presOf" srcId="{565F919B-2743-4882-B797-B3728003E325}" destId="{4B536494-FEE8-44E2-9E92-CF9873C12884}" srcOrd="1" destOrd="0" presId="urn:microsoft.com/office/officeart/2005/8/layout/hProcess4"/>
    <dgm:cxn modelId="{20B8D44B-F78E-435A-BD1D-A845951066D1}" type="presOf" srcId="{F5615765-2DFA-46DD-9592-3187FAD325D8}" destId="{4B536494-FEE8-44E2-9E92-CF9873C12884}" srcOrd="1" destOrd="1" presId="urn:microsoft.com/office/officeart/2005/8/layout/hProcess4"/>
    <dgm:cxn modelId="{A17B164E-BBDC-45EF-95B9-C652EFFFDC92}" srcId="{2B8BB3C2-6A39-46C9-BC4A-21E575937A99}" destId="{DE6E0C2A-D384-4B5A-9E03-045DC027726D}" srcOrd="2" destOrd="0" parTransId="{D13B8C3D-8051-4914-8FFA-FBAA40395478}" sibTransId="{E02D6DF9-4896-4AF4-A125-21CF669CC276}"/>
    <dgm:cxn modelId="{4AB1764E-E591-4131-B1DE-E150C2280517}" type="presOf" srcId="{C83211AD-0684-4075-B55A-10F8DC0400A6}" destId="{253E5477-25F2-4D3D-A793-EA06603EE2F0}" srcOrd="0" destOrd="0" presId="urn:microsoft.com/office/officeart/2005/8/layout/hProcess4"/>
    <dgm:cxn modelId="{E6127678-FDB9-4EF5-B9C6-9E3F0E659ADB}" srcId="{2B8BB3C2-6A39-46C9-BC4A-21E575937A99}" destId="{94BE5F16-7F54-4EFF-BD34-55179BEF0550}" srcOrd="3" destOrd="0" parTransId="{B3EBE065-D14E-4E27-B28C-57FA36F5A7B8}" sibTransId="{33F92615-DABA-459A-96E4-CAD58274BC6B}"/>
    <dgm:cxn modelId="{2A82E759-F4E1-4820-A048-D97E8493D16E}" srcId="{2B8BB3C2-6A39-46C9-BC4A-21E575937A99}" destId="{82411169-29AC-48FA-AF1A-D95F3048DC06}" srcOrd="0" destOrd="0" parTransId="{55D2E1EF-6AFE-4D40-B23B-AC4FE1D9013A}" sibTransId="{9A7720CF-38AC-42A0-836F-483C4D0CF89F}"/>
    <dgm:cxn modelId="{D5B2467C-2A90-4962-ADB9-003D68EA6F7A}" type="presOf" srcId="{82411169-29AC-48FA-AF1A-D95F3048DC06}" destId="{79303F3D-EC55-4CF9-A876-50194BE470E6}" srcOrd="0" destOrd="0" presId="urn:microsoft.com/office/officeart/2005/8/layout/hProcess4"/>
    <dgm:cxn modelId="{50BEA585-1FD9-452D-99AB-8BAF90C47EED}" type="presOf" srcId="{D61144F0-59AC-430F-8EE2-022EB7240221}" destId="{8ADAC3F8-86EC-451C-AEF6-DE368414EAF7}" srcOrd="0" destOrd="1" presId="urn:microsoft.com/office/officeart/2005/8/layout/hProcess4"/>
    <dgm:cxn modelId="{37779889-3C75-47C2-94D0-A08F1258154D}" type="presOf" srcId="{A4F0DA1C-A7BE-4398-81D1-E1A341711D7A}" destId="{8ADAC3F8-86EC-451C-AEF6-DE368414EAF7}" srcOrd="0" destOrd="0" presId="urn:microsoft.com/office/officeart/2005/8/layout/hProcess4"/>
    <dgm:cxn modelId="{8C93838C-1085-4C11-ABE7-4F796D045931}" type="presOf" srcId="{DE6E0C2A-D384-4B5A-9E03-045DC027726D}" destId="{7ADC6EC0-F23B-4CFB-8C51-44DD6F5CE090}" srcOrd="0" destOrd="0" presId="urn:microsoft.com/office/officeart/2005/8/layout/hProcess4"/>
    <dgm:cxn modelId="{0EE3F697-E005-4E6E-A367-B647EA4A69ED}" srcId="{82411169-29AC-48FA-AF1A-D95F3048DC06}" destId="{B7D07DDB-0D2D-4699-8041-FD5790434E23}" srcOrd="0" destOrd="0" parTransId="{F675A518-ACB3-4F3A-A0BE-8E56421707A3}" sibTransId="{29770B39-B09E-4F94-8322-FC5EE88EEEAB}"/>
    <dgm:cxn modelId="{E1BC5BAC-030D-4C46-A195-27B095EFEB09}" type="presOf" srcId="{565F919B-2743-4882-B797-B3728003E325}" destId="{CB51F727-AFC3-4B1B-A705-D99904B898AE}" srcOrd="0" destOrd="0" presId="urn:microsoft.com/office/officeart/2005/8/layout/hProcess4"/>
    <dgm:cxn modelId="{51083EB4-6F10-4A48-BFA2-B7428CA6E938}" type="presOf" srcId="{B7D07DDB-0D2D-4699-8041-FD5790434E23}" destId="{60AAED0E-C4A2-4C20-A6C5-A9C1CD12D1BD}" srcOrd="1" destOrd="0" presId="urn:microsoft.com/office/officeart/2005/8/layout/hProcess4"/>
    <dgm:cxn modelId="{5D24A8BD-DA2D-4756-B6A0-BAAEF564CBD1}" type="presOf" srcId="{C83211AD-0684-4075-B55A-10F8DC0400A6}" destId="{C75C2289-959A-4FC1-821E-F9B1D9B3C2E1}" srcOrd="1" destOrd="0" presId="urn:microsoft.com/office/officeart/2005/8/layout/hProcess4"/>
    <dgm:cxn modelId="{FDE482CD-6D9A-48F6-8D0A-CB172A856CE0}" srcId="{94BE5F16-7F54-4EFF-BD34-55179BEF0550}" destId="{565F919B-2743-4882-B797-B3728003E325}" srcOrd="0" destOrd="0" parTransId="{74CB2463-1CF5-4C77-9B9C-30628EADC7FD}" sibTransId="{ED48E276-17CA-487A-9A0E-2522237D851C}"/>
    <dgm:cxn modelId="{B73CB8D0-DAF0-4720-9999-EC9D19171E42}" srcId="{10C01E5C-BF29-4423-9E00-DBF8292CA1E2}" destId="{F3F0B6DD-8F8A-42BD-BEC3-AA95F0516769}" srcOrd="2" destOrd="0" parTransId="{29D919B1-07C7-44EF-8602-3ACC3CAA457A}" sibTransId="{324BD41B-1E00-47AF-BD62-98954963F323}"/>
    <dgm:cxn modelId="{F679A7E2-82C0-442C-9980-6D31678C09C8}" srcId="{DE6E0C2A-D384-4B5A-9E03-045DC027726D}" destId="{C83211AD-0684-4075-B55A-10F8DC0400A6}" srcOrd="0" destOrd="0" parTransId="{BE9F1A40-D612-4066-AF7A-6F3B11EB2D0E}" sibTransId="{D16B373F-A0FC-4C2E-873F-6FE5CEF8A509}"/>
    <dgm:cxn modelId="{710B7DE6-F0D5-4707-9B16-19552FACB264}" type="presOf" srcId="{E02D6DF9-4896-4AF4-A125-21CF669CC276}" destId="{B070EBBD-49F3-4636-8721-E5BF50BB9203}" srcOrd="0" destOrd="0" presId="urn:microsoft.com/office/officeart/2005/8/layout/hProcess4"/>
    <dgm:cxn modelId="{DCA76DEC-FD5D-40F7-A7F7-C7083C98E828}" type="presOf" srcId="{10C01E5C-BF29-4423-9E00-DBF8292CA1E2}" destId="{5621BDC1-4651-42AB-AD07-42BEF7E852B4}" srcOrd="0" destOrd="0" presId="urn:microsoft.com/office/officeart/2005/8/layout/hProcess4"/>
    <dgm:cxn modelId="{FDD4E8F0-A14E-4522-8AEE-8BC2F4846822}" type="presOf" srcId="{A4F0DA1C-A7BE-4398-81D1-E1A341711D7A}" destId="{EA7B0B8C-3DC7-45EC-A5F9-703B7FF0C894}" srcOrd="1" destOrd="0" presId="urn:microsoft.com/office/officeart/2005/8/layout/hProcess4"/>
    <dgm:cxn modelId="{371F1AF1-B430-455E-B473-551B742EE926}" srcId="{10C01E5C-BF29-4423-9E00-DBF8292CA1E2}" destId="{A4F0DA1C-A7BE-4398-81D1-E1A341711D7A}" srcOrd="0" destOrd="0" parTransId="{2451A4D2-B0F8-4272-95C7-6473B25AF591}" sibTransId="{396D0B66-638B-4888-A107-0C32D7B290D9}"/>
    <dgm:cxn modelId="{F18A30F2-3B30-42E8-95A1-49EBE12941B6}" srcId="{94BE5F16-7F54-4EFF-BD34-55179BEF0550}" destId="{F5615765-2DFA-46DD-9592-3187FAD325D8}" srcOrd="1" destOrd="0" parTransId="{9F41A80A-9CE1-45E8-8644-A38952C00982}" sibTransId="{450335CA-ADE9-481C-84B9-B6EF4AC166D7}"/>
    <dgm:cxn modelId="{0788AFF4-2E7C-4758-8340-A518B8365E15}" type="presOf" srcId="{F5615765-2DFA-46DD-9592-3187FAD325D8}" destId="{CB51F727-AFC3-4B1B-A705-D99904B898AE}" srcOrd="0" destOrd="1" presId="urn:microsoft.com/office/officeart/2005/8/layout/hProcess4"/>
    <dgm:cxn modelId="{37CEFAF5-C0EF-4F87-AD0A-770F074C3ABE}" type="presOf" srcId="{D61144F0-59AC-430F-8EE2-022EB7240221}" destId="{EA7B0B8C-3DC7-45EC-A5F9-703B7FF0C894}" srcOrd="1" destOrd="1" presId="urn:microsoft.com/office/officeart/2005/8/layout/hProcess4"/>
    <dgm:cxn modelId="{64C5C3C5-BE26-4828-9B05-1F3BD9AF6492}" type="presParOf" srcId="{587990FB-B3C4-4C9C-8137-D536B6E53038}" destId="{DDC1EF98-1CFC-46DA-AD14-728BA78ACA3E}" srcOrd="0" destOrd="0" presId="urn:microsoft.com/office/officeart/2005/8/layout/hProcess4"/>
    <dgm:cxn modelId="{D6CA8F47-BE89-43AA-8C65-68D9DED0D6E7}" type="presParOf" srcId="{587990FB-B3C4-4C9C-8137-D536B6E53038}" destId="{8C7B57E6-FCA4-466D-9E03-9B335E2016AE}" srcOrd="1" destOrd="0" presId="urn:microsoft.com/office/officeart/2005/8/layout/hProcess4"/>
    <dgm:cxn modelId="{79A0A900-7FD9-4338-B15B-802B4C01140C}" type="presParOf" srcId="{587990FB-B3C4-4C9C-8137-D536B6E53038}" destId="{3D9CF90A-8798-4C2A-A9CD-E9010B432FC7}" srcOrd="2" destOrd="0" presId="urn:microsoft.com/office/officeart/2005/8/layout/hProcess4"/>
    <dgm:cxn modelId="{0545EBB4-6CB0-421A-B595-43CE9E2C04F5}" type="presParOf" srcId="{3D9CF90A-8798-4C2A-A9CD-E9010B432FC7}" destId="{1AEB2364-757E-46BF-B601-36B54AFE6951}" srcOrd="0" destOrd="0" presId="urn:microsoft.com/office/officeart/2005/8/layout/hProcess4"/>
    <dgm:cxn modelId="{F8D11557-820C-4B05-8C8E-CA7CB130071C}" type="presParOf" srcId="{1AEB2364-757E-46BF-B601-36B54AFE6951}" destId="{74A8B817-C5AB-4C7C-80C2-F20762D8F814}" srcOrd="0" destOrd="0" presId="urn:microsoft.com/office/officeart/2005/8/layout/hProcess4"/>
    <dgm:cxn modelId="{6148379A-C89F-49D0-ACD2-5EE4B28F9778}" type="presParOf" srcId="{1AEB2364-757E-46BF-B601-36B54AFE6951}" destId="{8E430603-B807-4D14-987D-183899894250}" srcOrd="1" destOrd="0" presId="urn:microsoft.com/office/officeart/2005/8/layout/hProcess4"/>
    <dgm:cxn modelId="{0CB55565-7061-42B8-96F4-FDDD7F31564F}" type="presParOf" srcId="{1AEB2364-757E-46BF-B601-36B54AFE6951}" destId="{60AAED0E-C4A2-4C20-A6C5-A9C1CD12D1BD}" srcOrd="2" destOrd="0" presId="urn:microsoft.com/office/officeart/2005/8/layout/hProcess4"/>
    <dgm:cxn modelId="{CE378A93-0A96-4A39-B3F7-876745964ECB}" type="presParOf" srcId="{1AEB2364-757E-46BF-B601-36B54AFE6951}" destId="{79303F3D-EC55-4CF9-A876-50194BE470E6}" srcOrd="3" destOrd="0" presId="urn:microsoft.com/office/officeart/2005/8/layout/hProcess4"/>
    <dgm:cxn modelId="{814D8D77-ADDE-429C-BA24-3F06D98D9FCA}" type="presParOf" srcId="{1AEB2364-757E-46BF-B601-36B54AFE6951}" destId="{7512F500-1A6A-45E5-8B84-091DC0584199}" srcOrd="4" destOrd="0" presId="urn:microsoft.com/office/officeart/2005/8/layout/hProcess4"/>
    <dgm:cxn modelId="{1F16234A-15A6-464D-BB56-DEA86F57CDAB}" type="presParOf" srcId="{3D9CF90A-8798-4C2A-A9CD-E9010B432FC7}" destId="{87D5DA08-5EA0-485F-A1B2-9EA2D05E04EE}" srcOrd="1" destOrd="0" presId="urn:microsoft.com/office/officeart/2005/8/layout/hProcess4"/>
    <dgm:cxn modelId="{C749AD84-757E-4057-BA53-09372B280572}" type="presParOf" srcId="{3D9CF90A-8798-4C2A-A9CD-E9010B432FC7}" destId="{C1A1777C-3888-41C0-98AA-872290C23E7C}" srcOrd="2" destOrd="0" presId="urn:microsoft.com/office/officeart/2005/8/layout/hProcess4"/>
    <dgm:cxn modelId="{510349FA-F02F-43DA-AED8-A97C01E66E3B}" type="presParOf" srcId="{C1A1777C-3888-41C0-98AA-872290C23E7C}" destId="{D2B049A3-8BFB-4457-8CB1-0C1A1E3C5F98}" srcOrd="0" destOrd="0" presId="urn:microsoft.com/office/officeart/2005/8/layout/hProcess4"/>
    <dgm:cxn modelId="{FED4BC3F-892E-4E27-B578-1D64A67B0D97}" type="presParOf" srcId="{C1A1777C-3888-41C0-98AA-872290C23E7C}" destId="{8ADAC3F8-86EC-451C-AEF6-DE368414EAF7}" srcOrd="1" destOrd="0" presId="urn:microsoft.com/office/officeart/2005/8/layout/hProcess4"/>
    <dgm:cxn modelId="{99097CC8-C29C-4BA8-BDA9-CABC75EE07D6}" type="presParOf" srcId="{C1A1777C-3888-41C0-98AA-872290C23E7C}" destId="{EA7B0B8C-3DC7-45EC-A5F9-703B7FF0C894}" srcOrd="2" destOrd="0" presId="urn:microsoft.com/office/officeart/2005/8/layout/hProcess4"/>
    <dgm:cxn modelId="{A90E6829-6A8F-402C-B5CE-C147C98AF6A5}" type="presParOf" srcId="{C1A1777C-3888-41C0-98AA-872290C23E7C}" destId="{5621BDC1-4651-42AB-AD07-42BEF7E852B4}" srcOrd="3" destOrd="0" presId="urn:microsoft.com/office/officeart/2005/8/layout/hProcess4"/>
    <dgm:cxn modelId="{96744682-8A49-42AF-97BE-1C9EF326E09B}" type="presParOf" srcId="{C1A1777C-3888-41C0-98AA-872290C23E7C}" destId="{1FB36823-F8BC-4B5C-8210-5FF6E3D3BFE9}" srcOrd="4" destOrd="0" presId="urn:microsoft.com/office/officeart/2005/8/layout/hProcess4"/>
    <dgm:cxn modelId="{BB52F126-42BD-4517-9270-FF3DC668A0A4}" type="presParOf" srcId="{3D9CF90A-8798-4C2A-A9CD-E9010B432FC7}" destId="{1CA88DF6-DC4E-439D-A96C-73791BDE9A32}" srcOrd="3" destOrd="0" presId="urn:microsoft.com/office/officeart/2005/8/layout/hProcess4"/>
    <dgm:cxn modelId="{131EFB11-18C8-4DFE-9357-1A222281B192}" type="presParOf" srcId="{3D9CF90A-8798-4C2A-A9CD-E9010B432FC7}" destId="{A7F2054E-A8E8-4D29-98F2-9C81E429741F}" srcOrd="4" destOrd="0" presId="urn:microsoft.com/office/officeart/2005/8/layout/hProcess4"/>
    <dgm:cxn modelId="{3847A07F-8FBA-4A6B-83A6-333AB3281357}" type="presParOf" srcId="{A7F2054E-A8E8-4D29-98F2-9C81E429741F}" destId="{91AE6B47-F98D-48E5-9270-1883BA431A86}" srcOrd="0" destOrd="0" presId="urn:microsoft.com/office/officeart/2005/8/layout/hProcess4"/>
    <dgm:cxn modelId="{2E9CB5DF-1CF0-4CF0-97C5-887C090F3498}" type="presParOf" srcId="{A7F2054E-A8E8-4D29-98F2-9C81E429741F}" destId="{253E5477-25F2-4D3D-A793-EA06603EE2F0}" srcOrd="1" destOrd="0" presId="urn:microsoft.com/office/officeart/2005/8/layout/hProcess4"/>
    <dgm:cxn modelId="{EFCCA0A8-53F3-4C01-9127-8CE8202423B2}" type="presParOf" srcId="{A7F2054E-A8E8-4D29-98F2-9C81E429741F}" destId="{C75C2289-959A-4FC1-821E-F9B1D9B3C2E1}" srcOrd="2" destOrd="0" presId="urn:microsoft.com/office/officeart/2005/8/layout/hProcess4"/>
    <dgm:cxn modelId="{CC0C6805-3448-4FB7-896C-0A35BA2C4A90}" type="presParOf" srcId="{A7F2054E-A8E8-4D29-98F2-9C81E429741F}" destId="{7ADC6EC0-F23B-4CFB-8C51-44DD6F5CE090}" srcOrd="3" destOrd="0" presId="urn:microsoft.com/office/officeart/2005/8/layout/hProcess4"/>
    <dgm:cxn modelId="{7394C24C-DADE-4C1C-BED1-685CD3D3CC5B}" type="presParOf" srcId="{A7F2054E-A8E8-4D29-98F2-9C81E429741F}" destId="{C8640318-6962-447E-91EB-F1D9B2899644}" srcOrd="4" destOrd="0" presId="urn:microsoft.com/office/officeart/2005/8/layout/hProcess4"/>
    <dgm:cxn modelId="{C313F634-9D40-4144-8299-F910106AE34F}" type="presParOf" srcId="{3D9CF90A-8798-4C2A-A9CD-E9010B432FC7}" destId="{B070EBBD-49F3-4636-8721-E5BF50BB9203}" srcOrd="5" destOrd="0" presId="urn:microsoft.com/office/officeart/2005/8/layout/hProcess4"/>
    <dgm:cxn modelId="{F1FBF405-C00E-45E9-B39B-250F12153052}" type="presParOf" srcId="{3D9CF90A-8798-4C2A-A9CD-E9010B432FC7}" destId="{1C166BC1-330B-46C7-A546-48A69863FDDE}" srcOrd="6" destOrd="0" presId="urn:microsoft.com/office/officeart/2005/8/layout/hProcess4"/>
    <dgm:cxn modelId="{A73B175A-CC46-4380-A80B-AD1B8546537D}" type="presParOf" srcId="{1C166BC1-330B-46C7-A546-48A69863FDDE}" destId="{D2336042-B0FC-4D3C-9228-604470FD20E9}" srcOrd="0" destOrd="0" presId="urn:microsoft.com/office/officeart/2005/8/layout/hProcess4"/>
    <dgm:cxn modelId="{D5F6E36B-5CFD-4721-A63E-A39A99124228}" type="presParOf" srcId="{1C166BC1-330B-46C7-A546-48A69863FDDE}" destId="{CB51F727-AFC3-4B1B-A705-D99904B898AE}" srcOrd="1" destOrd="0" presId="urn:microsoft.com/office/officeart/2005/8/layout/hProcess4"/>
    <dgm:cxn modelId="{5C10EF52-9E26-45B1-8447-AE787C512F2E}" type="presParOf" srcId="{1C166BC1-330B-46C7-A546-48A69863FDDE}" destId="{4B536494-FEE8-44E2-9E92-CF9873C12884}" srcOrd="2" destOrd="0" presId="urn:microsoft.com/office/officeart/2005/8/layout/hProcess4"/>
    <dgm:cxn modelId="{B17B2CAB-9215-4564-B94B-A7801E8EF52A}" type="presParOf" srcId="{1C166BC1-330B-46C7-A546-48A69863FDDE}" destId="{430382FD-E22B-4777-987A-591D2FC5385B}" srcOrd="3" destOrd="0" presId="urn:microsoft.com/office/officeart/2005/8/layout/hProcess4"/>
    <dgm:cxn modelId="{FE447A76-A324-45BD-ABA7-E6113D9589C7}" type="presParOf" srcId="{1C166BC1-330B-46C7-A546-48A69863FDDE}" destId="{99B26EF3-A44C-4397-AA2B-133B412782D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1669F5-D06C-46B3-A265-C14874BDCA14}"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GB"/>
        </a:p>
      </dgm:t>
    </dgm:pt>
    <dgm:pt modelId="{4CB422D6-BFDE-4EF3-98F5-DAF517706AB6}">
      <dgm:prSet phldrT="[Text]"/>
      <dgm:spPr/>
      <dgm:t>
        <a:bodyPr/>
        <a:lstStyle/>
        <a:p>
          <a:r>
            <a:rPr lang="en-US" altLang="en-US" dirty="0"/>
            <a:t>From correlations</a:t>
          </a:r>
          <a:endParaRPr lang="en-GB" dirty="0"/>
        </a:p>
      </dgm:t>
    </dgm:pt>
    <dgm:pt modelId="{B700E686-48C2-439B-ACB7-80D81B59CD00}" type="parTrans" cxnId="{44EDB60A-1066-4006-9247-381B36C70FBE}">
      <dgm:prSet/>
      <dgm:spPr/>
      <dgm:t>
        <a:bodyPr/>
        <a:lstStyle/>
        <a:p>
          <a:endParaRPr lang="en-GB"/>
        </a:p>
      </dgm:t>
    </dgm:pt>
    <dgm:pt modelId="{A5C8770F-768E-4C97-991D-B94FE9C83D18}" type="sibTrans" cxnId="{44EDB60A-1066-4006-9247-381B36C70FBE}">
      <dgm:prSet/>
      <dgm:spPr/>
      <dgm:t>
        <a:bodyPr/>
        <a:lstStyle/>
        <a:p>
          <a:endParaRPr lang="en-GB"/>
        </a:p>
      </dgm:t>
    </dgm:pt>
    <dgm:pt modelId="{F16A3A4A-7B88-45FC-8F3F-5AC6B669C266}">
      <dgm:prSet/>
      <dgm:spPr/>
      <dgm:t>
        <a:bodyPr/>
        <a:lstStyle/>
        <a:p>
          <a:r>
            <a:rPr lang="en-US" altLang="en-US" dirty="0">
              <a:solidFill>
                <a:schemeClr val="tx1"/>
              </a:solidFill>
            </a:rPr>
            <a:t>Correlation between Year and Population = .986</a:t>
          </a:r>
        </a:p>
      </dgm:t>
    </dgm:pt>
    <dgm:pt modelId="{3143746D-F2E4-409B-8A78-830BE8AB666C}" type="parTrans" cxnId="{348BEB35-ACEA-4FF8-B3E6-79056EF35B2C}">
      <dgm:prSet/>
      <dgm:spPr/>
      <dgm:t>
        <a:bodyPr/>
        <a:lstStyle/>
        <a:p>
          <a:endParaRPr lang="en-GB"/>
        </a:p>
      </dgm:t>
    </dgm:pt>
    <dgm:pt modelId="{5E7969C9-1782-43E3-813E-A57EC26904D6}" type="sibTrans" cxnId="{348BEB35-ACEA-4FF8-B3E6-79056EF35B2C}">
      <dgm:prSet/>
      <dgm:spPr/>
      <dgm:t>
        <a:bodyPr/>
        <a:lstStyle/>
        <a:p>
          <a:endParaRPr lang="en-GB"/>
        </a:p>
      </dgm:t>
    </dgm:pt>
    <dgm:pt modelId="{71BC78B8-C745-4FFB-8DAC-0DA357FA5601}">
      <dgm:prSet/>
      <dgm:spPr/>
      <dgm:t>
        <a:bodyPr/>
        <a:lstStyle/>
        <a:p>
          <a:r>
            <a:rPr lang="en-US" altLang="en-US" dirty="0"/>
            <a:t>Regression Output – Increased Adj. R</a:t>
          </a:r>
          <a:r>
            <a:rPr lang="en-US" altLang="en-US" baseline="30000" dirty="0"/>
            <a:t>2</a:t>
          </a:r>
          <a:endParaRPr lang="en-US" altLang="en-US" dirty="0"/>
        </a:p>
      </dgm:t>
    </dgm:pt>
    <dgm:pt modelId="{F9552977-019B-427F-A8DF-68372404E1DE}" type="parTrans" cxnId="{A057D7C4-E5F4-43C2-B20B-BFF515415A78}">
      <dgm:prSet/>
      <dgm:spPr/>
      <dgm:t>
        <a:bodyPr/>
        <a:lstStyle/>
        <a:p>
          <a:endParaRPr lang="en-GB"/>
        </a:p>
      </dgm:t>
    </dgm:pt>
    <dgm:pt modelId="{68A1483D-B8F0-4EDA-A0F3-CCC7E235C136}" type="sibTrans" cxnId="{A057D7C4-E5F4-43C2-B20B-BFF515415A78}">
      <dgm:prSet/>
      <dgm:spPr/>
      <dgm:t>
        <a:bodyPr/>
        <a:lstStyle/>
        <a:p>
          <a:endParaRPr lang="en-GB"/>
        </a:p>
      </dgm:t>
    </dgm:pt>
    <dgm:pt modelId="{6058D5C1-B6FE-4873-89F7-F80D9211C741}">
      <dgm:prSet/>
      <dgm:spPr/>
      <dgm:t>
        <a:bodyPr/>
        <a:lstStyle/>
        <a:p>
          <a:r>
            <a:rPr lang="en-US" altLang="en-US" dirty="0">
              <a:solidFill>
                <a:schemeClr val="tx1"/>
              </a:solidFill>
            </a:rPr>
            <a:t>Year is not significant</a:t>
          </a:r>
        </a:p>
      </dgm:t>
    </dgm:pt>
    <dgm:pt modelId="{875F4890-3FDB-4119-8588-722643500510}" type="parTrans" cxnId="{F3D1F1E5-0D95-496A-A9AD-52336DE402D0}">
      <dgm:prSet/>
      <dgm:spPr/>
      <dgm:t>
        <a:bodyPr/>
        <a:lstStyle/>
        <a:p>
          <a:endParaRPr lang="en-GB"/>
        </a:p>
      </dgm:t>
    </dgm:pt>
    <dgm:pt modelId="{00AD92D5-2549-4509-BC61-C587376C1576}" type="sibTrans" cxnId="{F3D1F1E5-0D95-496A-A9AD-52336DE402D0}">
      <dgm:prSet/>
      <dgm:spPr/>
      <dgm:t>
        <a:bodyPr/>
        <a:lstStyle/>
        <a:p>
          <a:endParaRPr lang="en-GB"/>
        </a:p>
      </dgm:t>
    </dgm:pt>
    <dgm:pt modelId="{D80C266F-CF13-4A13-BA3D-ACD7FC5A4EAC}">
      <dgm:prSet/>
      <dgm:spPr/>
      <dgm:t>
        <a:bodyPr/>
        <a:lstStyle/>
        <a:p>
          <a:r>
            <a:rPr lang="en-US" altLang="en-US" dirty="0">
              <a:solidFill>
                <a:schemeClr val="tx1"/>
              </a:solidFill>
            </a:rPr>
            <a:t>Now negative sign</a:t>
          </a:r>
        </a:p>
      </dgm:t>
    </dgm:pt>
    <dgm:pt modelId="{2E8D9069-3186-474F-9717-DA553F608E80}" type="parTrans" cxnId="{BD2F14AE-8F16-4953-8738-B6C6E479F2C2}">
      <dgm:prSet/>
      <dgm:spPr/>
      <dgm:t>
        <a:bodyPr/>
        <a:lstStyle/>
        <a:p>
          <a:endParaRPr lang="en-GB"/>
        </a:p>
      </dgm:t>
    </dgm:pt>
    <dgm:pt modelId="{CC8ADC1B-10D5-4A67-B735-27E1B5EAE508}" type="sibTrans" cxnId="{BD2F14AE-8F16-4953-8738-B6C6E479F2C2}">
      <dgm:prSet/>
      <dgm:spPr/>
      <dgm:t>
        <a:bodyPr/>
        <a:lstStyle/>
        <a:p>
          <a:endParaRPr lang="en-GB"/>
        </a:p>
      </dgm:t>
    </dgm:pt>
    <dgm:pt modelId="{3F458A23-8236-4869-8418-B3876C024EF3}">
      <dgm:prSet/>
      <dgm:spPr/>
      <dgm:t>
        <a:bodyPr/>
        <a:lstStyle/>
        <a:p>
          <a:r>
            <a:rPr lang="en-US" altLang="en-US" dirty="0">
              <a:solidFill>
                <a:schemeClr val="tx1"/>
              </a:solidFill>
            </a:rPr>
            <a:t>Now insignificant</a:t>
          </a:r>
        </a:p>
      </dgm:t>
    </dgm:pt>
    <dgm:pt modelId="{DB7DE114-F6B4-41EF-9AC2-BCCAAC3594F6}" type="parTrans" cxnId="{82FCDFD4-3D6D-4910-8510-A79CC0904A8E}">
      <dgm:prSet/>
      <dgm:spPr/>
      <dgm:t>
        <a:bodyPr/>
        <a:lstStyle/>
        <a:p>
          <a:endParaRPr lang="en-GB"/>
        </a:p>
      </dgm:t>
    </dgm:pt>
    <dgm:pt modelId="{79561B82-7F08-46B1-B369-B3A91BAC56D3}" type="sibTrans" cxnId="{82FCDFD4-3D6D-4910-8510-A79CC0904A8E}">
      <dgm:prSet/>
      <dgm:spPr/>
      <dgm:t>
        <a:bodyPr/>
        <a:lstStyle/>
        <a:p>
          <a:endParaRPr lang="en-GB"/>
        </a:p>
      </dgm:t>
    </dgm:pt>
    <dgm:pt modelId="{EA7B07A5-AF2B-4A1B-96E7-21570EB88D8E}">
      <dgm:prSet/>
      <dgm:spPr/>
      <dgm:t>
        <a:bodyPr/>
        <a:lstStyle/>
        <a:p>
          <a:r>
            <a:rPr lang="en-US" altLang="en-US" dirty="0">
              <a:solidFill>
                <a:schemeClr val="tx1"/>
              </a:solidFill>
            </a:rPr>
            <a:t>VIF</a:t>
          </a:r>
        </a:p>
      </dgm:t>
    </dgm:pt>
    <dgm:pt modelId="{AC397E33-7604-45A0-BD3B-284AE5C73C85}" type="parTrans" cxnId="{ACE1A7EA-7ABD-41A0-9762-BC4B20044275}">
      <dgm:prSet/>
      <dgm:spPr/>
      <dgm:t>
        <a:bodyPr/>
        <a:lstStyle/>
        <a:p>
          <a:endParaRPr lang="en-GB"/>
        </a:p>
      </dgm:t>
    </dgm:pt>
    <dgm:pt modelId="{182F5104-9C95-4E97-BBAB-996374E9F7E5}" type="sibTrans" cxnId="{ACE1A7EA-7ABD-41A0-9762-BC4B20044275}">
      <dgm:prSet/>
      <dgm:spPr/>
      <dgm:t>
        <a:bodyPr/>
        <a:lstStyle/>
        <a:p>
          <a:endParaRPr lang="en-GB"/>
        </a:p>
      </dgm:t>
    </dgm:pt>
    <dgm:pt modelId="{9ED65C25-19CD-4F69-B53E-12B0388193D9}">
      <dgm:prSet/>
      <dgm:spPr/>
      <dgm:t>
        <a:bodyPr/>
        <a:lstStyle/>
        <a:p>
          <a:r>
            <a:rPr lang="en-US" altLang="en-US" dirty="0">
              <a:solidFill>
                <a:schemeClr val="tx1"/>
              </a:solidFill>
            </a:rPr>
            <a:t>Population &gt;&gt;&gt; 10</a:t>
          </a:r>
        </a:p>
      </dgm:t>
    </dgm:pt>
    <dgm:pt modelId="{86B2D386-A51C-465F-A955-1FE3518167F1}" type="parTrans" cxnId="{DF40F622-6F9A-41B6-9710-4B2D115128E4}">
      <dgm:prSet/>
      <dgm:spPr/>
      <dgm:t>
        <a:bodyPr/>
        <a:lstStyle/>
        <a:p>
          <a:endParaRPr lang="en-GB"/>
        </a:p>
      </dgm:t>
    </dgm:pt>
    <dgm:pt modelId="{F3442528-3C3A-4A67-83BA-57DF558C0BAE}" type="sibTrans" cxnId="{DF40F622-6F9A-41B6-9710-4B2D115128E4}">
      <dgm:prSet/>
      <dgm:spPr/>
      <dgm:t>
        <a:bodyPr/>
        <a:lstStyle/>
        <a:p>
          <a:endParaRPr lang="en-GB"/>
        </a:p>
      </dgm:t>
    </dgm:pt>
    <dgm:pt modelId="{00BFF0E9-A408-4E92-9C33-E9B08092EF22}">
      <dgm:prSet/>
      <dgm:spPr/>
      <dgm:t>
        <a:bodyPr/>
        <a:lstStyle/>
        <a:p>
          <a:r>
            <a:rPr lang="en-US" altLang="en-US" dirty="0">
              <a:solidFill>
                <a:schemeClr val="tx1"/>
              </a:solidFill>
            </a:rPr>
            <a:t>Year &gt;&gt;&gt; 10</a:t>
          </a:r>
        </a:p>
      </dgm:t>
    </dgm:pt>
    <dgm:pt modelId="{DFB39494-E369-4AB5-8A20-EE6095F9C3E0}" type="parTrans" cxnId="{F201ADCB-5A43-4B7A-95F3-F15D6EABFDAD}">
      <dgm:prSet/>
      <dgm:spPr/>
      <dgm:t>
        <a:bodyPr/>
        <a:lstStyle/>
        <a:p>
          <a:endParaRPr lang="en-GB"/>
        </a:p>
      </dgm:t>
    </dgm:pt>
    <dgm:pt modelId="{C1398A34-8454-42A6-9924-6EE9ABFAAAE2}" type="sibTrans" cxnId="{F201ADCB-5A43-4B7A-95F3-F15D6EABFDAD}">
      <dgm:prSet/>
      <dgm:spPr/>
      <dgm:t>
        <a:bodyPr/>
        <a:lstStyle/>
        <a:p>
          <a:endParaRPr lang="en-GB"/>
        </a:p>
      </dgm:t>
    </dgm:pt>
    <dgm:pt modelId="{93DE80C6-D009-4C5A-A0AD-A75383756D81}">
      <dgm:prSet/>
      <dgm:spPr/>
      <dgm:t>
        <a:bodyPr/>
        <a:lstStyle/>
        <a:p>
          <a:r>
            <a:rPr lang="en-US" altLang="en-US" dirty="0"/>
            <a:t>What should be done?</a:t>
          </a:r>
        </a:p>
      </dgm:t>
    </dgm:pt>
    <dgm:pt modelId="{105C5FC3-C72A-4568-AD51-7F0DFDF17724}" type="parTrans" cxnId="{8606DDF1-275B-44FB-838A-D05463B27917}">
      <dgm:prSet/>
      <dgm:spPr/>
      <dgm:t>
        <a:bodyPr/>
        <a:lstStyle/>
        <a:p>
          <a:endParaRPr lang="en-GB"/>
        </a:p>
      </dgm:t>
    </dgm:pt>
    <dgm:pt modelId="{B323382C-9718-423B-9491-130D0950FDFC}" type="sibTrans" cxnId="{8606DDF1-275B-44FB-838A-D05463B27917}">
      <dgm:prSet/>
      <dgm:spPr/>
      <dgm:t>
        <a:bodyPr/>
        <a:lstStyle/>
        <a:p>
          <a:endParaRPr lang="en-GB"/>
        </a:p>
      </dgm:t>
    </dgm:pt>
    <dgm:pt modelId="{D3E12A40-BB5F-4619-AB7D-2E0305B1726C}">
      <dgm:prSet/>
      <dgm:spPr/>
      <dgm:t>
        <a:bodyPr/>
        <a:lstStyle/>
        <a:p>
          <a:r>
            <a:rPr lang="en-US" altLang="en-US" dirty="0">
              <a:solidFill>
                <a:schemeClr val="tx1"/>
              </a:solidFill>
            </a:rPr>
            <a:t>Use as is for predictions</a:t>
          </a:r>
        </a:p>
      </dgm:t>
    </dgm:pt>
    <dgm:pt modelId="{79023B94-C05D-4A9C-B369-B89587418367}" type="parTrans" cxnId="{33C6C376-1CB0-47D6-9695-8EB49DBD0B86}">
      <dgm:prSet/>
      <dgm:spPr/>
      <dgm:t>
        <a:bodyPr/>
        <a:lstStyle/>
        <a:p>
          <a:endParaRPr lang="en-GB"/>
        </a:p>
      </dgm:t>
    </dgm:pt>
    <dgm:pt modelId="{59487267-CAAD-45A0-8D25-43FA8E325D37}" type="sibTrans" cxnId="{33C6C376-1CB0-47D6-9695-8EB49DBD0B86}">
      <dgm:prSet/>
      <dgm:spPr/>
      <dgm:t>
        <a:bodyPr/>
        <a:lstStyle/>
        <a:p>
          <a:endParaRPr lang="en-GB"/>
        </a:p>
      </dgm:t>
    </dgm:pt>
    <dgm:pt modelId="{629B47DE-815F-4950-99B3-7B08C52384B6}">
      <dgm:prSet/>
      <dgm:spPr/>
      <dgm:t>
        <a:bodyPr/>
        <a:lstStyle/>
        <a:p>
          <a:r>
            <a:rPr lang="en-US" altLang="en-US" dirty="0">
              <a:solidFill>
                <a:schemeClr val="tx1"/>
              </a:solidFill>
            </a:rPr>
            <a:t>Update model without one or more of collinear variables</a:t>
          </a:r>
        </a:p>
      </dgm:t>
    </dgm:pt>
    <dgm:pt modelId="{773A700F-9B4A-45E5-9960-C20098460680}" type="parTrans" cxnId="{3F310392-EE63-48CC-A1BB-71558176C030}">
      <dgm:prSet/>
      <dgm:spPr/>
      <dgm:t>
        <a:bodyPr/>
        <a:lstStyle/>
        <a:p>
          <a:endParaRPr lang="en-GB"/>
        </a:p>
      </dgm:t>
    </dgm:pt>
    <dgm:pt modelId="{82A9B751-F6EA-4B27-B9F9-943A509617DB}" type="sibTrans" cxnId="{3F310392-EE63-48CC-A1BB-71558176C030}">
      <dgm:prSet/>
      <dgm:spPr/>
      <dgm:t>
        <a:bodyPr/>
        <a:lstStyle/>
        <a:p>
          <a:endParaRPr lang="en-GB"/>
        </a:p>
      </dgm:t>
    </dgm:pt>
    <dgm:pt modelId="{08179177-3AB4-493B-B13E-D744D62240CD}">
      <dgm:prSet/>
      <dgm:spPr/>
      <dgm:t>
        <a:bodyPr/>
        <a:lstStyle/>
        <a:p>
          <a:r>
            <a:rPr lang="en-US" altLang="en-US" dirty="0">
              <a:solidFill>
                <a:schemeClr val="tx1"/>
              </a:solidFill>
            </a:rPr>
            <a:t>Population</a:t>
          </a:r>
        </a:p>
      </dgm:t>
    </dgm:pt>
    <dgm:pt modelId="{0C3AE609-DB8E-4276-AC47-C91532E05598}" type="parTrans" cxnId="{BEEF67AC-C984-409F-ACAE-96022AE77AFF}">
      <dgm:prSet/>
      <dgm:spPr/>
      <dgm:t>
        <a:bodyPr/>
        <a:lstStyle/>
        <a:p>
          <a:endParaRPr lang="en-GB"/>
        </a:p>
      </dgm:t>
    </dgm:pt>
    <dgm:pt modelId="{100228C4-83E1-469B-8EAD-35E6D60E3862}" type="sibTrans" cxnId="{BEEF67AC-C984-409F-ACAE-96022AE77AFF}">
      <dgm:prSet/>
      <dgm:spPr/>
      <dgm:t>
        <a:bodyPr/>
        <a:lstStyle/>
        <a:p>
          <a:endParaRPr lang="en-GB"/>
        </a:p>
      </dgm:t>
    </dgm:pt>
    <dgm:pt modelId="{C7FE5D42-29F9-4BED-958F-BFCBD09988E2}" type="pres">
      <dgm:prSet presAssocID="{EA1669F5-D06C-46B3-A265-C14874BDCA14}" presName="linear" presStyleCnt="0">
        <dgm:presLayoutVars>
          <dgm:dir/>
          <dgm:animLvl val="lvl"/>
          <dgm:resizeHandles val="exact"/>
        </dgm:presLayoutVars>
      </dgm:prSet>
      <dgm:spPr/>
    </dgm:pt>
    <dgm:pt modelId="{01F657DF-6D0C-430D-AF67-9E829469B7E0}" type="pres">
      <dgm:prSet presAssocID="{4CB422D6-BFDE-4EF3-98F5-DAF517706AB6}" presName="parentLin" presStyleCnt="0"/>
      <dgm:spPr/>
    </dgm:pt>
    <dgm:pt modelId="{C48E11C4-8645-4FCB-B2AE-85B6AC851DD4}" type="pres">
      <dgm:prSet presAssocID="{4CB422D6-BFDE-4EF3-98F5-DAF517706AB6}" presName="parentLeftMargin" presStyleLbl="node1" presStyleIdx="0" presStyleCnt="3"/>
      <dgm:spPr/>
    </dgm:pt>
    <dgm:pt modelId="{E338BCC0-6ECF-4A69-B8DE-4BCA7979678E}" type="pres">
      <dgm:prSet presAssocID="{4CB422D6-BFDE-4EF3-98F5-DAF517706AB6}" presName="parentText" presStyleLbl="node1" presStyleIdx="0" presStyleCnt="3">
        <dgm:presLayoutVars>
          <dgm:chMax val="0"/>
          <dgm:bulletEnabled val="1"/>
        </dgm:presLayoutVars>
      </dgm:prSet>
      <dgm:spPr/>
    </dgm:pt>
    <dgm:pt modelId="{FC71D5E9-7B04-4F7E-9687-ADD15C6D20E5}" type="pres">
      <dgm:prSet presAssocID="{4CB422D6-BFDE-4EF3-98F5-DAF517706AB6}" presName="negativeSpace" presStyleCnt="0"/>
      <dgm:spPr/>
    </dgm:pt>
    <dgm:pt modelId="{2A2C54C8-7E11-4DC6-9EEA-EC54ABF84776}" type="pres">
      <dgm:prSet presAssocID="{4CB422D6-BFDE-4EF3-98F5-DAF517706AB6}" presName="childText" presStyleLbl="conFgAcc1" presStyleIdx="0" presStyleCnt="3">
        <dgm:presLayoutVars>
          <dgm:bulletEnabled val="1"/>
        </dgm:presLayoutVars>
      </dgm:prSet>
      <dgm:spPr/>
    </dgm:pt>
    <dgm:pt modelId="{128AB858-61E0-47F7-84F6-0DC7628038C0}" type="pres">
      <dgm:prSet presAssocID="{A5C8770F-768E-4C97-991D-B94FE9C83D18}" presName="spaceBetweenRectangles" presStyleCnt="0"/>
      <dgm:spPr/>
    </dgm:pt>
    <dgm:pt modelId="{F9C82703-56A7-4F95-8F3A-2C148F10504F}" type="pres">
      <dgm:prSet presAssocID="{71BC78B8-C745-4FFB-8DAC-0DA357FA5601}" presName="parentLin" presStyleCnt="0"/>
      <dgm:spPr/>
    </dgm:pt>
    <dgm:pt modelId="{284DF189-912F-49A2-8107-83F1F577826F}" type="pres">
      <dgm:prSet presAssocID="{71BC78B8-C745-4FFB-8DAC-0DA357FA5601}" presName="parentLeftMargin" presStyleLbl="node1" presStyleIdx="0" presStyleCnt="3"/>
      <dgm:spPr/>
    </dgm:pt>
    <dgm:pt modelId="{88C2D3F8-FCB5-4C6B-8A0B-D2DB23A1BEBE}" type="pres">
      <dgm:prSet presAssocID="{71BC78B8-C745-4FFB-8DAC-0DA357FA5601}" presName="parentText" presStyleLbl="node1" presStyleIdx="1" presStyleCnt="3">
        <dgm:presLayoutVars>
          <dgm:chMax val="0"/>
          <dgm:bulletEnabled val="1"/>
        </dgm:presLayoutVars>
      </dgm:prSet>
      <dgm:spPr/>
    </dgm:pt>
    <dgm:pt modelId="{CAE28137-D9DC-4984-961C-00AA6B337671}" type="pres">
      <dgm:prSet presAssocID="{71BC78B8-C745-4FFB-8DAC-0DA357FA5601}" presName="negativeSpace" presStyleCnt="0"/>
      <dgm:spPr/>
    </dgm:pt>
    <dgm:pt modelId="{FF3278E3-6895-4E02-8855-CB2B95A46004}" type="pres">
      <dgm:prSet presAssocID="{71BC78B8-C745-4FFB-8DAC-0DA357FA5601}" presName="childText" presStyleLbl="conFgAcc1" presStyleIdx="1" presStyleCnt="3">
        <dgm:presLayoutVars>
          <dgm:bulletEnabled val="1"/>
        </dgm:presLayoutVars>
      </dgm:prSet>
      <dgm:spPr/>
    </dgm:pt>
    <dgm:pt modelId="{061BA60E-76E8-457C-90C0-C127E936DF93}" type="pres">
      <dgm:prSet presAssocID="{68A1483D-B8F0-4EDA-A0F3-CCC7E235C136}" presName="spaceBetweenRectangles" presStyleCnt="0"/>
      <dgm:spPr/>
    </dgm:pt>
    <dgm:pt modelId="{6C01CE03-1057-406C-AC31-5D83E9525500}" type="pres">
      <dgm:prSet presAssocID="{93DE80C6-D009-4C5A-A0AD-A75383756D81}" presName="parentLin" presStyleCnt="0"/>
      <dgm:spPr/>
    </dgm:pt>
    <dgm:pt modelId="{7B8A6C38-7BD8-4F0F-8F7C-0AD5261B80CE}" type="pres">
      <dgm:prSet presAssocID="{93DE80C6-D009-4C5A-A0AD-A75383756D81}" presName="parentLeftMargin" presStyleLbl="node1" presStyleIdx="1" presStyleCnt="3"/>
      <dgm:spPr/>
    </dgm:pt>
    <dgm:pt modelId="{C627F483-23D9-4100-ADC9-EF88A16E55F8}" type="pres">
      <dgm:prSet presAssocID="{93DE80C6-D009-4C5A-A0AD-A75383756D81}" presName="parentText" presStyleLbl="node1" presStyleIdx="2" presStyleCnt="3">
        <dgm:presLayoutVars>
          <dgm:chMax val="0"/>
          <dgm:bulletEnabled val="1"/>
        </dgm:presLayoutVars>
      </dgm:prSet>
      <dgm:spPr/>
    </dgm:pt>
    <dgm:pt modelId="{B757C82C-52FA-4383-8EC8-A7D356EFCFD0}" type="pres">
      <dgm:prSet presAssocID="{93DE80C6-D009-4C5A-A0AD-A75383756D81}" presName="negativeSpace" presStyleCnt="0"/>
      <dgm:spPr/>
    </dgm:pt>
    <dgm:pt modelId="{E0143B48-5408-44A2-B4E0-61C2738AA3B9}" type="pres">
      <dgm:prSet presAssocID="{93DE80C6-D009-4C5A-A0AD-A75383756D81}" presName="childText" presStyleLbl="conFgAcc1" presStyleIdx="2" presStyleCnt="3">
        <dgm:presLayoutVars>
          <dgm:bulletEnabled val="1"/>
        </dgm:presLayoutVars>
      </dgm:prSet>
      <dgm:spPr/>
    </dgm:pt>
  </dgm:ptLst>
  <dgm:cxnLst>
    <dgm:cxn modelId="{44EDB60A-1066-4006-9247-381B36C70FBE}" srcId="{EA1669F5-D06C-46B3-A265-C14874BDCA14}" destId="{4CB422D6-BFDE-4EF3-98F5-DAF517706AB6}" srcOrd="0" destOrd="0" parTransId="{B700E686-48C2-439B-ACB7-80D81B59CD00}" sibTransId="{A5C8770F-768E-4C97-991D-B94FE9C83D18}"/>
    <dgm:cxn modelId="{BE2E6912-564A-4845-985E-7D6554D45B1B}" type="presOf" srcId="{629B47DE-815F-4950-99B3-7B08C52384B6}" destId="{E0143B48-5408-44A2-B4E0-61C2738AA3B9}" srcOrd="0" destOrd="1" presId="urn:microsoft.com/office/officeart/2005/8/layout/list1"/>
    <dgm:cxn modelId="{DF40F622-6F9A-41B6-9710-4B2D115128E4}" srcId="{EA7B07A5-AF2B-4A1B-96E7-21570EB88D8E}" destId="{9ED65C25-19CD-4F69-B53E-12B0388193D9}" srcOrd="0" destOrd="0" parTransId="{86B2D386-A51C-465F-A955-1FE3518167F1}" sibTransId="{F3442528-3C3A-4A67-83BA-57DF558C0BAE}"/>
    <dgm:cxn modelId="{257B9935-825C-4ED2-94C0-E05A2CB80B31}" type="presOf" srcId="{4CB422D6-BFDE-4EF3-98F5-DAF517706AB6}" destId="{C48E11C4-8645-4FCB-B2AE-85B6AC851DD4}" srcOrd="0" destOrd="0" presId="urn:microsoft.com/office/officeart/2005/8/layout/list1"/>
    <dgm:cxn modelId="{348BEB35-ACEA-4FF8-B3E6-79056EF35B2C}" srcId="{4CB422D6-BFDE-4EF3-98F5-DAF517706AB6}" destId="{F16A3A4A-7B88-45FC-8F3F-5AC6B669C266}" srcOrd="0" destOrd="0" parTransId="{3143746D-F2E4-409B-8A78-830BE8AB666C}" sibTransId="{5E7969C9-1782-43E3-813E-A57EC26904D6}"/>
    <dgm:cxn modelId="{6328D93E-7C53-4274-BB2C-7AB34700AB65}" type="presOf" srcId="{D80C266F-CF13-4A13-BA3D-ACD7FC5A4EAC}" destId="{FF3278E3-6895-4E02-8855-CB2B95A46004}" srcOrd="0" destOrd="2" presId="urn:microsoft.com/office/officeart/2005/8/layout/list1"/>
    <dgm:cxn modelId="{013A195C-89C8-4380-A6C0-0623A62AA4B6}" type="presOf" srcId="{00BFF0E9-A408-4E92-9C33-E9B08092EF22}" destId="{FF3278E3-6895-4E02-8855-CB2B95A46004}" srcOrd="0" destOrd="6" presId="urn:microsoft.com/office/officeart/2005/8/layout/list1"/>
    <dgm:cxn modelId="{0787D161-D853-4344-AAEF-42540D2E2C47}" type="presOf" srcId="{F16A3A4A-7B88-45FC-8F3F-5AC6B669C266}" destId="{2A2C54C8-7E11-4DC6-9EEA-EC54ABF84776}" srcOrd="0" destOrd="0" presId="urn:microsoft.com/office/officeart/2005/8/layout/list1"/>
    <dgm:cxn modelId="{852A5545-9DC2-4FB6-9B0A-2B302EFA56BA}" type="presOf" srcId="{6058D5C1-B6FE-4873-89F7-F80D9211C741}" destId="{FF3278E3-6895-4E02-8855-CB2B95A46004}" srcOrd="0" destOrd="0" presId="urn:microsoft.com/office/officeart/2005/8/layout/list1"/>
    <dgm:cxn modelId="{B5441868-FFFF-440B-AFC7-38E372C5EA21}" type="presOf" srcId="{3F458A23-8236-4869-8418-B3876C024EF3}" destId="{FF3278E3-6895-4E02-8855-CB2B95A46004}" srcOrd="0" destOrd="3" presId="urn:microsoft.com/office/officeart/2005/8/layout/list1"/>
    <dgm:cxn modelId="{33C6C376-1CB0-47D6-9695-8EB49DBD0B86}" srcId="{93DE80C6-D009-4C5A-A0AD-A75383756D81}" destId="{D3E12A40-BB5F-4619-AB7D-2E0305B1726C}" srcOrd="0" destOrd="0" parTransId="{79023B94-C05D-4A9C-B369-B89587418367}" sibTransId="{59487267-CAAD-45A0-8D25-43FA8E325D37}"/>
    <dgm:cxn modelId="{7A0C1B7B-A1BA-48F6-B0BC-D39AD8CA870E}" type="presOf" srcId="{93DE80C6-D009-4C5A-A0AD-A75383756D81}" destId="{C627F483-23D9-4100-ADC9-EF88A16E55F8}" srcOrd="1" destOrd="0" presId="urn:microsoft.com/office/officeart/2005/8/layout/list1"/>
    <dgm:cxn modelId="{C8C7D181-9624-4F5F-BA4A-456E5A2907AE}" type="presOf" srcId="{93DE80C6-D009-4C5A-A0AD-A75383756D81}" destId="{7B8A6C38-7BD8-4F0F-8F7C-0AD5261B80CE}" srcOrd="0" destOrd="0" presId="urn:microsoft.com/office/officeart/2005/8/layout/list1"/>
    <dgm:cxn modelId="{2812DD8E-8D55-4FBA-88C6-096D5B307E5E}" type="presOf" srcId="{71BC78B8-C745-4FFB-8DAC-0DA357FA5601}" destId="{88C2D3F8-FCB5-4C6B-8A0B-D2DB23A1BEBE}" srcOrd="1" destOrd="0" presId="urn:microsoft.com/office/officeart/2005/8/layout/list1"/>
    <dgm:cxn modelId="{3F310392-EE63-48CC-A1BB-71558176C030}" srcId="{93DE80C6-D009-4C5A-A0AD-A75383756D81}" destId="{629B47DE-815F-4950-99B3-7B08C52384B6}" srcOrd="1" destOrd="0" parTransId="{773A700F-9B4A-45E5-9960-C20098460680}" sibTransId="{82A9B751-F6EA-4B27-B9F9-943A509617DB}"/>
    <dgm:cxn modelId="{BEEF67AC-C984-409F-ACAE-96022AE77AFF}" srcId="{71BC78B8-C745-4FFB-8DAC-0DA357FA5601}" destId="{08179177-3AB4-493B-B13E-D744D62240CD}" srcOrd="1" destOrd="0" parTransId="{0C3AE609-DB8E-4276-AC47-C91532E05598}" sibTransId="{100228C4-83E1-469B-8EAD-35E6D60E3862}"/>
    <dgm:cxn modelId="{BD2F14AE-8F16-4953-8738-B6C6E479F2C2}" srcId="{08179177-3AB4-493B-B13E-D744D62240CD}" destId="{D80C266F-CF13-4A13-BA3D-ACD7FC5A4EAC}" srcOrd="0" destOrd="0" parTransId="{2E8D9069-3186-474F-9717-DA553F608E80}" sibTransId="{CC8ADC1B-10D5-4A67-B735-27E1B5EAE508}"/>
    <dgm:cxn modelId="{7DCC66AF-0BFD-4BE1-B052-31BFBE55EE47}" type="presOf" srcId="{EA1669F5-D06C-46B3-A265-C14874BDCA14}" destId="{C7FE5D42-29F9-4BED-958F-BFCBD09988E2}" srcOrd="0" destOrd="0" presId="urn:microsoft.com/office/officeart/2005/8/layout/list1"/>
    <dgm:cxn modelId="{37B241B2-4B78-40CD-B1B6-DCC7BD38E362}" type="presOf" srcId="{D3E12A40-BB5F-4619-AB7D-2E0305B1726C}" destId="{E0143B48-5408-44A2-B4E0-61C2738AA3B9}" srcOrd="0" destOrd="0" presId="urn:microsoft.com/office/officeart/2005/8/layout/list1"/>
    <dgm:cxn modelId="{7A89EFB4-1D34-4165-9205-752755801342}" type="presOf" srcId="{9ED65C25-19CD-4F69-B53E-12B0388193D9}" destId="{FF3278E3-6895-4E02-8855-CB2B95A46004}" srcOrd="0" destOrd="5" presId="urn:microsoft.com/office/officeart/2005/8/layout/list1"/>
    <dgm:cxn modelId="{148FFFB5-33CF-4D0B-93AE-C1ED90BEF556}" type="presOf" srcId="{08179177-3AB4-493B-B13E-D744D62240CD}" destId="{FF3278E3-6895-4E02-8855-CB2B95A46004}" srcOrd="0" destOrd="1" presId="urn:microsoft.com/office/officeart/2005/8/layout/list1"/>
    <dgm:cxn modelId="{A057D7C4-E5F4-43C2-B20B-BFF515415A78}" srcId="{EA1669F5-D06C-46B3-A265-C14874BDCA14}" destId="{71BC78B8-C745-4FFB-8DAC-0DA357FA5601}" srcOrd="1" destOrd="0" parTransId="{F9552977-019B-427F-A8DF-68372404E1DE}" sibTransId="{68A1483D-B8F0-4EDA-A0F3-CCC7E235C136}"/>
    <dgm:cxn modelId="{F201ADCB-5A43-4B7A-95F3-F15D6EABFDAD}" srcId="{EA7B07A5-AF2B-4A1B-96E7-21570EB88D8E}" destId="{00BFF0E9-A408-4E92-9C33-E9B08092EF22}" srcOrd="1" destOrd="0" parTransId="{DFB39494-E369-4AB5-8A20-EE6095F9C3E0}" sibTransId="{C1398A34-8454-42A6-9924-6EE9ABFAAAE2}"/>
    <dgm:cxn modelId="{82FCDFD4-3D6D-4910-8510-A79CC0904A8E}" srcId="{08179177-3AB4-493B-B13E-D744D62240CD}" destId="{3F458A23-8236-4869-8418-B3876C024EF3}" srcOrd="1" destOrd="0" parTransId="{DB7DE114-F6B4-41EF-9AC2-BCCAAC3594F6}" sibTransId="{79561B82-7F08-46B1-B369-B3A91BAC56D3}"/>
    <dgm:cxn modelId="{F3D1F1E5-0D95-496A-A9AD-52336DE402D0}" srcId="{71BC78B8-C745-4FFB-8DAC-0DA357FA5601}" destId="{6058D5C1-B6FE-4873-89F7-F80D9211C741}" srcOrd="0" destOrd="0" parTransId="{875F4890-3FDB-4119-8588-722643500510}" sibTransId="{00AD92D5-2549-4509-BC61-C587376C1576}"/>
    <dgm:cxn modelId="{ACE1A7EA-7ABD-41A0-9762-BC4B20044275}" srcId="{71BC78B8-C745-4FFB-8DAC-0DA357FA5601}" destId="{EA7B07A5-AF2B-4A1B-96E7-21570EB88D8E}" srcOrd="2" destOrd="0" parTransId="{AC397E33-7604-45A0-BD3B-284AE5C73C85}" sibTransId="{182F5104-9C95-4E97-BBAB-996374E9F7E5}"/>
    <dgm:cxn modelId="{0984FAEA-E451-4ABC-9A7C-BBD78C2AD82E}" type="presOf" srcId="{71BC78B8-C745-4FFB-8DAC-0DA357FA5601}" destId="{284DF189-912F-49A2-8107-83F1F577826F}" srcOrd="0" destOrd="0" presId="urn:microsoft.com/office/officeart/2005/8/layout/list1"/>
    <dgm:cxn modelId="{8606DDF1-275B-44FB-838A-D05463B27917}" srcId="{EA1669F5-D06C-46B3-A265-C14874BDCA14}" destId="{93DE80C6-D009-4C5A-A0AD-A75383756D81}" srcOrd="2" destOrd="0" parTransId="{105C5FC3-C72A-4568-AD51-7F0DFDF17724}" sibTransId="{B323382C-9718-423B-9491-130D0950FDFC}"/>
    <dgm:cxn modelId="{6C5E88F9-CF42-43C5-8AE8-1C56457A086E}" type="presOf" srcId="{EA7B07A5-AF2B-4A1B-96E7-21570EB88D8E}" destId="{FF3278E3-6895-4E02-8855-CB2B95A46004}" srcOrd="0" destOrd="4" presId="urn:microsoft.com/office/officeart/2005/8/layout/list1"/>
    <dgm:cxn modelId="{F01CC3FC-9A44-4634-A359-ED2404F0B8CB}" type="presOf" srcId="{4CB422D6-BFDE-4EF3-98F5-DAF517706AB6}" destId="{E338BCC0-6ECF-4A69-B8DE-4BCA7979678E}" srcOrd="1" destOrd="0" presId="urn:microsoft.com/office/officeart/2005/8/layout/list1"/>
    <dgm:cxn modelId="{F9EC7A5F-546D-42F2-B337-6D0505FF5FAC}" type="presParOf" srcId="{C7FE5D42-29F9-4BED-958F-BFCBD09988E2}" destId="{01F657DF-6D0C-430D-AF67-9E829469B7E0}" srcOrd="0" destOrd="0" presId="urn:microsoft.com/office/officeart/2005/8/layout/list1"/>
    <dgm:cxn modelId="{B21E9A54-FDDC-4C32-8EAB-FB599C6AA5C8}" type="presParOf" srcId="{01F657DF-6D0C-430D-AF67-9E829469B7E0}" destId="{C48E11C4-8645-4FCB-B2AE-85B6AC851DD4}" srcOrd="0" destOrd="0" presId="urn:microsoft.com/office/officeart/2005/8/layout/list1"/>
    <dgm:cxn modelId="{E6328AC0-7FC1-4EE7-BD56-06EF7A4165A1}" type="presParOf" srcId="{01F657DF-6D0C-430D-AF67-9E829469B7E0}" destId="{E338BCC0-6ECF-4A69-B8DE-4BCA7979678E}" srcOrd="1" destOrd="0" presId="urn:microsoft.com/office/officeart/2005/8/layout/list1"/>
    <dgm:cxn modelId="{DCFBE514-A2D5-44B8-B233-754FCE5FC56C}" type="presParOf" srcId="{C7FE5D42-29F9-4BED-958F-BFCBD09988E2}" destId="{FC71D5E9-7B04-4F7E-9687-ADD15C6D20E5}" srcOrd="1" destOrd="0" presId="urn:microsoft.com/office/officeart/2005/8/layout/list1"/>
    <dgm:cxn modelId="{550D20BE-BD82-4FE9-A2B0-0476BF280453}" type="presParOf" srcId="{C7FE5D42-29F9-4BED-958F-BFCBD09988E2}" destId="{2A2C54C8-7E11-4DC6-9EEA-EC54ABF84776}" srcOrd="2" destOrd="0" presId="urn:microsoft.com/office/officeart/2005/8/layout/list1"/>
    <dgm:cxn modelId="{EEF5467F-A79F-42C0-ACF0-93BCB7BA236E}" type="presParOf" srcId="{C7FE5D42-29F9-4BED-958F-BFCBD09988E2}" destId="{128AB858-61E0-47F7-84F6-0DC7628038C0}" srcOrd="3" destOrd="0" presId="urn:microsoft.com/office/officeart/2005/8/layout/list1"/>
    <dgm:cxn modelId="{C0436502-882A-4B61-9435-07CD00BF25BD}" type="presParOf" srcId="{C7FE5D42-29F9-4BED-958F-BFCBD09988E2}" destId="{F9C82703-56A7-4F95-8F3A-2C148F10504F}" srcOrd="4" destOrd="0" presId="urn:microsoft.com/office/officeart/2005/8/layout/list1"/>
    <dgm:cxn modelId="{F27D5B8A-9699-4B46-81F0-8FE41F2A823A}" type="presParOf" srcId="{F9C82703-56A7-4F95-8F3A-2C148F10504F}" destId="{284DF189-912F-49A2-8107-83F1F577826F}" srcOrd="0" destOrd="0" presId="urn:microsoft.com/office/officeart/2005/8/layout/list1"/>
    <dgm:cxn modelId="{8B783350-D68A-419B-A1C8-B13D99881D3C}" type="presParOf" srcId="{F9C82703-56A7-4F95-8F3A-2C148F10504F}" destId="{88C2D3F8-FCB5-4C6B-8A0B-D2DB23A1BEBE}" srcOrd="1" destOrd="0" presId="urn:microsoft.com/office/officeart/2005/8/layout/list1"/>
    <dgm:cxn modelId="{A2B54D29-55FA-452B-BB26-8FF1E4AD2F93}" type="presParOf" srcId="{C7FE5D42-29F9-4BED-958F-BFCBD09988E2}" destId="{CAE28137-D9DC-4984-961C-00AA6B337671}" srcOrd="5" destOrd="0" presId="urn:microsoft.com/office/officeart/2005/8/layout/list1"/>
    <dgm:cxn modelId="{E9FFBCCE-B57A-4358-AB89-EE6FF6D07D10}" type="presParOf" srcId="{C7FE5D42-29F9-4BED-958F-BFCBD09988E2}" destId="{FF3278E3-6895-4E02-8855-CB2B95A46004}" srcOrd="6" destOrd="0" presId="urn:microsoft.com/office/officeart/2005/8/layout/list1"/>
    <dgm:cxn modelId="{AEFBAF9E-74C0-45E0-8135-CF4164471045}" type="presParOf" srcId="{C7FE5D42-29F9-4BED-958F-BFCBD09988E2}" destId="{061BA60E-76E8-457C-90C0-C127E936DF93}" srcOrd="7" destOrd="0" presId="urn:microsoft.com/office/officeart/2005/8/layout/list1"/>
    <dgm:cxn modelId="{D8D60A11-054E-4FB3-BE6F-7CA7EF61C0D0}" type="presParOf" srcId="{C7FE5D42-29F9-4BED-958F-BFCBD09988E2}" destId="{6C01CE03-1057-406C-AC31-5D83E9525500}" srcOrd="8" destOrd="0" presId="urn:microsoft.com/office/officeart/2005/8/layout/list1"/>
    <dgm:cxn modelId="{E8CE873A-AE92-4C8E-A0A8-DEC6741C9BF7}" type="presParOf" srcId="{6C01CE03-1057-406C-AC31-5D83E9525500}" destId="{7B8A6C38-7BD8-4F0F-8F7C-0AD5261B80CE}" srcOrd="0" destOrd="0" presId="urn:microsoft.com/office/officeart/2005/8/layout/list1"/>
    <dgm:cxn modelId="{FC1553BD-9481-4BE7-8F8F-E6C0F458C866}" type="presParOf" srcId="{6C01CE03-1057-406C-AC31-5D83E9525500}" destId="{C627F483-23D9-4100-ADC9-EF88A16E55F8}" srcOrd="1" destOrd="0" presId="urn:microsoft.com/office/officeart/2005/8/layout/list1"/>
    <dgm:cxn modelId="{7DAE8863-F694-49CB-8E50-AB74CBB3BE75}" type="presParOf" srcId="{C7FE5D42-29F9-4BED-958F-BFCBD09988E2}" destId="{B757C82C-52FA-4383-8EC8-A7D356EFCFD0}" srcOrd="9" destOrd="0" presId="urn:microsoft.com/office/officeart/2005/8/layout/list1"/>
    <dgm:cxn modelId="{41BEC783-0B23-4D62-87BC-DAC8DB46C1C8}" type="presParOf" srcId="{C7FE5D42-29F9-4BED-958F-BFCBD09988E2}" destId="{E0143B48-5408-44A2-B4E0-61C2738AA3B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43746A-36F1-4568-B24E-C5EB3ECC283A}" type="doc">
      <dgm:prSet loTypeId="urn:microsoft.com/office/officeart/2005/8/layout/lProcess2" loCatId="list" qsTypeId="urn:microsoft.com/office/officeart/2005/8/quickstyle/simple1" qsCatId="simple" csTypeId="urn:microsoft.com/office/officeart/2005/8/colors/accent1_1" csCatId="accent1" phldr="1"/>
      <dgm:spPr/>
      <dgm:t>
        <a:bodyPr/>
        <a:lstStyle/>
        <a:p>
          <a:endParaRPr lang="en-GB"/>
        </a:p>
      </dgm:t>
    </dgm:pt>
    <dgm:pt modelId="{4B83A3B5-5CF0-4648-A759-6C9EF28FB34F}">
      <dgm:prSet custT="1"/>
      <dgm:spPr/>
      <dgm:t>
        <a:bodyPr/>
        <a:lstStyle/>
        <a:p>
          <a:r>
            <a:rPr lang="en-GB" sz="3200" dirty="0"/>
            <a:t>Topic</a:t>
          </a:r>
        </a:p>
      </dgm:t>
    </dgm:pt>
    <dgm:pt modelId="{A501A8F7-472E-49EB-A3B5-121326B19236}" type="parTrans" cxnId="{7DDCD3A6-34D6-4043-8F20-B28907916597}">
      <dgm:prSet/>
      <dgm:spPr/>
      <dgm:t>
        <a:bodyPr/>
        <a:lstStyle/>
        <a:p>
          <a:endParaRPr lang="en-GB" sz="1100"/>
        </a:p>
      </dgm:t>
    </dgm:pt>
    <dgm:pt modelId="{00B06C4D-5908-4AE6-AD13-536C6D1F88E2}" type="sibTrans" cxnId="{7DDCD3A6-34D6-4043-8F20-B28907916597}">
      <dgm:prSet/>
      <dgm:spPr/>
      <dgm:t>
        <a:bodyPr/>
        <a:lstStyle/>
        <a:p>
          <a:endParaRPr lang="en-GB" sz="1100"/>
        </a:p>
      </dgm:t>
    </dgm:pt>
    <dgm:pt modelId="{B62DF26A-8461-42D5-91E4-4A25B67FFB30}">
      <dgm:prSet custT="1"/>
      <dgm:spPr/>
      <dgm:t>
        <a:bodyPr/>
        <a:lstStyle/>
        <a:p>
          <a:r>
            <a:rPr lang="en-GB" sz="2000" dirty="0"/>
            <a:t>Logistic Regression</a:t>
          </a:r>
        </a:p>
      </dgm:t>
    </dgm:pt>
    <dgm:pt modelId="{C817822E-71E9-4A2C-9014-6E406443100B}" type="parTrans" cxnId="{90CE862C-1C08-4ED0-8FDE-6905E208CE62}">
      <dgm:prSet/>
      <dgm:spPr/>
      <dgm:t>
        <a:bodyPr/>
        <a:lstStyle/>
        <a:p>
          <a:endParaRPr lang="en-GB" sz="1100"/>
        </a:p>
      </dgm:t>
    </dgm:pt>
    <dgm:pt modelId="{5B9B5178-6DB7-4DC2-8ABF-5C5DD07138C0}" type="sibTrans" cxnId="{90CE862C-1C08-4ED0-8FDE-6905E208CE62}">
      <dgm:prSet/>
      <dgm:spPr/>
      <dgm:t>
        <a:bodyPr/>
        <a:lstStyle/>
        <a:p>
          <a:endParaRPr lang="en-GB" sz="1100"/>
        </a:p>
      </dgm:t>
    </dgm:pt>
    <dgm:pt modelId="{0D473F13-10B5-4541-9967-71AF9FE425A7}">
      <dgm:prSet custT="1"/>
      <dgm:spPr/>
      <dgm:t>
        <a:bodyPr/>
        <a:lstStyle/>
        <a:p>
          <a:r>
            <a:rPr lang="en-GB" sz="3200" dirty="0"/>
            <a:t>Readings</a:t>
          </a:r>
        </a:p>
      </dgm:t>
    </dgm:pt>
    <dgm:pt modelId="{3C7A219A-0B26-414D-9FEB-67A2AE635FF8}" type="parTrans" cxnId="{2B5C3AD8-BD38-4463-A44E-E635AD3C9A75}">
      <dgm:prSet/>
      <dgm:spPr/>
      <dgm:t>
        <a:bodyPr/>
        <a:lstStyle/>
        <a:p>
          <a:endParaRPr lang="en-GB" sz="1100"/>
        </a:p>
      </dgm:t>
    </dgm:pt>
    <dgm:pt modelId="{CF55A4AC-6E1E-4FD6-B1DE-414CE0883279}" type="sibTrans" cxnId="{2B5C3AD8-BD38-4463-A44E-E635AD3C9A75}">
      <dgm:prSet/>
      <dgm:spPr/>
      <dgm:t>
        <a:bodyPr/>
        <a:lstStyle/>
        <a:p>
          <a:endParaRPr lang="en-GB" sz="1100"/>
        </a:p>
      </dgm:t>
    </dgm:pt>
    <dgm:pt modelId="{F843DFCC-EDE7-44A2-8924-4FD934928508}">
      <dgm:prSet custT="1"/>
      <dgm:spPr/>
      <dgm:t>
        <a:bodyPr/>
        <a:lstStyle/>
        <a:p>
          <a:r>
            <a:rPr lang="en-GB" sz="2000" dirty="0"/>
            <a:t>Chapter 3 &amp; 4</a:t>
          </a:r>
        </a:p>
      </dgm:t>
    </dgm:pt>
    <dgm:pt modelId="{411C9434-DA49-49DF-9445-6C60DFE99176}" type="parTrans" cxnId="{CE6A4EBD-298B-43A3-99C4-F385AF77A282}">
      <dgm:prSet/>
      <dgm:spPr/>
      <dgm:t>
        <a:bodyPr/>
        <a:lstStyle/>
        <a:p>
          <a:endParaRPr lang="en-GB" sz="1100"/>
        </a:p>
      </dgm:t>
    </dgm:pt>
    <dgm:pt modelId="{8393394A-727B-4BFD-B203-7F175349BE4D}" type="sibTrans" cxnId="{CE6A4EBD-298B-43A3-99C4-F385AF77A282}">
      <dgm:prSet/>
      <dgm:spPr/>
      <dgm:t>
        <a:bodyPr/>
        <a:lstStyle/>
        <a:p>
          <a:endParaRPr lang="en-GB" sz="1100"/>
        </a:p>
      </dgm:t>
    </dgm:pt>
    <dgm:pt modelId="{4D070A1E-D89A-48E8-92F8-07F009065B0A}" type="pres">
      <dgm:prSet presAssocID="{D043746A-36F1-4568-B24E-C5EB3ECC283A}" presName="theList" presStyleCnt="0">
        <dgm:presLayoutVars>
          <dgm:dir/>
          <dgm:animLvl val="lvl"/>
          <dgm:resizeHandles val="exact"/>
        </dgm:presLayoutVars>
      </dgm:prSet>
      <dgm:spPr/>
    </dgm:pt>
    <dgm:pt modelId="{7557300D-4E46-4D77-9406-5FB326DB2B6A}" type="pres">
      <dgm:prSet presAssocID="{4B83A3B5-5CF0-4648-A759-6C9EF28FB34F}" presName="compNode" presStyleCnt="0"/>
      <dgm:spPr/>
    </dgm:pt>
    <dgm:pt modelId="{F0C03D7A-467A-4688-B6D0-FD1F8A98728C}" type="pres">
      <dgm:prSet presAssocID="{4B83A3B5-5CF0-4648-A759-6C9EF28FB34F}" presName="aNode" presStyleLbl="bgShp" presStyleIdx="0" presStyleCnt="2"/>
      <dgm:spPr/>
    </dgm:pt>
    <dgm:pt modelId="{7B30CD9F-7DE1-45CA-BF9D-50F433023B4E}" type="pres">
      <dgm:prSet presAssocID="{4B83A3B5-5CF0-4648-A759-6C9EF28FB34F}" presName="textNode" presStyleLbl="bgShp" presStyleIdx="0" presStyleCnt="2"/>
      <dgm:spPr/>
    </dgm:pt>
    <dgm:pt modelId="{E8BF3402-0592-4BF1-94EC-722AD7BD3294}" type="pres">
      <dgm:prSet presAssocID="{4B83A3B5-5CF0-4648-A759-6C9EF28FB34F}" presName="compChildNode" presStyleCnt="0"/>
      <dgm:spPr/>
    </dgm:pt>
    <dgm:pt modelId="{938AC78F-C1CF-48DC-A50D-A7A9A556045A}" type="pres">
      <dgm:prSet presAssocID="{4B83A3B5-5CF0-4648-A759-6C9EF28FB34F}" presName="theInnerList" presStyleCnt="0"/>
      <dgm:spPr/>
    </dgm:pt>
    <dgm:pt modelId="{95811AD3-0552-4867-98FF-8F36609AFF4D}" type="pres">
      <dgm:prSet presAssocID="{B62DF26A-8461-42D5-91E4-4A25B67FFB30}" presName="childNode" presStyleLbl="node1" presStyleIdx="0" presStyleCnt="2">
        <dgm:presLayoutVars>
          <dgm:bulletEnabled val="1"/>
        </dgm:presLayoutVars>
      </dgm:prSet>
      <dgm:spPr/>
    </dgm:pt>
    <dgm:pt modelId="{D4FC9053-ACC7-4D9F-94A5-4E24437504B0}" type="pres">
      <dgm:prSet presAssocID="{4B83A3B5-5CF0-4648-A759-6C9EF28FB34F}" presName="aSpace" presStyleCnt="0"/>
      <dgm:spPr/>
    </dgm:pt>
    <dgm:pt modelId="{EE85216B-9CC5-464E-9D3B-D624ACA378EC}" type="pres">
      <dgm:prSet presAssocID="{0D473F13-10B5-4541-9967-71AF9FE425A7}" presName="compNode" presStyleCnt="0"/>
      <dgm:spPr/>
    </dgm:pt>
    <dgm:pt modelId="{D2E85A6B-D54D-4AF4-B35B-97AE54C5217C}" type="pres">
      <dgm:prSet presAssocID="{0D473F13-10B5-4541-9967-71AF9FE425A7}" presName="aNode" presStyleLbl="bgShp" presStyleIdx="1" presStyleCnt="2"/>
      <dgm:spPr/>
    </dgm:pt>
    <dgm:pt modelId="{5FD6C005-848F-49FD-931D-12A8DD8C4449}" type="pres">
      <dgm:prSet presAssocID="{0D473F13-10B5-4541-9967-71AF9FE425A7}" presName="textNode" presStyleLbl="bgShp" presStyleIdx="1" presStyleCnt="2"/>
      <dgm:spPr/>
    </dgm:pt>
    <dgm:pt modelId="{E0C4663B-7F32-46A9-A90A-35B09DF522BF}" type="pres">
      <dgm:prSet presAssocID="{0D473F13-10B5-4541-9967-71AF9FE425A7}" presName="compChildNode" presStyleCnt="0"/>
      <dgm:spPr/>
    </dgm:pt>
    <dgm:pt modelId="{FB2C0DBA-3507-4B70-AD8B-2CB82A490368}" type="pres">
      <dgm:prSet presAssocID="{0D473F13-10B5-4541-9967-71AF9FE425A7}" presName="theInnerList" presStyleCnt="0"/>
      <dgm:spPr/>
    </dgm:pt>
    <dgm:pt modelId="{374CFC37-C654-4A50-B02A-C79ACE93943A}" type="pres">
      <dgm:prSet presAssocID="{F843DFCC-EDE7-44A2-8924-4FD934928508}" presName="childNode" presStyleLbl="node1" presStyleIdx="1" presStyleCnt="2">
        <dgm:presLayoutVars>
          <dgm:bulletEnabled val="1"/>
        </dgm:presLayoutVars>
      </dgm:prSet>
      <dgm:spPr/>
    </dgm:pt>
  </dgm:ptLst>
  <dgm:cxnLst>
    <dgm:cxn modelId="{31C82C04-085B-4A6C-A2A0-50767EF3553D}" type="presOf" srcId="{0D473F13-10B5-4541-9967-71AF9FE425A7}" destId="{D2E85A6B-D54D-4AF4-B35B-97AE54C5217C}" srcOrd="0" destOrd="0" presId="urn:microsoft.com/office/officeart/2005/8/layout/lProcess2"/>
    <dgm:cxn modelId="{DA9D0C16-8615-414D-8E81-3E744CBC4E1F}" type="presOf" srcId="{D043746A-36F1-4568-B24E-C5EB3ECC283A}" destId="{4D070A1E-D89A-48E8-92F8-07F009065B0A}" srcOrd="0" destOrd="0" presId="urn:microsoft.com/office/officeart/2005/8/layout/lProcess2"/>
    <dgm:cxn modelId="{90CE862C-1C08-4ED0-8FDE-6905E208CE62}" srcId="{4B83A3B5-5CF0-4648-A759-6C9EF28FB34F}" destId="{B62DF26A-8461-42D5-91E4-4A25B67FFB30}" srcOrd="0" destOrd="0" parTransId="{C817822E-71E9-4A2C-9014-6E406443100B}" sibTransId="{5B9B5178-6DB7-4DC2-8ABF-5C5DD07138C0}"/>
    <dgm:cxn modelId="{1F865E36-D74B-4254-A74A-342EF361918C}" type="presOf" srcId="{B62DF26A-8461-42D5-91E4-4A25B67FFB30}" destId="{95811AD3-0552-4867-98FF-8F36609AFF4D}" srcOrd="0" destOrd="0" presId="urn:microsoft.com/office/officeart/2005/8/layout/lProcess2"/>
    <dgm:cxn modelId="{BF0881A0-2496-4145-9224-F615BCF0C32E}" type="presOf" srcId="{4B83A3B5-5CF0-4648-A759-6C9EF28FB34F}" destId="{F0C03D7A-467A-4688-B6D0-FD1F8A98728C}" srcOrd="0" destOrd="0" presId="urn:microsoft.com/office/officeart/2005/8/layout/lProcess2"/>
    <dgm:cxn modelId="{7DDCD3A6-34D6-4043-8F20-B28907916597}" srcId="{D043746A-36F1-4568-B24E-C5EB3ECC283A}" destId="{4B83A3B5-5CF0-4648-A759-6C9EF28FB34F}" srcOrd="0" destOrd="0" parTransId="{A501A8F7-472E-49EB-A3B5-121326B19236}" sibTransId="{00B06C4D-5908-4AE6-AD13-536C6D1F88E2}"/>
    <dgm:cxn modelId="{DFD4E1AB-773A-42B0-B7A0-5A6ABC6BAB8F}" type="presOf" srcId="{4B83A3B5-5CF0-4648-A759-6C9EF28FB34F}" destId="{7B30CD9F-7DE1-45CA-BF9D-50F433023B4E}" srcOrd="1" destOrd="0" presId="urn:microsoft.com/office/officeart/2005/8/layout/lProcess2"/>
    <dgm:cxn modelId="{E59D54B1-310B-4E0C-BDF9-218440F93C73}" type="presOf" srcId="{0D473F13-10B5-4541-9967-71AF9FE425A7}" destId="{5FD6C005-848F-49FD-931D-12A8DD8C4449}" srcOrd="1" destOrd="0" presId="urn:microsoft.com/office/officeart/2005/8/layout/lProcess2"/>
    <dgm:cxn modelId="{4261B0B1-32A6-4DB6-A01D-604706BB14EB}" type="presOf" srcId="{F843DFCC-EDE7-44A2-8924-4FD934928508}" destId="{374CFC37-C654-4A50-B02A-C79ACE93943A}" srcOrd="0" destOrd="0" presId="urn:microsoft.com/office/officeart/2005/8/layout/lProcess2"/>
    <dgm:cxn modelId="{CE6A4EBD-298B-43A3-99C4-F385AF77A282}" srcId="{0D473F13-10B5-4541-9967-71AF9FE425A7}" destId="{F843DFCC-EDE7-44A2-8924-4FD934928508}" srcOrd="0" destOrd="0" parTransId="{411C9434-DA49-49DF-9445-6C60DFE99176}" sibTransId="{8393394A-727B-4BFD-B203-7F175349BE4D}"/>
    <dgm:cxn modelId="{2B5C3AD8-BD38-4463-A44E-E635AD3C9A75}" srcId="{D043746A-36F1-4568-B24E-C5EB3ECC283A}" destId="{0D473F13-10B5-4541-9967-71AF9FE425A7}" srcOrd="1" destOrd="0" parTransId="{3C7A219A-0B26-414D-9FEB-67A2AE635FF8}" sibTransId="{CF55A4AC-6E1E-4FD6-B1DE-414CE0883279}"/>
    <dgm:cxn modelId="{1643DB28-5629-4277-BFE3-46464C936EB6}" type="presParOf" srcId="{4D070A1E-D89A-48E8-92F8-07F009065B0A}" destId="{7557300D-4E46-4D77-9406-5FB326DB2B6A}" srcOrd="0" destOrd="0" presId="urn:microsoft.com/office/officeart/2005/8/layout/lProcess2"/>
    <dgm:cxn modelId="{82E73086-17D8-4CAA-A1B0-84A6A4C78DEA}" type="presParOf" srcId="{7557300D-4E46-4D77-9406-5FB326DB2B6A}" destId="{F0C03D7A-467A-4688-B6D0-FD1F8A98728C}" srcOrd="0" destOrd="0" presId="urn:microsoft.com/office/officeart/2005/8/layout/lProcess2"/>
    <dgm:cxn modelId="{C434F8EC-1441-4DBE-8B33-1F65AD525E08}" type="presParOf" srcId="{7557300D-4E46-4D77-9406-5FB326DB2B6A}" destId="{7B30CD9F-7DE1-45CA-BF9D-50F433023B4E}" srcOrd="1" destOrd="0" presId="urn:microsoft.com/office/officeart/2005/8/layout/lProcess2"/>
    <dgm:cxn modelId="{39260FD9-5A5F-4420-82A8-92453938388C}" type="presParOf" srcId="{7557300D-4E46-4D77-9406-5FB326DB2B6A}" destId="{E8BF3402-0592-4BF1-94EC-722AD7BD3294}" srcOrd="2" destOrd="0" presId="urn:microsoft.com/office/officeart/2005/8/layout/lProcess2"/>
    <dgm:cxn modelId="{60830C9A-549D-461A-97D8-7F127A6C8D4E}" type="presParOf" srcId="{E8BF3402-0592-4BF1-94EC-722AD7BD3294}" destId="{938AC78F-C1CF-48DC-A50D-A7A9A556045A}" srcOrd="0" destOrd="0" presId="urn:microsoft.com/office/officeart/2005/8/layout/lProcess2"/>
    <dgm:cxn modelId="{7E3C3500-9F07-4DE1-9239-8A121256A610}" type="presParOf" srcId="{938AC78F-C1CF-48DC-A50D-A7A9A556045A}" destId="{95811AD3-0552-4867-98FF-8F36609AFF4D}" srcOrd="0" destOrd="0" presId="urn:microsoft.com/office/officeart/2005/8/layout/lProcess2"/>
    <dgm:cxn modelId="{6C78DAB0-B939-4BD9-8AD7-610B9C38E622}" type="presParOf" srcId="{4D070A1E-D89A-48E8-92F8-07F009065B0A}" destId="{D4FC9053-ACC7-4D9F-94A5-4E24437504B0}" srcOrd="1" destOrd="0" presId="urn:microsoft.com/office/officeart/2005/8/layout/lProcess2"/>
    <dgm:cxn modelId="{9197D90E-A254-4D61-9E6C-4A2385EEBB41}" type="presParOf" srcId="{4D070A1E-D89A-48E8-92F8-07F009065B0A}" destId="{EE85216B-9CC5-464E-9D3B-D624ACA378EC}" srcOrd="2" destOrd="0" presId="urn:microsoft.com/office/officeart/2005/8/layout/lProcess2"/>
    <dgm:cxn modelId="{238E7F1E-CDE9-4588-89F0-EA01B37CB739}" type="presParOf" srcId="{EE85216B-9CC5-464E-9D3B-D624ACA378EC}" destId="{D2E85A6B-D54D-4AF4-B35B-97AE54C5217C}" srcOrd="0" destOrd="0" presId="urn:microsoft.com/office/officeart/2005/8/layout/lProcess2"/>
    <dgm:cxn modelId="{1D612333-D652-412F-8DFD-F8D0D828D4F1}" type="presParOf" srcId="{EE85216B-9CC5-464E-9D3B-D624ACA378EC}" destId="{5FD6C005-848F-49FD-931D-12A8DD8C4449}" srcOrd="1" destOrd="0" presId="urn:microsoft.com/office/officeart/2005/8/layout/lProcess2"/>
    <dgm:cxn modelId="{00BB812E-D626-40FD-9DEB-6AF3507E3A19}" type="presParOf" srcId="{EE85216B-9CC5-464E-9D3B-D624ACA378EC}" destId="{E0C4663B-7F32-46A9-A90A-35B09DF522BF}" srcOrd="2" destOrd="0" presId="urn:microsoft.com/office/officeart/2005/8/layout/lProcess2"/>
    <dgm:cxn modelId="{03F43D51-3708-4E89-B446-9793523B524C}" type="presParOf" srcId="{E0C4663B-7F32-46A9-A90A-35B09DF522BF}" destId="{FB2C0DBA-3507-4B70-AD8B-2CB82A490368}" srcOrd="0" destOrd="0" presId="urn:microsoft.com/office/officeart/2005/8/layout/lProcess2"/>
    <dgm:cxn modelId="{2719E0F8-7357-46BE-AE24-25E9883A7D18}" type="presParOf" srcId="{FB2C0DBA-3507-4B70-AD8B-2CB82A490368}" destId="{374CFC37-C654-4A50-B02A-C79ACE93943A}"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45E22-9715-467A-9FA2-3204DBEC665C}">
      <dsp:nvSpPr>
        <dsp:cNvPr id="0" name=""/>
        <dsp:cNvSpPr/>
      </dsp:nvSpPr>
      <dsp:spPr>
        <a:xfrm>
          <a:off x="464" y="994667"/>
          <a:ext cx="1810819" cy="1086491"/>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Errors in data entry</a:t>
          </a:r>
          <a:endParaRPr lang="en-GB" sz="1600" kern="1200" dirty="0"/>
        </a:p>
      </dsp:txBody>
      <dsp:txXfrm>
        <a:off x="464" y="994667"/>
        <a:ext cx="1810819" cy="1086491"/>
      </dsp:txXfrm>
    </dsp:sp>
    <dsp:sp modelId="{8BF91F90-16AA-4DED-A688-C980D4BEEF14}">
      <dsp:nvSpPr>
        <dsp:cNvPr id="0" name=""/>
        <dsp:cNvSpPr/>
      </dsp:nvSpPr>
      <dsp:spPr>
        <a:xfrm>
          <a:off x="1992365" y="994667"/>
          <a:ext cx="1810819" cy="1086491"/>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a:t>Valid but exceptional situation</a:t>
          </a:r>
          <a:endParaRPr lang="en-US" altLang="en-US" sz="1600" kern="1200" dirty="0"/>
        </a:p>
      </dsp:txBody>
      <dsp:txXfrm>
        <a:off x="1992365" y="994667"/>
        <a:ext cx="1810819" cy="1086491"/>
      </dsp:txXfrm>
    </dsp:sp>
    <dsp:sp modelId="{E2F74D4B-2AA8-46B7-919A-489E6FFF6AFE}">
      <dsp:nvSpPr>
        <dsp:cNvPr id="0" name=""/>
        <dsp:cNvSpPr/>
      </dsp:nvSpPr>
      <dsp:spPr>
        <a:xfrm>
          <a:off x="464" y="2262240"/>
          <a:ext cx="1810819" cy="1086491"/>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a:t>Exceptional without likely explanation</a:t>
          </a:r>
          <a:endParaRPr lang="en-US" altLang="en-US" sz="1600" kern="1200" dirty="0"/>
        </a:p>
      </dsp:txBody>
      <dsp:txXfrm>
        <a:off x="464" y="2262240"/>
        <a:ext cx="1810819" cy="1086491"/>
      </dsp:txXfrm>
    </dsp:sp>
    <dsp:sp modelId="{6D65EDB1-E425-4714-859D-2577C105FBCE}">
      <dsp:nvSpPr>
        <dsp:cNvPr id="0" name=""/>
        <dsp:cNvSpPr/>
      </dsp:nvSpPr>
      <dsp:spPr>
        <a:xfrm>
          <a:off x="1992365" y="2262240"/>
          <a:ext cx="1810819" cy="1086491"/>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a:t>Ordinary by individual variables but unusual combination</a:t>
          </a:r>
          <a:endParaRPr lang="en-US" altLang="en-US" sz="1600" kern="1200" dirty="0"/>
        </a:p>
      </dsp:txBody>
      <dsp:txXfrm>
        <a:off x="1992365" y="2262240"/>
        <a:ext cx="1810819" cy="10864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EBD8D-3216-4B30-8499-6125E84C7F78}">
      <dsp:nvSpPr>
        <dsp:cNvPr id="0" name=""/>
        <dsp:cNvSpPr/>
      </dsp:nvSpPr>
      <dsp:spPr>
        <a:xfrm>
          <a:off x="0" y="290022"/>
          <a:ext cx="8229600" cy="403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C056B6-CB18-4BA4-AA66-097F7041A370}">
      <dsp:nvSpPr>
        <dsp:cNvPr id="0" name=""/>
        <dsp:cNvSpPr/>
      </dsp:nvSpPr>
      <dsp:spPr>
        <a:xfrm>
          <a:off x="411480" y="53862"/>
          <a:ext cx="5760720"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altLang="en-US" sz="1600" kern="1200" dirty="0">
              <a:solidFill>
                <a:schemeClr val="tx1"/>
              </a:solidFill>
            </a:rPr>
            <a:t>Open data file </a:t>
          </a:r>
          <a:r>
            <a:rPr lang="en-US" altLang="en-US" sz="1600" kern="1200" dirty="0" err="1">
              <a:solidFill>
                <a:schemeClr val="tx1"/>
              </a:solidFill>
            </a:rPr>
            <a:t>Showtime.Sav</a:t>
          </a:r>
          <a:endParaRPr lang="en-GB" sz="1600" kern="1200" dirty="0">
            <a:solidFill>
              <a:schemeClr val="tx1"/>
            </a:solidFill>
          </a:endParaRPr>
        </a:p>
      </dsp:txBody>
      <dsp:txXfrm>
        <a:off x="434537" y="76919"/>
        <a:ext cx="5714606" cy="426206"/>
      </dsp:txXfrm>
    </dsp:sp>
    <dsp:sp modelId="{625FF3B5-832A-4772-A06C-B0AE5BEA9934}">
      <dsp:nvSpPr>
        <dsp:cNvPr id="0" name=""/>
        <dsp:cNvSpPr/>
      </dsp:nvSpPr>
      <dsp:spPr>
        <a:xfrm>
          <a:off x="0" y="1015782"/>
          <a:ext cx="8229600" cy="403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D7304E-C86A-4FFF-A066-FB8E0E1228DA}">
      <dsp:nvSpPr>
        <dsp:cNvPr id="0" name=""/>
        <dsp:cNvSpPr/>
      </dsp:nvSpPr>
      <dsp:spPr>
        <a:xfrm>
          <a:off x="411480" y="779622"/>
          <a:ext cx="5760720"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altLang="en-US" sz="1600" kern="1200" dirty="0">
              <a:solidFill>
                <a:schemeClr val="tx1"/>
              </a:solidFill>
            </a:rPr>
            <a:t>Predict weekly gross revenue as a function of advertising</a:t>
          </a:r>
        </a:p>
      </dsp:txBody>
      <dsp:txXfrm>
        <a:off x="434537" y="802679"/>
        <a:ext cx="5714606" cy="426206"/>
      </dsp:txXfrm>
    </dsp:sp>
    <dsp:sp modelId="{93559C8A-EFF1-42CB-8AE6-BD3C3DF0D31C}">
      <dsp:nvSpPr>
        <dsp:cNvPr id="0" name=""/>
        <dsp:cNvSpPr/>
      </dsp:nvSpPr>
      <dsp:spPr>
        <a:xfrm>
          <a:off x="0" y="1741542"/>
          <a:ext cx="8229600" cy="403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B7D3FC-B4C2-4687-A66B-371252C486E8}">
      <dsp:nvSpPr>
        <dsp:cNvPr id="0" name=""/>
        <dsp:cNvSpPr/>
      </dsp:nvSpPr>
      <dsp:spPr>
        <a:xfrm>
          <a:off x="370385" y="1540768"/>
          <a:ext cx="5760720"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altLang="en-US" sz="1600" kern="1200" dirty="0">
              <a:solidFill>
                <a:schemeClr val="tx1"/>
              </a:solidFill>
            </a:rPr>
            <a:t>Run correlations of all three variables</a:t>
          </a:r>
        </a:p>
      </dsp:txBody>
      <dsp:txXfrm>
        <a:off x="393442" y="1563825"/>
        <a:ext cx="5714606" cy="426206"/>
      </dsp:txXfrm>
    </dsp:sp>
    <dsp:sp modelId="{EC2D6070-794C-4BB1-AA24-0A02E4CCCBBF}">
      <dsp:nvSpPr>
        <dsp:cNvPr id="0" name=""/>
        <dsp:cNvSpPr/>
      </dsp:nvSpPr>
      <dsp:spPr>
        <a:xfrm>
          <a:off x="0" y="2476872"/>
          <a:ext cx="8229600" cy="932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altLang="en-US" sz="1600" kern="1200" dirty="0"/>
            <a:t>Predict revenue from TV advertising</a:t>
          </a:r>
        </a:p>
        <a:p>
          <a:pPr marL="171450" lvl="1" indent="-171450" algn="l" defTabSz="711200">
            <a:lnSpc>
              <a:spcPct val="90000"/>
            </a:lnSpc>
            <a:spcBef>
              <a:spcPct val="0"/>
            </a:spcBef>
            <a:spcAft>
              <a:spcPct val="15000"/>
            </a:spcAft>
            <a:buChar char="•"/>
          </a:pPr>
          <a:r>
            <a:rPr lang="en-US" altLang="en-US" sz="1600" kern="1200" dirty="0"/>
            <a:t>Predict revenue from newspaper advertising</a:t>
          </a:r>
        </a:p>
      </dsp:txBody>
      <dsp:txXfrm>
        <a:off x="0" y="2476872"/>
        <a:ext cx="8229600" cy="932400"/>
      </dsp:txXfrm>
    </dsp:sp>
    <dsp:sp modelId="{B8028D31-99F4-4BD1-A4EE-E99FACDD322F}">
      <dsp:nvSpPr>
        <dsp:cNvPr id="0" name=""/>
        <dsp:cNvSpPr/>
      </dsp:nvSpPr>
      <dsp:spPr>
        <a:xfrm>
          <a:off x="411480" y="2231142"/>
          <a:ext cx="5760720"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altLang="en-US" sz="1600" kern="1200" dirty="0">
              <a:solidFill>
                <a:schemeClr val="tx1"/>
              </a:solidFill>
            </a:rPr>
            <a:t>Run two simple regressions</a:t>
          </a:r>
        </a:p>
      </dsp:txBody>
      <dsp:txXfrm>
        <a:off x="434537" y="2254199"/>
        <a:ext cx="5714606" cy="426206"/>
      </dsp:txXfrm>
    </dsp:sp>
    <dsp:sp modelId="{09BFC822-CA6A-42C8-B93B-65FA199D78E9}">
      <dsp:nvSpPr>
        <dsp:cNvPr id="0" name=""/>
        <dsp:cNvSpPr/>
      </dsp:nvSpPr>
      <dsp:spPr>
        <a:xfrm>
          <a:off x="0" y="3722262"/>
          <a:ext cx="8229600" cy="932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altLang="en-US" sz="1600" kern="1200" dirty="0"/>
            <a:t>Predict revenue</a:t>
          </a:r>
        </a:p>
        <a:p>
          <a:pPr marL="171450" lvl="1" indent="-171450" algn="l" defTabSz="711200">
            <a:lnSpc>
              <a:spcPct val="90000"/>
            </a:lnSpc>
            <a:spcBef>
              <a:spcPct val="0"/>
            </a:spcBef>
            <a:spcAft>
              <a:spcPct val="15000"/>
            </a:spcAft>
            <a:buChar char="•"/>
          </a:pPr>
          <a:r>
            <a:rPr lang="en-US" altLang="en-US" sz="1600" kern="1200" dirty="0"/>
            <a:t>From both types of advertising</a:t>
          </a:r>
        </a:p>
      </dsp:txBody>
      <dsp:txXfrm>
        <a:off x="0" y="3722262"/>
        <a:ext cx="8229600" cy="932400"/>
      </dsp:txXfrm>
    </dsp:sp>
    <dsp:sp modelId="{786C18CB-05B1-4EB5-8328-9FDBEFB2CDF2}">
      <dsp:nvSpPr>
        <dsp:cNvPr id="0" name=""/>
        <dsp:cNvSpPr/>
      </dsp:nvSpPr>
      <dsp:spPr>
        <a:xfrm>
          <a:off x="411480" y="3486102"/>
          <a:ext cx="5760720"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altLang="en-US" sz="1600" kern="1200" dirty="0">
              <a:solidFill>
                <a:schemeClr val="tx1"/>
              </a:solidFill>
            </a:rPr>
            <a:t>Run one multiple regression</a:t>
          </a:r>
        </a:p>
      </dsp:txBody>
      <dsp:txXfrm>
        <a:off x="434537" y="3509159"/>
        <a:ext cx="571460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0EF51-6383-4A18-84C5-38D13F63BBCC}">
      <dsp:nvSpPr>
        <dsp:cNvPr id="0" name=""/>
        <dsp:cNvSpPr/>
      </dsp:nvSpPr>
      <dsp:spPr>
        <a:xfrm>
          <a:off x="162083" y="331139"/>
          <a:ext cx="3838336" cy="1199480"/>
        </a:xfrm>
        <a:prstGeom prst="rect">
          <a:avLst/>
        </a:prstGeom>
        <a:solidFill>
          <a:schemeClr val="accent4">
            <a:alpha val="4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2448"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Correlations between IVs &gt; .9 or &lt; -.9</a:t>
          </a:r>
        </a:p>
      </dsp:txBody>
      <dsp:txXfrm>
        <a:off x="162083" y="331139"/>
        <a:ext cx="3838336" cy="1199480"/>
      </dsp:txXfrm>
    </dsp:sp>
    <dsp:sp modelId="{46DE2D20-951F-4FE8-8204-DD307C4FA481}">
      <dsp:nvSpPr>
        <dsp:cNvPr id="0" name=""/>
        <dsp:cNvSpPr/>
      </dsp:nvSpPr>
      <dsp:spPr>
        <a:xfrm>
          <a:off x="2152" y="157880"/>
          <a:ext cx="839636" cy="1259454"/>
        </a:xfrm>
        <a:prstGeom prst="rect">
          <a:avLst/>
        </a:prstGeom>
        <a:solidFill>
          <a:schemeClr val="accent4">
            <a:tint val="40000"/>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59F85B-8693-4065-8978-ED719AA38C0C}">
      <dsp:nvSpPr>
        <dsp:cNvPr id="0" name=""/>
        <dsp:cNvSpPr/>
      </dsp:nvSpPr>
      <dsp:spPr>
        <a:xfrm>
          <a:off x="4389110" y="331139"/>
          <a:ext cx="3838336" cy="1199480"/>
        </a:xfrm>
        <a:prstGeom prst="rect">
          <a:avLst/>
        </a:prstGeom>
        <a:solidFill>
          <a:schemeClr val="accent4">
            <a:alpha val="4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2448"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Unexpected signs on estimated coefficients</a:t>
          </a:r>
        </a:p>
      </dsp:txBody>
      <dsp:txXfrm>
        <a:off x="4389110" y="331139"/>
        <a:ext cx="3838336" cy="1199480"/>
      </dsp:txXfrm>
    </dsp:sp>
    <dsp:sp modelId="{9E4B6876-5980-4DD6-B074-A7701F934505}">
      <dsp:nvSpPr>
        <dsp:cNvPr id="0" name=""/>
        <dsp:cNvSpPr/>
      </dsp:nvSpPr>
      <dsp:spPr>
        <a:xfrm>
          <a:off x="4229179" y="157880"/>
          <a:ext cx="839636" cy="1259454"/>
        </a:xfrm>
        <a:prstGeom prst="rect">
          <a:avLst/>
        </a:prstGeom>
        <a:solidFill>
          <a:schemeClr val="accent4">
            <a:tint val="40000"/>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84CB0B-6E2C-42CA-B96E-1474518BF132}">
      <dsp:nvSpPr>
        <dsp:cNvPr id="0" name=""/>
        <dsp:cNvSpPr/>
      </dsp:nvSpPr>
      <dsp:spPr>
        <a:xfrm>
          <a:off x="162083" y="1841151"/>
          <a:ext cx="3838336" cy="1199480"/>
        </a:xfrm>
        <a:prstGeom prst="rect">
          <a:avLst/>
        </a:prstGeom>
        <a:solidFill>
          <a:schemeClr val="accent4">
            <a:alpha val="4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2448"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Large F (or Adj. R</a:t>
          </a:r>
          <a:r>
            <a:rPr lang="en-GB" sz="2500" kern="1200" baseline="30000" dirty="0"/>
            <a:t>2</a:t>
          </a:r>
          <a:r>
            <a:rPr lang="en-GB" sz="2500" kern="1200" dirty="0"/>
            <a:t>), small t</a:t>
          </a:r>
        </a:p>
      </dsp:txBody>
      <dsp:txXfrm>
        <a:off x="162083" y="1841151"/>
        <a:ext cx="3838336" cy="1199480"/>
      </dsp:txXfrm>
    </dsp:sp>
    <dsp:sp modelId="{D63F3558-51D6-4E4D-A721-F9C4D5405BBB}">
      <dsp:nvSpPr>
        <dsp:cNvPr id="0" name=""/>
        <dsp:cNvSpPr/>
      </dsp:nvSpPr>
      <dsp:spPr>
        <a:xfrm>
          <a:off x="2152" y="1667893"/>
          <a:ext cx="839636" cy="1259454"/>
        </a:xfrm>
        <a:prstGeom prst="rect">
          <a:avLst/>
        </a:prstGeom>
        <a:solidFill>
          <a:schemeClr val="accent4">
            <a:tint val="40000"/>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76D65B-DE86-4207-9251-17E319894D42}">
      <dsp:nvSpPr>
        <dsp:cNvPr id="0" name=""/>
        <dsp:cNvSpPr/>
      </dsp:nvSpPr>
      <dsp:spPr>
        <a:xfrm>
          <a:off x="4391263" y="1828796"/>
          <a:ext cx="3838336" cy="1199480"/>
        </a:xfrm>
        <a:prstGeom prst="rect">
          <a:avLst/>
        </a:prstGeom>
        <a:solidFill>
          <a:schemeClr val="accent4">
            <a:alpha val="4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2448"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VIF nearing or &gt; 10</a:t>
          </a:r>
        </a:p>
      </dsp:txBody>
      <dsp:txXfrm>
        <a:off x="4391263" y="1828796"/>
        <a:ext cx="3838336" cy="1199480"/>
      </dsp:txXfrm>
    </dsp:sp>
    <dsp:sp modelId="{E658269D-864A-4C9F-A473-55BE41F274A2}">
      <dsp:nvSpPr>
        <dsp:cNvPr id="0" name=""/>
        <dsp:cNvSpPr/>
      </dsp:nvSpPr>
      <dsp:spPr>
        <a:xfrm>
          <a:off x="4229179" y="1667893"/>
          <a:ext cx="839636" cy="1259454"/>
        </a:xfrm>
        <a:prstGeom prst="rect">
          <a:avLst/>
        </a:prstGeom>
        <a:solidFill>
          <a:schemeClr val="accent4">
            <a:tint val="40000"/>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B2F71-57E7-4295-B4E0-F0EBC43D2C67}">
      <dsp:nvSpPr>
        <dsp:cNvPr id="0" name=""/>
        <dsp:cNvSpPr/>
      </dsp:nvSpPr>
      <dsp:spPr>
        <a:xfrm>
          <a:off x="2275596" y="3351163"/>
          <a:ext cx="3838336" cy="1199480"/>
        </a:xfrm>
        <a:prstGeom prst="rect">
          <a:avLst/>
        </a:prstGeom>
        <a:solidFill>
          <a:schemeClr val="accent4">
            <a:alpha val="4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2448"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Cumulative Impact of all Indications</a:t>
          </a:r>
        </a:p>
      </dsp:txBody>
      <dsp:txXfrm>
        <a:off x="2275596" y="3351163"/>
        <a:ext cx="3838336" cy="1199480"/>
      </dsp:txXfrm>
    </dsp:sp>
    <dsp:sp modelId="{3CE940DC-A9C2-43DA-9292-76AEE123E3F3}">
      <dsp:nvSpPr>
        <dsp:cNvPr id="0" name=""/>
        <dsp:cNvSpPr/>
      </dsp:nvSpPr>
      <dsp:spPr>
        <a:xfrm>
          <a:off x="2115666" y="3177905"/>
          <a:ext cx="839636" cy="1259454"/>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7D3C6-FFFF-4911-8A9A-3CD12401EDE9}">
      <dsp:nvSpPr>
        <dsp:cNvPr id="0" name=""/>
        <dsp:cNvSpPr/>
      </dsp:nvSpPr>
      <dsp:spPr>
        <a:xfrm>
          <a:off x="2561034" y="2109"/>
          <a:ext cx="2881163" cy="13923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altLang="en-US" sz="2500" kern="1200" dirty="0">
              <a:solidFill>
                <a:schemeClr val="tx1"/>
              </a:solidFill>
            </a:rPr>
            <a:t>Assess degree of </a:t>
          </a:r>
          <a:r>
            <a:rPr lang="en-US" altLang="en-US" sz="2500" kern="1200" dirty="0" err="1">
              <a:solidFill>
                <a:schemeClr val="tx1"/>
              </a:solidFill>
            </a:rPr>
            <a:t>multicollinearity</a:t>
          </a:r>
          <a:endParaRPr lang="en-GB" sz="2500" kern="1200" dirty="0">
            <a:solidFill>
              <a:schemeClr val="tx1"/>
            </a:solidFill>
          </a:endParaRPr>
        </a:p>
      </dsp:txBody>
      <dsp:txXfrm>
        <a:off x="2629003" y="70078"/>
        <a:ext cx="2745225" cy="1256404"/>
      </dsp:txXfrm>
    </dsp:sp>
    <dsp:sp modelId="{02CA677D-C08B-44DD-AFF0-8AB94E6E01B8}">
      <dsp:nvSpPr>
        <dsp:cNvPr id="0" name=""/>
        <dsp:cNvSpPr/>
      </dsp:nvSpPr>
      <dsp:spPr>
        <a:xfrm>
          <a:off x="2561034" y="1464068"/>
          <a:ext cx="2881163" cy="139234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altLang="en-US" sz="2500" kern="1200" dirty="0">
              <a:solidFill>
                <a:schemeClr val="tx1"/>
              </a:solidFill>
            </a:rPr>
            <a:t>Determine the impact on results &amp; necessary remedies</a:t>
          </a:r>
        </a:p>
      </dsp:txBody>
      <dsp:txXfrm>
        <a:off x="2629003" y="1532037"/>
        <a:ext cx="2745225" cy="1256404"/>
      </dsp:txXfrm>
    </dsp:sp>
    <dsp:sp modelId="{11781DBB-E4F2-4767-9BBE-3A6CB83B443E}">
      <dsp:nvSpPr>
        <dsp:cNvPr id="0" name=""/>
        <dsp:cNvSpPr/>
      </dsp:nvSpPr>
      <dsp:spPr>
        <a:xfrm>
          <a:off x="2561034" y="2926028"/>
          <a:ext cx="2881163" cy="139234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altLang="en-US" sz="2500" kern="1200" dirty="0">
              <a:solidFill>
                <a:schemeClr val="tx1"/>
              </a:solidFill>
            </a:rPr>
            <a:t>Keep your own objective in mind</a:t>
          </a:r>
          <a:endParaRPr lang="en-GB" sz="2500" kern="1200" dirty="0">
            <a:solidFill>
              <a:schemeClr val="tx1"/>
            </a:solidFill>
          </a:endParaRPr>
        </a:p>
      </dsp:txBody>
      <dsp:txXfrm>
        <a:off x="2629003" y="2993997"/>
        <a:ext cx="2745225" cy="1256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09199-125B-4630-A080-8B99CF6C1AA6}">
      <dsp:nvSpPr>
        <dsp:cNvPr id="0" name=""/>
        <dsp:cNvSpPr/>
      </dsp:nvSpPr>
      <dsp:spPr>
        <a:xfrm>
          <a:off x="0" y="61062"/>
          <a:ext cx="82296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en-US" sz="2800" kern="1200" dirty="0"/>
            <a:t>Omit one or more of the highly correlated variables</a:t>
          </a:r>
          <a:endParaRPr lang="en-GB" sz="2800" kern="1200" dirty="0"/>
        </a:p>
      </dsp:txBody>
      <dsp:txXfrm>
        <a:off x="59399" y="120461"/>
        <a:ext cx="8110802" cy="1098002"/>
      </dsp:txXfrm>
    </dsp:sp>
    <dsp:sp modelId="{D90A311F-83CA-420C-ADC1-EC81DE0736B4}">
      <dsp:nvSpPr>
        <dsp:cNvPr id="0" name=""/>
        <dsp:cNvSpPr/>
      </dsp:nvSpPr>
      <dsp:spPr>
        <a:xfrm>
          <a:off x="0" y="1277862"/>
          <a:ext cx="8229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en-US" sz="2800" kern="1200" dirty="0"/>
            <a:t>Which one?</a:t>
          </a:r>
          <a:endParaRPr lang="en-GB" sz="2800" kern="1200" dirty="0">
            <a:solidFill>
              <a:schemeClr val="tx1"/>
            </a:solidFill>
          </a:endParaRPr>
        </a:p>
        <a:p>
          <a:pPr marL="285750" lvl="1" indent="-285750" algn="l" defTabSz="1244600">
            <a:lnSpc>
              <a:spcPct val="90000"/>
            </a:lnSpc>
            <a:spcBef>
              <a:spcPct val="0"/>
            </a:spcBef>
            <a:spcAft>
              <a:spcPct val="20000"/>
            </a:spcAft>
            <a:buChar char="•"/>
          </a:pPr>
          <a:r>
            <a:rPr lang="en-US" altLang="en-US" sz="2800" kern="1200" dirty="0">
              <a:solidFill>
                <a:schemeClr val="tx1"/>
              </a:solidFill>
            </a:rPr>
            <a:t>Rerun model</a:t>
          </a:r>
          <a:endParaRPr lang="en-GB" sz="2800" kern="1200" dirty="0">
            <a:solidFill>
              <a:schemeClr val="tx1"/>
            </a:solidFill>
          </a:endParaRPr>
        </a:p>
      </dsp:txBody>
      <dsp:txXfrm>
        <a:off x="0" y="1277862"/>
        <a:ext cx="8229600" cy="1076400"/>
      </dsp:txXfrm>
    </dsp:sp>
    <dsp:sp modelId="{59B8C0DF-CA3D-4049-AA85-0A3CA9E6B8B8}">
      <dsp:nvSpPr>
        <dsp:cNvPr id="0" name=""/>
        <dsp:cNvSpPr/>
      </dsp:nvSpPr>
      <dsp:spPr>
        <a:xfrm>
          <a:off x="0" y="2354262"/>
          <a:ext cx="82296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en-US" sz="2800" kern="1200" dirty="0"/>
            <a:t>Use the model for prediction or forecasting only</a:t>
          </a:r>
          <a:endParaRPr lang="en-GB" sz="2800" kern="1200" dirty="0"/>
        </a:p>
      </dsp:txBody>
      <dsp:txXfrm>
        <a:off x="59399" y="2413661"/>
        <a:ext cx="8110802" cy="1098002"/>
      </dsp:txXfrm>
    </dsp:sp>
    <dsp:sp modelId="{9684F4B2-F4F5-40B0-9087-35EA68EEF133}">
      <dsp:nvSpPr>
        <dsp:cNvPr id="0" name=""/>
        <dsp:cNvSpPr/>
      </dsp:nvSpPr>
      <dsp:spPr>
        <a:xfrm>
          <a:off x="0" y="3571062"/>
          <a:ext cx="8229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en-US" sz="2800" kern="1200" dirty="0"/>
            <a:t>Make no attempt to interpret the coefficients</a:t>
          </a:r>
          <a:endParaRPr lang="en-GB" sz="2800" kern="1200" dirty="0"/>
        </a:p>
      </dsp:txBody>
      <dsp:txXfrm>
        <a:off x="0" y="3571062"/>
        <a:ext cx="8229600"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30603-B807-4D14-987D-183899894250}">
      <dsp:nvSpPr>
        <dsp:cNvPr id="0" name=""/>
        <dsp:cNvSpPr/>
      </dsp:nvSpPr>
      <dsp:spPr>
        <a:xfrm>
          <a:off x="4073" y="1660306"/>
          <a:ext cx="1682743" cy="138791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a:t>Assume the </a:t>
          </a:r>
          <a:r>
            <a:rPr lang="en-US" altLang="en-US" sz="1300" i="1" kern="1200" dirty="0"/>
            <a:t>Year</a:t>
          </a:r>
          <a:r>
            <a:rPr lang="en-US" altLang="en-US" sz="1300" kern="1200" dirty="0"/>
            <a:t> measures length of time in business</a:t>
          </a:r>
        </a:p>
      </dsp:txBody>
      <dsp:txXfrm>
        <a:off x="36013" y="1692246"/>
        <a:ext cx="1618863" cy="1026621"/>
      </dsp:txXfrm>
    </dsp:sp>
    <dsp:sp modelId="{87D5DA08-5EA0-485F-A1B2-9EA2D05E04EE}">
      <dsp:nvSpPr>
        <dsp:cNvPr id="0" name=""/>
        <dsp:cNvSpPr/>
      </dsp:nvSpPr>
      <dsp:spPr>
        <a:xfrm>
          <a:off x="959175" y="2024780"/>
          <a:ext cx="1805649" cy="1805649"/>
        </a:xfrm>
        <a:prstGeom prst="leftCircularArrow">
          <a:avLst>
            <a:gd name="adj1" fmla="val 2879"/>
            <a:gd name="adj2" fmla="val 351988"/>
            <a:gd name="adj3" fmla="val 2127499"/>
            <a:gd name="adj4" fmla="val 9024489"/>
            <a:gd name="adj5" fmla="val 3359"/>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303F3D-EC55-4CF9-A876-50194BE470E6}">
      <dsp:nvSpPr>
        <dsp:cNvPr id="0" name=""/>
        <dsp:cNvSpPr/>
      </dsp:nvSpPr>
      <dsp:spPr>
        <a:xfrm>
          <a:off x="378016" y="2750808"/>
          <a:ext cx="1495771" cy="5948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b="0" kern="1200" dirty="0"/>
            <a:t>Open </a:t>
          </a:r>
          <a:r>
            <a:rPr lang="en-US" altLang="en-US" sz="1200" b="0" kern="1200" dirty="0" err="1"/>
            <a:t>Restaurant.sav</a:t>
          </a:r>
          <a:r>
            <a:rPr lang="en-US" altLang="en-US" sz="1200" b="0" kern="1200" dirty="0"/>
            <a:t> again</a:t>
          </a:r>
        </a:p>
      </dsp:txBody>
      <dsp:txXfrm>
        <a:off x="395438" y="2768230"/>
        <a:ext cx="1460927" cy="559975"/>
      </dsp:txXfrm>
    </dsp:sp>
    <dsp:sp modelId="{8ADAC3F8-86EC-451C-AEF6-DE368414EAF7}">
      <dsp:nvSpPr>
        <dsp:cNvPr id="0" name=""/>
        <dsp:cNvSpPr/>
      </dsp:nvSpPr>
      <dsp:spPr>
        <a:xfrm>
          <a:off x="2121319" y="1660306"/>
          <a:ext cx="1682743" cy="138791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a:t>From </a:t>
          </a:r>
          <a:r>
            <a:rPr lang="en-US" altLang="en-US" sz="1300" kern="1200" dirty="0" err="1"/>
            <a:t>Prev</a:t>
          </a:r>
          <a:r>
            <a:rPr lang="en-US" altLang="en-US" sz="1300" kern="1200" dirty="0"/>
            <a:t> Adv., Adv., Population</a:t>
          </a:r>
        </a:p>
        <a:p>
          <a:pPr marL="114300" lvl="1" indent="-114300" algn="l" defTabSz="577850">
            <a:lnSpc>
              <a:spcPct val="90000"/>
            </a:lnSpc>
            <a:spcBef>
              <a:spcPct val="0"/>
            </a:spcBef>
            <a:spcAft>
              <a:spcPct val="15000"/>
            </a:spcAft>
            <a:buChar char="•"/>
          </a:pPr>
          <a:r>
            <a:rPr lang="en-US" altLang="en-US" sz="1300" kern="1200" dirty="0"/>
            <a:t>Then add Year</a:t>
          </a:r>
        </a:p>
        <a:p>
          <a:pPr marL="114300" lvl="1" indent="-114300" algn="l" defTabSz="577850">
            <a:lnSpc>
              <a:spcPct val="90000"/>
            </a:lnSpc>
            <a:spcBef>
              <a:spcPct val="0"/>
            </a:spcBef>
            <a:spcAft>
              <a:spcPct val="15000"/>
            </a:spcAft>
            <a:buChar char="•"/>
          </a:pPr>
          <a:r>
            <a:rPr lang="en-US" altLang="en-US" sz="1300" kern="1200" dirty="0"/>
            <a:t>Check </a:t>
          </a:r>
          <a:r>
            <a:rPr lang="en-US" altLang="en-US" sz="1300" kern="1200" dirty="0" err="1"/>
            <a:t>Collinearity</a:t>
          </a:r>
          <a:r>
            <a:rPr lang="en-US" altLang="en-US" sz="1300" kern="1200" dirty="0"/>
            <a:t> Diagnostics</a:t>
          </a:r>
        </a:p>
      </dsp:txBody>
      <dsp:txXfrm>
        <a:off x="2153259" y="1989656"/>
        <a:ext cx="1618863" cy="1026621"/>
      </dsp:txXfrm>
    </dsp:sp>
    <dsp:sp modelId="{1CA88DF6-DC4E-439D-A96C-73791BDE9A32}">
      <dsp:nvSpPr>
        <dsp:cNvPr id="0" name=""/>
        <dsp:cNvSpPr/>
      </dsp:nvSpPr>
      <dsp:spPr>
        <a:xfrm>
          <a:off x="3062397" y="823676"/>
          <a:ext cx="2020667" cy="2020667"/>
        </a:xfrm>
        <a:prstGeom prst="circularArrow">
          <a:avLst>
            <a:gd name="adj1" fmla="val 2572"/>
            <a:gd name="adj2" fmla="val 312294"/>
            <a:gd name="adj3" fmla="val 19512196"/>
            <a:gd name="adj4" fmla="val 12575511"/>
            <a:gd name="adj5" fmla="val 3001"/>
          </a:avLst>
        </a:prstGeom>
        <a:solidFill>
          <a:schemeClr val="accent3">
            <a:hueOff val="1355300"/>
            <a:satOff val="50000"/>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21BDC1-4651-42AB-AD07-42BEF7E852B4}">
      <dsp:nvSpPr>
        <dsp:cNvPr id="0" name=""/>
        <dsp:cNvSpPr/>
      </dsp:nvSpPr>
      <dsp:spPr>
        <a:xfrm>
          <a:off x="2495262" y="1362897"/>
          <a:ext cx="1495771" cy="594819"/>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Run Regressions predicting sales</a:t>
          </a:r>
        </a:p>
      </dsp:txBody>
      <dsp:txXfrm>
        <a:off x="2512684" y="1380319"/>
        <a:ext cx="1460927" cy="559975"/>
      </dsp:txXfrm>
    </dsp:sp>
    <dsp:sp modelId="{253E5477-25F2-4D3D-A793-EA06603EE2F0}">
      <dsp:nvSpPr>
        <dsp:cNvPr id="0" name=""/>
        <dsp:cNvSpPr/>
      </dsp:nvSpPr>
      <dsp:spPr>
        <a:xfrm>
          <a:off x="4238565" y="1660306"/>
          <a:ext cx="1682743" cy="138791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a:solidFill>
                <a:schemeClr val="tx1"/>
              </a:solidFill>
            </a:rPr>
            <a:t>Anything suspicious?</a:t>
          </a:r>
        </a:p>
      </dsp:txBody>
      <dsp:txXfrm>
        <a:off x="4270505" y="1692246"/>
        <a:ext cx="1618863" cy="1026621"/>
      </dsp:txXfrm>
    </dsp:sp>
    <dsp:sp modelId="{B070EBBD-49F3-4636-8721-E5BF50BB9203}">
      <dsp:nvSpPr>
        <dsp:cNvPr id="0" name=""/>
        <dsp:cNvSpPr/>
      </dsp:nvSpPr>
      <dsp:spPr>
        <a:xfrm>
          <a:off x="5193666" y="2024780"/>
          <a:ext cx="1805649" cy="1805649"/>
        </a:xfrm>
        <a:prstGeom prst="leftCircularArrow">
          <a:avLst>
            <a:gd name="adj1" fmla="val 2879"/>
            <a:gd name="adj2" fmla="val 351988"/>
            <a:gd name="adj3" fmla="val 2127499"/>
            <a:gd name="adj4" fmla="val 9024489"/>
            <a:gd name="adj5" fmla="val 3359"/>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DC6EC0-F23B-4CFB-8C51-44DD6F5CE090}">
      <dsp:nvSpPr>
        <dsp:cNvPr id="0" name=""/>
        <dsp:cNvSpPr/>
      </dsp:nvSpPr>
      <dsp:spPr>
        <a:xfrm>
          <a:off x="4612508" y="2750808"/>
          <a:ext cx="1495771" cy="594819"/>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Run correlation including year</a:t>
          </a:r>
          <a:endParaRPr lang="en-GB" sz="1200" kern="1200" dirty="0"/>
        </a:p>
      </dsp:txBody>
      <dsp:txXfrm>
        <a:off x="4629930" y="2768230"/>
        <a:ext cx="1460927" cy="559975"/>
      </dsp:txXfrm>
    </dsp:sp>
    <dsp:sp modelId="{CB51F727-AFC3-4B1B-A705-D99904B898AE}">
      <dsp:nvSpPr>
        <dsp:cNvPr id="0" name=""/>
        <dsp:cNvSpPr/>
      </dsp:nvSpPr>
      <dsp:spPr>
        <a:xfrm>
          <a:off x="6355811" y="1660306"/>
          <a:ext cx="1682743" cy="138791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a:t>How do you know?</a:t>
          </a:r>
        </a:p>
        <a:p>
          <a:pPr marL="114300" lvl="1" indent="-114300" algn="l" defTabSz="577850">
            <a:lnSpc>
              <a:spcPct val="90000"/>
            </a:lnSpc>
            <a:spcBef>
              <a:spcPct val="0"/>
            </a:spcBef>
            <a:spcAft>
              <a:spcPct val="15000"/>
            </a:spcAft>
            <a:buChar char="•"/>
          </a:pPr>
          <a:r>
            <a:rPr lang="en-US" altLang="en-US" sz="1300" kern="1200" dirty="0"/>
            <a:t>If so, what next?</a:t>
          </a:r>
        </a:p>
      </dsp:txBody>
      <dsp:txXfrm>
        <a:off x="6387751" y="1989656"/>
        <a:ext cx="1618863" cy="1026621"/>
      </dsp:txXfrm>
    </dsp:sp>
    <dsp:sp modelId="{430382FD-E22B-4777-987A-591D2FC5385B}">
      <dsp:nvSpPr>
        <dsp:cNvPr id="0" name=""/>
        <dsp:cNvSpPr/>
      </dsp:nvSpPr>
      <dsp:spPr>
        <a:xfrm>
          <a:off x="6729754" y="1362897"/>
          <a:ext cx="1495771" cy="594819"/>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Does Multicollinearity appear to be present?</a:t>
          </a:r>
        </a:p>
      </dsp:txBody>
      <dsp:txXfrm>
        <a:off x="6747176" y="1380319"/>
        <a:ext cx="1460927" cy="559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C54C8-7E11-4DC6-9EEA-EC54ABF84776}">
      <dsp:nvSpPr>
        <dsp:cNvPr id="0" name=""/>
        <dsp:cNvSpPr/>
      </dsp:nvSpPr>
      <dsp:spPr>
        <a:xfrm>
          <a:off x="0" y="268647"/>
          <a:ext cx="7543800" cy="5528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5483" tIns="270764" rIns="585483" bIns="92456"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a:solidFill>
                <a:schemeClr val="tx1"/>
              </a:solidFill>
            </a:rPr>
            <a:t>Correlation between Year and Population = .986</a:t>
          </a:r>
        </a:p>
      </dsp:txBody>
      <dsp:txXfrm>
        <a:off x="0" y="268647"/>
        <a:ext cx="7543800" cy="552825"/>
      </dsp:txXfrm>
    </dsp:sp>
    <dsp:sp modelId="{E338BCC0-6ECF-4A69-B8DE-4BCA7979678E}">
      <dsp:nvSpPr>
        <dsp:cNvPr id="0" name=""/>
        <dsp:cNvSpPr/>
      </dsp:nvSpPr>
      <dsp:spPr>
        <a:xfrm>
          <a:off x="377190" y="76767"/>
          <a:ext cx="5280660"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577850">
            <a:lnSpc>
              <a:spcPct val="90000"/>
            </a:lnSpc>
            <a:spcBef>
              <a:spcPct val="0"/>
            </a:spcBef>
            <a:spcAft>
              <a:spcPct val="35000"/>
            </a:spcAft>
            <a:buNone/>
          </a:pPr>
          <a:r>
            <a:rPr lang="en-US" altLang="en-US" sz="1300" kern="1200" dirty="0"/>
            <a:t>From correlations</a:t>
          </a:r>
          <a:endParaRPr lang="en-GB" sz="1300" kern="1200" dirty="0"/>
        </a:p>
      </dsp:txBody>
      <dsp:txXfrm>
        <a:off x="395924" y="95501"/>
        <a:ext cx="5243192" cy="346292"/>
      </dsp:txXfrm>
    </dsp:sp>
    <dsp:sp modelId="{FF3278E3-6895-4E02-8855-CB2B95A46004}">
      <dsp:nvSpPr>
        <dsp:cNvPr id="0" name=""/>
        <dsp:cNvSpPr/>
      </dsp:nvSpPr>
      <dsp:spPr>
        <a:xfrm>
          <a:off x="0" y="1083552"/>
          <a:ext cx="7543800" cy="18427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5483" tIns="270764" rIns="585483" bIns="92456"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a:solidFill>
                <a:schemeClr val="tx1"/>
              </a:solidFill>
            </a:rPr>
            <a:t>Year is not significant</a:t>
          </a:r>
        </a:p>
        <a:p>
          <a:pPr marL="114300" lvl="1" indent="-114300" algn="l" defTabSz="577850">
            <a:lnSpc>
              <a:spcPct val="90000"/>
            </a:lnSpc>
            <a:spcBef>
              <a:spcPct val="0"/>
            </a:spcBef>
            <a:spcAft>
              <a:spcPct val="15000"/>
            </a:spcAft>
            <a:buChar char="•"/>
          </a:pPr>
          <a:r>
            <a:rPr lang="en-US" altLang="en-US" sz="1300" kern="1200" dirty="0">
              <a:solidFill>
                <a:schemeClr val="tx1"/>
              </a:solidFill>
            </a:rPr>
            <a:t>Population</a:t>
          </a:r>
        </a:p>
        <a:p>
          <a:pPr marL="228600" lvl="2" indent="-114300" algn="l" defTabSz="577850">
            <a:lnSpc>
              <a:spcPct val="90000"/>
            </a:lnSpc>
            <a:spcBef>
              <a:spcPct val="0"/>
            </a:spcBef>
            <a:spcAft>
              <a:spcPct val="15000"/>
            </a:spcAft>
            <a:buChar char="•"/>
          </a:pPr>
          <a:r>
            <a:rPr lang="en-US" altLang="en-US" sz="1300" kern="1200" dirty="0">
              <a:solidFill>
                <a:schemeClr val="tx1"/>
              </a:solidFill>
            </a:rPr>
            <a:t>Now negative sign</a:t>
          </a:r>
        </a:p>
        <a:p>
          <a:pPr marL="228600" lvl="2" indent="-114300" algn="l" defTabSz="577850">
            <a:lnSpc>
              <a:spcPct val="90000"/>
            </a:lnSpc>
            <a:spcBef>
              <a:spcPct val="0"/>
            </a:spcBef>
            <a:spcAft>
              <a:spcPct val="15000"/>
            </a:spcAft>
            <a:buChar char="•"/>
          </a:pPr>
          <a:r>
            <a:rPr lang="en-US" altLang="en-US" sz="1300" kern="1200" dirty="0">
              <a:solidFill>
                <a:schemeClr val="tx1"/>
              </a:solidFill>
            </a:rPr>
            <a:t>Now insignificant</a:t>
          </a:r>
        </a:p>
        <a:p>
          <a:pPr marL="114300" lvl="1" indent="-114300" algn="l" defTabSz="577850">
            <a:lnSpc>
              <a:spcPct val="90000"/>
            </a:lnSpc>
            <a:spcBef>
              <a:spcPct val="0"/>
            </a:spcBef>
            <a:spcAft>
              <a:spcPct val="15000"/>
            </a:spcAft>
            <a:buChar char="•"/>
          </a:pPr>
          <a:r>
            <a:rPr lang="en-US" altLang="en-US" sz="1300" kern="1200" dirty="0">
              <a:solidFill>
                <a:schemeClr val="tx1"/>
              </a:solidFill>
            </a:rPr>
            <a:t>VIF</a:t>
          </a:r>
        </a:p>
        <a:p>
          <a:pPr marL="228600" lvl="2" indent="-114300" algn="l" defTabSz="577850">
            <a:lnSpc>
              <a:spcPct val="90000"/>
            </a:lnSpc>
            <a:spcBef>
              <a:spcPct val="0"/>
            </a:spcBef>
            <a:spcAft>
              <a:spcPct val="15000"/>
            </a:spcAft>
            <a:buChar char="•"/>
          </a:pPr>
          <a:r>
            <a:rPr lang="en-US" altLang="en-US" sz="1300" kern="1200" dirty="0">
              <a:solidFill>
                <a:schemeClr val="tx1"/>
              </a:solidFill>
            </a:rPr>
            <a:t>Population &gt;&gt;&gt; 10</a:t>
          </a:r>
        </a:p>
        <a:p>
          <a:pPr marL="228600" lvl="2" indent="-114300" algn="l" defTabSz="577850">
            <a:lnSpc>
              <a:spcPct val="90000"/>
            </a:lnSpc>
            <a:spcBef>
              <a:spcPct val="0"/>
            </a:spcBef>
            <a:spcAft>
              <a:spcPct val="15000"/>
            </a:spcAft>
            <a:buChar char="•"/>
          </a:pPr>
          <a:r>
            <a:rPr lang="en-US" altLang="en-US" sz="1300" kern="1200" dirty="0">
              <a:solidFill>
                <a:schemeClr val="tx1"/>
              </a:solidFill>
            </a:rPr>
            <a:t>Year &gt;&gt;&gt; 10</a:t>
          </a:r>
        </a:p>
      </dsp:txBody>
      <dsp:txXfrm>
        <a:off x="0" y="1083552"/>
        <a:ext cx="7543800" cy="1842750"/>
      </dsp:txXfrm>
    </dsp:sp>
    <dsp:sp modelId="{88C2D3F8-FCB5-4C6B-8A0B-D2DB23A1BEBE}">
      <dsp:nvSpPr>
        <dsp:cNvPr id="0" name=""/>
        <dsp:cNvSpPr/>
      </dsp:nvSpPr>
      <dsp:spPr>
        <a:xfrm>
          <a:off x="377190" y="891672"/>
          <a:ext cx="5280660"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577850">
            <a:lnSpc>
              <a:spcPct val="90000"/>
            </a:lnSpc>
            <a:spcBef>
              <a:spcPct val="0"/>
            </a:spcBef>
            <a:spcAft>
              <a:spcPct val="35000"/>
            </a:spcAft>
            <a:buNone/>
          </a:pPr>
          <a:r>
            <a:rPr lang="en-US" altLang="en-US" sz="1300" kern="1200" dirty="0"/>
            <a:t>Regression Output – Increased Adj. R</a:t>
          </a:r>
          <a:r>
            <a:rPr lang="en-US" altLang="en-US" sz="1300" kern="1200" baseline="30000" dirty="0"/>
            <a:t>2</a:t>
          </a:r>
          <a:endParaRPr lang="en-US" altLang="en-US" sz="1300" kern="1200" dirty="0"/>
        </a:p>
      </dsp:txBody>
      <dsp:txXfrm>
        <a:off x="395924" y="910406"/>
        <a:ext cx="5243192" cy="346292"/>
      </dsp:txXfrm>
    </dsp:sp>
    <dsp:sp modelId="{E0143B48-5408-44A2-B4E0-61C2738AA3B9}">
      <dsp:nvSpPr>
        <dsp:cNvPr id="0" name=""/>
        <dsp:cNvSpPr/>
      </dsp:nvSpPr>
      <dsp:spPr>
        <a:xfrm>
          <a:off x="0" y="3188382"/>
          <a:ext cx="7543800" cy="7575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5483" tIns="270764" rIns="585483" bIns="92456"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a:solidFill>
                <a:schemeClr val="tx1"/>
              </a:solidFill>
            </a:rPr>
            <a:t>Use as is for predictions</a:t>
          </a:r>
        </a:p>
        <a:p>
          <a:pPr marL="114300" lvl="1" indent="-114300" algn="l" defTabSz="577850">
            <a:lnSpc>
              <a:spcPct val="90000"/>
            </a:lnSpc>
            <a:spcBef>
              <a:spcPct val="0"/>
            </a:spcBef>
            <a:spcAft>
              <a:spcPct val="15000"/>
            </a:spcAft>
            <a:buChar char="•"/>
          </a:pPr>
          <a:r>
            <a:rPr lang="en-US" altLang="en-US" sz="1300" kern="1200" dirty="0">
              <a:solidFill>
                <a:schemeClr val="tx1"/>
              </a:solidFill>
            </a:rPr>
            <a:t>Update model without one or more of collinear variables</a:t>
          </a:r>
        </a:p>
      </dsp:txBody>
      <dsp:txXfrm>
        <a:off x="0" y="3188382"/>
        <a:ext cx="7543800" cy="757575"/>
      </dsp:txXfrm>
    </dsp:sp>
    <dsp:sp modelId="{C627F483-23D9-4100-ADC9-EF88A16E55F8}">
      <dsp:nvSpPr>
        <dsp:cNvPr id="0" name=""/>
        <dsp:cNvSpPr/>
      </dsp:nvSpPr>
      <dsp:spPr>
        <a:xfrm>
          <a:off x="377190" y="2996502"/>
          <a:ext cx="5280660"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577850">
            <a:lnSpc>
              <a:spcPct val="90000"/>
            </a:lnSpc>
            <a:spcBef>
              <a:spcPct val="0"/>
            </a:spcBef>
            <a:spcAft>
              <a:spcPct val="35000"/>
            </a:spcAft>
            <a:buNone/>
          </a:pPr>
          <a:r>
            <a:rPr lang="en-US" altLang="en-US" sz="1300" kern="1200" dirty="0"/>
            <a:t>What should be done?</a:t>
          </a:r>
        </a:p>
      </dsp:txBody>
      <dsp:txXfrm>
        <a:off x="395924" y="3015236"/>
        <a:ext cx="5243192"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03D7A-467A-4688-B6D0-FD1F8A98728C}">
      <dsp:nvSpPr>
        <dsp:cNvPr id="0" name=""/>
        <dsp:cNvSpPr/>
      </dsp:nvSpPr>
      <dsp:spPr>
        <a:xfrm>
          <a:off x="3775" y="0"/>
          <a:ext cx="3631927"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Topic</a:t>
          </a:r>
        </a:p>
      </dsp:txBody>
      <dsp:txXfrm>
        <a:off x="3775" y="0"/>
        <a:ext cx="3631927" cy="1206817"/>
      </dsp:txXfrm>
    </dsp:sp>
    <dsp:sp modelId="{95811AD3-0552-4867-98FF-8F36609AFF4D}">
      <dsp:nvSpPr>
        <dsp:cNvPr id="0" name=""/>
        <dsp:cNvSpPr/>
      </dsp:nvSpPr>
      <dsp:spPr>
        <a:xfrm>
          <a:off x="366968" y="1206817"/>
          <a:ext cx="2905541" cy="261477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Logistic Regression</a:t>
          </a:r>
        </a:p>
      </dsp:txBody>
      <dsp:txXfrm>
        <a:off x="443552" y="1283401"/>
        <a:ext cx="2752373" cy="2461603"/>
      </dsp:txXfrm>
    </dsp:sp>
    <dsp:sp modelId="{D2E85A6B-D54D-4AF4-B35B-97AE54C5217C}">
      <dsp:nvSpPr>
        <dsp:cNvPr id="0" name=""/>
        <dsp:cNvSpPr/>
      </dsp:nvSpPr>
      <dsp:spPr>
        <a:xfrm>
          <a:off x="3908097" y="0"/>
          <a:ext cx="3631927"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Readings</a:t>
          </a:r>
        </a:p>
      </dsp:txBody>
      <dsp:txXfrm>
        <a:off x="3908097" y="0"/>
        <a:ext cx="3631927" cy="1206817"/>
      </dsp:txXfrm>
    </dsp:sp>
    <dsp:sp modelId="{374CFC37-C654-4A50-B02A-C79ACE93943A}">
      <dsp:nvSpPr>
        <dsp:cNvPr id="0" name=""/>
        <dsp:cNvSpPr/>
      </dsp:nvSpPr>
      <dsp:spPr>
        <a:xfrm>
          <a:off x="4271289" y="1206817"/>
          <a:ext cx="2905541" cy="261477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Chapter 3 &amp; 4</a:t>
          </a:r>
        </a:p>
      </dsp:txBody>
      <dsp:txXfrm>
        <a:off x="4347873" y="1283401"/>
        <a:ext cx="2752373" cy="24616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2C1D5-5A4B-4F4B-9C77-2A61249023A2}" type="datetimeFigureOut">
              <a:rPr lang="en-GB" smtClean="0"/>
              <a:t>19/10/2020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70424-A87B-45F2-BBDC-1DB927F5D611}" type="slidenum">
              <a:rPr lang="en-GB" smtClean="0"/>
              <a:t>‹#›</a:t>
            </a:fld>
            <a:endParaRPr lang="en-GB"/>
          </a:p>
        </p:txBody>
      </p:sp>
    </p:spTree>
    <p:extLst>
      <p:ext uri="{BB962C8B-B14F-4D97-AF65-F5344CB8AC3E}">
        <p14:creationId xmlns:p14="http://schemas.microsoft.com/office/powerpoint/2010/main" val="359022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If b</a:t>
            </a:r>
            <a:r>
              <a:rPr lang="en-GB" baseline="-25000" dirty="0"/>
              <a:t>3</a:t>
            </a:r>
            <a:r>
              <a:rPr lang="en-GB" dirty="0"/>
              <a:t> is significantly different</a:t>
            </a:r>
            <a:r>
              <a:rPr lang="en-GB" baseline="0" dirty="0"/>
              <a:t> from 0:</a:t>
            </a:r>
          </a:p>
          <a:p>
            <a:pPr marL="228600" indent="-228600">
              <a:buFont typeface="Arial" panose="020B0604020202020204" pitchFamily="34" charset="0"/>
              <a:buChar char="•"/>
            </a:pPr>
            <a:r>
              <a:rPr lang="en-GB" baseline="0" dirty="0"/>
              <a:t>Then b</a:t>
            </a:r>
            <a:r>
              <a:rPr lang="en-GB" baseline="-25000" dirty="0"/>
              <a:t>3</a:t>
            </a:r>
            <a:r>
              <a:rPr lang="en-GB" baseline="0" dirty="0"/>
              <a:t> is the incremental salary for a year of service when x = 1</a:t>
            </a:r>
          </a:p>
          <a:p>
            <a:pPr marL="685800" lvl="1" indent="-228600">
              <a:buFont typeface="Arial" panose="020B0604020202020204" pitchFamily="34" charset="0"/>
              <a:buChar char="•"/>
            </a:pPr>
            <a:r>
              <a:rPr lang="en-GB" baseline="0" dirty="0"/>
              <a:t>If b</a:t>
            </a:r>
            <a:r>
              <a:rPr lang="en-GB" baseline="-25000" dirty="0"/>
              <a:t>3</a:t>
            </a:r>
            <a:r>
              <a:rPr lang="en-GB" baseline="0" dirty="0"/>
              <a:t> is positive – women earn more per year of service than men</a:t>
            </a:r>
          </a:p>
          <a:p>
            <a:pPr marL="685800" lvl="1" indent="-228600">
              <a:buFont typeface="Arial" panose="020B0604020202020204" pitchFamily="34" charset="0"/>
              <a:buChar char="•"/>
            </a:pPr>
            <a:r>
              <a:rPr lang="en-GB" baseline="0" dirty="0"/>
              <a:t>If b</a:t>
            </a:r>
            <a:r>
              <a:rPr lang="en-GB" baseline="-25000" dirty="0"/>
              <a:t>3</a:t>
            </a:r>
            <a:r>
              <a:rPr lang="en-GB" baseline="0" dirty="0"/>
              <a:t> is negative – women earn less per year of service than men</a:t>
            </a:r>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2</a:t>
            </a:fld>
            <a:endParaRPr lang="en-GB"/>
          </a:p>
        </p:txBody>
      </p:sp>
    </p:spTree>
    <p:extLst>
      <p:ext uri="{BB962C8B-B14F-4D97-AF65-F5344CB8AC3E}">
        <p14:creationId xmlns:p14="http://schemas.microsoft.com/office/powerpoint/2010/main" val="103558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21</a:t>
            </a:fld>
            <a:endParaRPr lang="en-US" altLang="en-US"/>
          </a:p>
        </p:txBody>
      </p:sp>
    </p:spTree>
    <p:extLst>
      <p:ext uri="{BB962C8B-B14F-4D97-AF65-F5344CB8AC3E}">
        <p14:creationId xmlns:p14="http://schemas.microsoft.com/office/powerpoint/2010/main" val="1968605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22</a:t>
            </a:fld>
            <a:endParaRPr lang="en-US" altLang="en-US"/>
          </a:p>
        </p:txBody>
      </p:sp>
    </p:spTree>
    <p:extLst>
      <p:ext uri="{BB962C8B-B14F-4D97-AF65-F5344CB8AC3E}">
        <p14:creationId xmlns:p14="http://schemas.microsoft.com/office/powerpoint/2010/main" val="1968605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000" dirty="0" err="1"/>
              <a:t>Collinearity</a:t>
            </a:r>
            <a:r>
              <a:rPr lang="en-US" altLang="en-US" sz="2000" dirty="0"/>
              <a:t> Diagnostics </a:t>
            </a:r>
          </a:p>
          <a:p>
            <a:pPr marL="336488" indent="-336488">
              <a:buFont typeface="Arial" panose="020B0604020202020204" pitchFamily="34" charset="0"/>
              <a:buChar char="•"/>
            </a:pPr>
            <a:r>
              <a:rPr lang="en-US" altLang="en-US" sz="1800" dirty="0"/>
              <a:t>Tolerance: amount of variation </a:t>
            </a:r>
            <a:r>
              <a:rPr lang="en-US" altLang="en-US" sz="1800" u="sng" dirty="0">
                <a:solidFill>
                  <a:srgbClr val="FF0033"/>
                </a:solidFill>
              </a:rPr>
              <a:t>not</a:t>
            </a:r>
            <a:r>
              <a:rPr lang="en-US" altLang="en-US" sz="1800" dirty="0"/>
              <a:t> explained by other independent variables</a:t>
            </a:r>
          </a:p>
          <a:p>
            <a:pPr marL="785138" lvl="1" indent="-336488">
              <a:buFont typeface="Arial" panose="020B0604020202020204" pitchFamily="34" charset="0"/>
              <a:buChar char="•"/>
            </a:pPr>
            <a:r>
              <a:rPr lang="en-US" altLang="en-US" sz="1600" dirty="0"/>
              <a:t>Intuitively similar to 1-R</a:t>
            </a:r>
            <a:r>
              <a:rPr lang="en-US" altLang="en-US" sz="1600" baseline="30000" dirty="0"/>
              <a:t>2</a:t>
            </a:r>
          </a:p>
          <a:p>
            <a:pPr marL="785138" lvl="1" indent="-336488">
              <a:buFont typeface="Arial" panose="020B0604020202020204" pitchFamily="34" charset="0"/>
              <a:buChar char="•"/>
            </a:pPr>
            <a:r>
              <a:rPr lang="en-US" altLang="en-US" sz="1600" dirty="0"/>
              <a:t>Want this to be high – low indicates a problem</a:t>
            </a:r>
          </a:p>
          <a:p>
            <a:pPr marL="785138" lvl="1" indent="-336488">
              <a:buFont typeface="Arial" panose="020B0604020202020204" pitchFamily="34" charset="0"/>
              <a:buChar char="•"/>
            </a:pPr>
            <a:r>
              <a:rPr lang="en-US" altLang="en-US" sz="1600" dirty="0"/>
              <a:t>As R2 increases – Tolerance decreases</a:t>
            </a:r>
          </a:p>
          <a:p>
            <a:pPr marL="336488" indent="-336488">
              <a:buFont typeface="Arial" panose="020B0604020202020204" pitchFamily="34" charset="0"/>
              <a:buChar char="•"/>
            </a:pPr>
            <a:r>
              <a:rPr lang="en-US" altLang="en-US" sz="1800" dirty="0"/>
              <a:t>VIF </a:t>
            </a:r>
            <a:r>
              <a:rPr lang="en-US" altLang="en-US" sz="1800" dirty="0">
                <a:sym typeface="Symbol" pitchFamily="18" charset="2"/>
              </a:rPr>
              <a:t></a:t>
            </a:r>
            <a:r>
              <a:rPr lang="en-US" altLang="en-US" sz="1800" dirty="0"/>
              <a:t> Variance Inflation Factor = 1/ tolerance </a:t>
            </a:r>
          </a:p>
          <a:p>
            <a:pPr marL="336488" indent="-336488">
              <a:buFont typeface="Arial" panose="020B0604020202020204" pitchFamily="34" charset="0"/>
              <a:buChar char="•"/>
            </a:pPr>
            <a:r>
              <a:rPr lang="en-US" altLang="en-US" sz="1800" dirty="0"/>
              <a:t>VIF &gt; 10 is common threshold (</a:t>
            </a:r>
            <a:r>
              <a:rPr lang="en-US" altLang="en-US" sz="1800" b="1" dirty="0">
                <a:effectLst>
                  <a:outerShdw blurRad="38100" dist="38100" dir="2700000" algn="tl">
                    <a:srgbClr val="C0C0C0"/>
                  </a:outerShdw>
                </a:effectLst>
              </a:rPr>
              <a:t>without other evidence</a:t>
            </a:r>
            <a:r>
              <a:rPr lang="en-US" altLang="en-US" sz="1800" dirty="0"/>
              <a:t>)</a:t>
            </a:r>
          </a:p>
          <a:p>
            <a:pPr marL="336488" indent="-336488">
              <a:buFont typeface="Arial" panose="020B0604020202020204" pitchFamily="34" charset="0"/>
              <a:buChar char="•"/>
            </a:pPr>
            <a:r>
              <a:rPr lang="en-US" altLang="en-US" sz="1800" dirty="0"/>
              <a:t>(Don’t worry about other diagnostics provided)</a:t>
            </a:r>
          </a:p>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25</a:t>
            </a:fld>
            <a:endParaRPr lang="en-US" altLang="en-US"/>
          </a:p>
        </p:txBody>
      </p:sp>
    </p:spTree>
    <p:extLst>
      <p:ext uri="{BB962C8B-B14F-4D97-AF65-F5344CB8AC3E}">
        <p14:creationId xmlns:p14="http://schemas.microsoft.com/office/powerpoint/2010/main" val="221880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6488" marR="0" indent="-336488" algn="l" defTabSz="914400" rtl="0" eaLnBrk="1" fontAlgn="auto" latinLnBrk="0" hangingPunct="1">
              <a:lnSpc>
                <a:spcPct val="80000"/>
              </a:lnSpc>
              <a:spcBef>
                <a:spcPts val="0"/>
              </a:spcBef>
              <a:spcAft>
                <a:spcPts val="0"/>
              </a:spcAft>
              <a:buClrTx/>
              <a:buSzTx/>
              <a:buFont typeface="Arial" panose="020B0604020202020204" pitchFamily="34" charset="0"/>
              <a:buChar char="•"/>
              <a:tabLst/>
              <a:defRPr/>
            </a:pPr>
            <a:r>
              <a:rPr lang="en-US" altLang="en-US" sz="1800" dirty="0"/>
              <a:t>No one piece of evidence is sufficient – addressing multicollinearity depends on the accumulation of evidence</a:t>
            </a:r>
          </a:p>
          <a:p>
            <a:pPr marL="336488" indent="-336488">
              <a:lnSpc>
                <a:spcPct val="80000"/>
              </a:lnSpc>
              <a:buFont typeface="Arial" panose="020B0604020202020204" pitchFamily="34" charset="0"/>
              <a:buChar char="•"/>
            </a:pPr>
            <a:r>
              <a:rPr lang="en-US" altLang="en-US" sz="1800" dirty="0"/>
              <a:t>Correlation among independent variables</a:t>
            </a:r>
          </a:p>
          <a:p>
            <a:pPr marL="336488" indent="-336488">
              <a:lnSpc>
                <a:spcPct val="80000"/>
              </a:lnSpc>
              <a:buFont typeface="Arial" panose="020B0604020202020204" pitchFamily="34" charset="0"/>
              <a:buChar char="•"/>
            </a:pPr>
            <a:r>
              <a:rPr lang="en-US" altLang="en-US" sz="1800" dirty="0"/>
              <a:t>Not really independent variables</a:t>
            </a:r>
          </a:p>
          <a:p>
            <a:pPr marL="336488" indent="-336488">
              <a:lnSpc>
                <a:spcPct val="80000"/>
              </a:lnSpc>
              <a:buFont typeface="Arial" panose="020B0604020202020204" pitchFamily="34" charset="0"/>
              <a:buChar char="•"/>
            </a:pPr>
            <a:r>
              <a:rPr lang="en-US" altLang="en-US" sz="1800" dirty="0"/>
              <a:t>Can’t hold one constant and assess impact of another</a:t>
            </a:r>
          </a:p>
          <a:p>
            <a:pPr marL="336488" indent="-336488">
              <a:lnSpc>
                <a:spcPct val="80000"/>
              </a:lnSpc>
              <a:buFont typeface="Arial" panose="020B0604020202020204" pitchFamily="34" charset="0"/>
              <a:buChar char="•"/>
            </a:pPr>
            <a:r>
              <a:rPr lang="en-US" altLang="en-US" sz="1800" dirty="0"/>
              <a:t>Large F, small t indicates that there is still a good fit of the regression line (high Adj. R</a:t>
            </a:r>
            <a:r>
              <a:rPr lang="en-US" altLang="en-US" sz="1800" baseline="30000" dirty="0"/>
              <a:t>2</a:t>
            </a:r>
            <a:r>
              <a:rPr lang="en-US" altLang="en-US" sz="1800" dirty="0"/>
              <a:t>), but the individual parameter estimates are not good</a:t>
            </a:r>
          </a:p>
          <a:p>
            <a:pPr marL="336488" indent="-336488">
              <a:lnSpc>
                <a:spcPct val="80000"/>
              </a:lnSpc>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26</a:t>
            </a:fld>
            <a:endParaRPr lang="en-US" altLang="en-US"/>
          </a:p>
        </p:txBody>
      </p:sp>
    </p:spTree>
    <p:extLst>
      <p:ext uri="{BB962C8B-B14F-4D97-AF65-F5344CB8AC3E}">
        <p14:creationId xmlns:p14="http://schemas.microsoft.com/office/powerpoint/2010/main" val="2331641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ltLang="en-US" dirty="0"/>
              <a:t>From correlations</a:t>
            </a:r>
            <a:endParaRPr lang="en-GB" dirty="0"/>
          </a:p>
          <a:p>
            <a:pPr marL="628650" lvl="1" indent="-171450">
              <a:buFont typeface="Arial" panose="020B0604020202020204" pitchFamily="34" charset="0"/>
              <a:buChar char="•"/>
            </a:pPr>
            <a:r>
              <a:rPr lang="en-US" altLang="en-US" dirty="0">
                <a:solidFill>
                  <a:schemeClr val="bg1"/>
                </a:solidFill>
              </a:rPr>
              <a:t>Correlation between Year and Population = .986</a:t>
            </a:r>
          </a:p>
          <a:p>
            <a:pPr marL="171450" lvl="0" indent="-171450">
              <a:buFont typeface="Arial" panose="020B0604020202020204" pitchFamily="34" charset="0"/>
              <a:buChar char="•"/>
            </a:pPr>
            <a:r>
              <a:rPr lang="en-US" altLang="en-US" dirty="0"/>
              <a:t>Regression Output – Increased Adj. R</a:t>
            </a:r>
            <a:r>
              <a:rPr lang="en-US" altLang="en-US" baseline="30000" dirty="0"/>
              <a:t>2</a:t>
            </a:r>
            <a:endParaRPr lang="en-US" altLang="en-US" dirty="0"/>
          </a:p>
          <a:p>
            <a:pPr marL="628650" lvl="1" indent="-171450">
              <a:buFont typeface="Arial" panose="020B0604020202020204" pitchFamily="34" charset="0"/>
              <a:buChar char="•"/>
            </a:pPr>
            <a:r>
              <a:rPr lang="en-US" altLang="en-US" dirty="0">
                <a:solidFill>
                  <a:schemeClr val="bg1"/>
                </a:solidFill>
              </a:rPr>
              <a:t>Year is not significant</a:t>
            </a:r>
          </a:p>
          <a:p>
            <a:pPr marL="628650" lvl="1" indent="-171450">
              <a:buFont typeface="Arial" panose="020B0604020202020204" pitchFamily="34" charset="0"/>
              <a:buChar char="•"/>
            </a:pPr>
            <a:r>
              <a:rPr lang="en-US" altLang="en-US" dirty="0">
                <a:solidFill>
                  <a:schemeClr val="bg1"/>
                </a:solidFill>
              </a:rPr>
              <a:t>Population</a:t>
            </a:r>
          </a:p>
          <a:p>
            <a:pPr marL="1085850" lvl="2" indent="-171450">
              <a:buFont typeface="Arial" panose="020B0604020202020204" pitchFamily="34" charset="0"/>
              <a:buChar char="•"/>
            </a:pPr>
            <a:r>
              <a:rPr lang="en-US" altLang="en-US" dirty="0">
                <a:solidFill>
                  <a:schemeClr val="bg1"/>
                </a:solidFill>
              </a:rPr>
              <a:t>Now negative sign</a:t>
            </a:r>
          </a:p>
          <a:p>
            <a:pPr marL="1085850" lvl="2" indent="-171450">
              <a:buFont typeface="Arial" panose="020B0604020202020204" pitchFamily="34" charset="0"/>
              <a:buChar char="•"/>
            </a:pPr>
            <a:r>
              <a:rPr lang="en-US" altLang="en-US" dirty="0">
                <a:solidFill>
                  <a:schemeClr val="bg1"/>
                </a:solidFill>
              </a:rPr>
              <a:t>Now insignificant</a:t>
            </a:r>
          </a:p>
          <a:p>
            <a:pPr marL="628650" lvl="1" indent="-171450">
              <a:buFont typeface="Arial" panose="020B0604020202020204" pitchFamily="34" charset="0"/>
              <a:buChar char="•"/>
            </a:pPr>
            <a:r>
              <a:rPr lang="en-US" altLang="en-US" dirty="0">
                <a:solidFill>
                  <a:schemeClr val="bg1"/>
                </a:solidFill>
              </a:rPr>
              <a:t>VIF</a:t>
            </a:r>
          </a:p>
          <a:p>
            <a:pPr marL="1085850" lvl="2" indent="-171450">
              <a:buFont typeface="Arial" panose="020B0604020202020204" pitchFamily="34" charset="0"/>
              <a:buChar char="•"/>
            </a:pPr>
            <a:r>
              <a:rPr lang="en-US" altLang="en-US" dirty="0">
                <a:solidFill>
                  <a:schemeClr val="bg1"/>
                </a:solidFill>
              </a:rPr>
              <a:t>Population &gt;&gt;&gt; 10</a:t>
            </a:r>
          </a:p>
          <a:p>
            <a:pPr marL="1085850" lvl="2" indent="-171450">
              <a:buFont typeface="Arial" panose="020B0604020202020204" pitchFamily="34" charset="0"/>
              <a:buChar char="•"/>
            </a:pPr>
            <a:r>
              <a:rPr lang="en-US" altLang="en-US" dirty="0">
                <a:solidFill>
                  <a:schemeClr val="bg1"/>
                </a:solidFill>
              </a:rPr>
              <a:t>Year &gt;&gt;&gt; 10</a:t>
            </a:r>
          </a:p>
          <a:p>
            <a:pPr marL="171450" lvl="0" indent="-171450">
              <a:buFont typeface="Arial" panose="020B0604020202020204" pitchFamily="34" charset="0"/>
              <a:buChar char="•"/>
            </a:pPr>
            <a:r>
              <a:rPr lang="en-US" altLang="en-US" dirty="0"/>
              <a:t>What should be done?</a:t>
            </a:r>
          </a:p>
          <a:p>
            <a:pPr marL="628650" lvl="1" indent="-171450">
              <a:buFont typeface="Arial" panose="020B0604020202020204" pitchFamily="34" charset="0"/>
              <a:buChar char="•"/>
            </a:pPr>
            <a:r>
              <a:rPr lang="en-US" altLang="en-US" dirty="0">
                <a:solidFill>
                  <a:schemeClr val="bg1"/>
                </a:solidFill>
              </a:rPr>
              <a:t>Use as is for predictions</a:t>
            </a:r>
          </a:p>
          <a:p>
            <a:pPr marL="628650" lvl="1" indent="-171450">
              <a:buFont typeface="Arial" panose="020B0604020202020204" pitchFamily="34" charset="0"/>
              <a:buChar char="•"/>
            </a:pPr>
            <a:r>
              <a:rPr lang="en-US" altLang="en-US" dirty="0">
                <a:solidFill>
                  <a:schemeClr val="bg1"/>
                </a:solidFill>
              </a:rPr>
              <a:t>Update model without one or more of collinear variables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C9A5A667-B7F5-42D7-AA9C-9C000EF125EA}" type="slidenum">
              <a:rPr lang="en-GB" smtClean="0"/>
              <a:t>30</a:t>
            </a:fld>
            <a:endParaRPr lang="en-GB"/>
          </a:p>
        </p:txBody>
      </p:sp>
    </p:spTree>
    <p:extLst>
      <p:ext uri="{BB962C8B-B14F-4D97-AF65-F5344CB8AC3E}">
        <p14:creationId xmlns:p14="http://schemas.microsoft.com/office/powerpoint/2010/main" val="1884069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31</a:t>
            </a:fld>
            <a:endParaRPr lang="en-GB"/>
          </a:p>
        </p:txBody>
      </p:sp>
    </p:spTree>
    <p:extLst>
      <p:ext uri="{BB962C8B-B14F-4D97-AF65-F5344CB8AC3E}">
        <p14:creationId xmlns:p14="http://schemas.microsoft.com/office/powerpoint/2010/main" val="81312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a:t>
            </a:r>
          </a:p>
          <a:p>
            <a:r>
              <a:rPr lang="en-GB" dirty="0"/>
              <a:t>Legacy Dialog</a:t>
            </a:r>
          </a:p>
          <a:p>
            <a:pPr defTabSz="222559"/>
            <a:r>
              <a:rPr lang="en-GB" dirty="0"/>
              <a:t>Line → Multiple</a:t>
            </a:r>
          </a:p>
          <a:p>
            <a:pPr lvl="1" defTabSz="222559"/>
            <a:r>
              <a:rPr lang="en-GB" dirty="0"/>
              <a:t>Summaries</a:t>
            </a:r>
            <a:r>
              <a:rPr lang="en-GB" baseline="0" dirty="0"/>
              <a:t> for Groups of Cases</a:t>
            </a:r>
          </a:p>
          <a:p>
            <a:pPr lvl="1" defTabSz="222559"/>
            <a:r>
              <a:rPr lang="en-GB" baseline="0" dirty="0"/>
              <a:t>Define</a:t>
            </a:r>
          </a:p>
          <a:p>
            <a:pPr defTabSz="222559"/>
            <a:r>
              <a:rPr lang="en-GB" baseline="0" dirty="0"/>
              <a:t>Lines Represent</a:t>
            </a:r>
          </a:p>
          <a:p>
            <a:pPr defTabSz="222559"/>
            <a:r>
              <a:rPr lang="en-GB" baseline="0" dirty="0"/>
              <a:t>	Other Statistic (Mean)</a:t>
            </a:r>
          </a:p>
          <a:p>
            <a:pPr defTabSz="222559"/>
            <a:r>
              <a:rPr lang="en-GB" baseline="0" dirty="0"/>
              <a:t>	Variable: Sales</a:t>
            </a:r>
          </a:p>
          <a:p>
            <a:pPr defTabSz="222559"/>
            <a:r>
              <a:rPr lang="en-GB" baseline="0" dirty="0"/>
              <a:t>Category: Advertising Expenditure</a:t>
            </a:r>
          </a:p>
          <a:p>
            <a:pPr defTabSz="222559"/>
            <a:r>
              <a:rPr lang="en-GB" baseline="0" dirty="0"/>
              <a:t>Define Lines By: Price</a:t>
            </a:r>
          </a:p>
          <a:p>
            <a:pPr defTabSz="222559"/>
            <a:endParaRPr lang="en-GB" baseline="0" dirty="0"/>
          </a:p>
          <a:p>
            <a:pPr marL="336488" indent="-336488">
              <a:buFont typeface="Arial" panose="020B0604020202020204" pitchFamily="34" charset="0"/>
              <a:buChar char="•"/>
            </a:pPr>
            <a:r>
              <a:rPr lang="en-US" altLang="en-US" sz="1800" dirty="0"/>
              <a:t>Each line has a different slope</a:t>
            </a:r>
          </a:p>
          <a:p>
            <a:pPr marL="336488" indent="-336488">
              <a:buFont typeface="Arial" panose="020B0604020202020204" pitchFamily="34" charset="0"/>
              <a:buChar char="•"/>
            </a:pPr>
            <a:r>
              <a:rPr lang="en-US" altLang="en-US" sz="1800" dirty="0"/>
              <a:t>Advertising’s impact on sales differs depending on the price</a:t>
            </a:r>
          </a:p>
          <a:p>
            <a:pPr defTabSz="222559"/>
            <a:endParaRPr lang="en-GB" baseline="0"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3</a:t>
            </a:fld>
            <a:endParaRPr lang="en-US" altLang="en-US"/>
          </a:p>
        </p:txBody>
      </p:sp>
    </p:spTree>
    <p:extLst>
      <p:ext uri="{BB962C8B-B14F-4D97-AF65-F5344CB8AC3E}">
        <p14:creationId xmlns:p14="http://schemas.microsoft.com/office/powerpoint/2010/main" val="269352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if the interaction term is significant, the main effects (x1</a:t>
            </a:r>
            <a:r>
              <a:rPr lang="en-GB" baseline="0" dirty="0"/>
              <a:t> and x2) must be included in the model, even if not significant.</a:t>
            </a:r>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7</a:t>
            </a:fld>
            <a:endParaRPr lang="en-US" altLang="en-US"/>
          </a:p>
        </p:txBody>
      </p:sp>
    </p:spTree>
    <p:extLst>
      <p:ext uri="{BB962C8B-B14F-4D97-AF65-F5344CB8AC3E}">
        <p14:creationId xmlns:p14="http://schemas.microsoft.com/office/powerpoint/2010/main" val="167262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9</a:t>
            </a:fld>
            <a:endParaRPr lang="en-US" altLang="en-US"/>
          </a:p>
        </p:txBody>
      </p:sp>
    </p:spTree>
    <p:extLst>
      <p:ext uri="{BB962C8B-B14F-4D97-AF65-F5344CB8AC3E}">
        <p14:creationId xmlns:p14="http://schemas.microsoft.com/office/powerpoint/2010/main" val="2940797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10</a:t>
            </a:fld>
            <a:endParaRPr lang="en-US" altLang="en-US"/>
          </a:p>
        </p:txBody>
      </p:sp>
    </p:spTree>
    <p:extLst>
      <p:ext uri="{BB962C8B-B14F-4D97-AF65-F5344CB8AC3E}">
        <p14:creationId xmlns:p14="http://schemas.microsoft.com/office/powerpoint/2010/main" val="292309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2559" indent="-222559">
              <a:buFont typeface="Arial" panose="020B0604020202020204" pitchFamily="34" charset="0"/>
              <a:buChar char="•"/>
            </a:pPr>
            <a:r>
              <a:rPr lang="en-US" altLang="en-US" sz="2400" dirty="0"/>
              <a:t>Outlier: Data that are more extreme than majority</a:t>
            </a:r>
            <a:endParaRPr lang="en-US" altLang="en-US" sz="1600" dirty="0"/>
          </a:p>
          <a:p>
            <a:pPr marL="222559" indent="-222559">
              <a:buFont typeface="Arial" panose="020B0604020202020204" pitchFamily="34" charset="0"/>
              <a:buChar char="•"/>
            </a:pPr>
            <a:r>
              <a:rPr lang="en-US" altLang="en-US" sz="2400" dirty="0"/>
              <a:t>Detection</a:t>
            </a:r>
          </a:p>
          <a:p>
            <a:pPr marL="671209" lvl="1" indent="-222559">
              <a:buFont typeface="Arial" panose="020B0604020202020204" pitchFamily="34" charset="0"/>
              <a:buChar char="•"/>
            </a:pPr>
            <a:r>
              <a:rPr lang="en-US" altLang="en-US" sz="2000" dirty="0"/>
              <a:t>Looking at graphs of the data</a:t>
            </a:r>
          </a:p>
          <a:p>
            <a:pPr marL="222559" indent="-222559">
              <a:buFont typeface="Arial" panose="020B0604020202020204" pitchFamily="34" charset="0"/>
              <a:buChar char="•"/>
            </a:pPr>
            <a:r>
              <a:rPr lang="en-US" altLang="en-US" sz="2000" dirty="0"/>
              <a:t>With software</a:t>
            </a:r>
          </a:p>
          <a:p>
            <a:pPr marL="671209" lvl="1" indent="-222559">
              <a:buFont typeface="Arial" panose="020B0604020202020204" pitchFamily="34" charset="0"/>
              <a:buChar char="•"/>
            </a:pPr>
            <a:r>
              <a:rPr lang="en-US" altLang="en-US" sz="1800" dirty="0"/>
              <a:t>SPSS</a:t>
            </a:r>
          </a:p>
          <a:p>
            <a:pPr marL="1119860" lvl="2" indent="-222559">
              <a:buFont typeface="Arial" panose="020B0604020202020204" pitchFamily="34" charset="0"/>
              <a:buChar char="•"/>
            </a:pPr>
            <a:r>
              <a:rPr lang="en-US" altLang="en-US" sz="1600" dirty="0"/>
              <a:t>Analyze / Regression / Linear</a:t>
            </a:r>
          </a:p>
          <a:p>
            <a:pPr marL="1119860" lvl="2" indent="-222559">
              <a:buFont typeface="Arial" panose="020B0604020202020204" pitchFamily="34" charset="0"/>
              <a:buChar char="•"/>
            </a:pPr>
            <a:r>
              <a:rPr lang="en-US" altLang="en-US" sz="1600" dirty="0"/>
              <a:t>Statistics / </a:t>
            </a:r>
            <a:r>
              <a:rPr lang="en-US" altLang="en-US" sz="1600" dirty="0" err="1"/>
              <a:t>Casewise</a:t>
            </a:r>
            <a:r>
              <a:rPr lang="en-US" altLang="en-US" sz="1600" dirty="0"/>
              <a:t> diagnostics</a:t>
            </a:r>
          </a:p>
          <a:p>
            <a:pPr marL="1119860" lvl="2" indent="-222559">
              <a:buFont typeface="Arial" panose="020B0604020202020204" pitchFamily="34" charset="0"/>
              <a:buChar char="•"/>
            </a:pPr>
            <a:r>
              <a:rPr lang="en-US" altLang="en-US" sz="1600" dirty="0"/>
              <a:t>Outliers &gt; 3 standard deviations</a:t>
            </a:r>
          </a:p>
          <a:p>
            <a:pPr marL="671209" lvl="1" indent="-222559">
              <a:buFont typeface="Arial" panose="020B0604020202020204" pitchFamily="34" charset="0"/>
              <a:buChar char="•"/>
            </a:pPr>
            <a:r>
              <a:rPr lang="en-US" altLang="en-US" sz="1800" dirty="0"/>
              <a:t>EXCEL:  residual plots</a:t>
            </a:r>
          </a:p>
          <a:p>
            <a:pPr marL="1119860" lvl="2" indent="-222559">
              <a:buFont typeface="Arial" panose="020B0604020202020204" pitchFamily="34" charset="0"/>
              <a:buChar char="•"/>
            </a:pPr>
            <a:r>
              <a:rPr lang="en-US" altLang="en-US" sz="2000" dirty="0"/>
              <a:t>Usually a decision made by researcher</a:t>
            </a:r>
          </a:p>
        </p:txBody>
      </p:sp>
      <p:sp>
        <p:nvSpPr>
          <p:cNvPr id="4" name="Slide Number Placeholder 3"/>
          <p:cNvSpPr>
            <a:spLocks noGrp="1"/>
          </p:cNvSpPr>
          <p:nvPr>
            <p:ph type="sldNum" sz="quarter" idx="10"/>
          </p:nvPr>
        </p:nvSpPr>
        <p:spPr/>
        <p:txBody>
          <a:bodyPr/>
          <a:lstStyle/>
          <a:p>
            <a:fld id="{C9A5A667-B7F5-42D7-AA9C-9C000EF125EA}" type="slidenum">
              <a:rPr lang="en-GB" smtClean="0"/>
              <a:t>11</a:t>
            </a:fld>
            <a:endParaRPr lang="en-GB"/>
          </a:p>
        </p:txBody>
      </p:sp>
    </p:spTree>
    <p:extLst>
      <p:ext uri="{BB962C8B-B14F-4D97-AF65-F5344CB8AC3E}">
        <p14:creationId xmlns:p14="http://schemas.microsoft.com/office/powerpoint/2010/main" val="129156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14</a:t>
            </a:fld>
            <a:endParaRPr lang="en-US" altLang="en-US"/>
          </a:p>
        </p:txBody>
      </p:sp>
    </p:spTree>
    <p:extLst>
      <p:ext uri="{BB962C8B-B14F-4D97-AF65-F5344CB8AC3E}">
        <p14:creationId xmlns:p14="http://schemas.microsoft.com/office/powerpoint/2010/main" val="4042834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17</a:t>
            </a:fld>
            <a:endParaRPr lang="en-US" altLang="en-US"/>
          </a:p>
        </p:txBody>
      </p:sp>
    </p:spTree>
    <p:extLst>
      <p:ext uri="{BB962C8B-B14F-4D97-AF65-F5344CB8AC3E}">
        <p14:creationId xmlns:p14="http://schemas.microsoft.com/office/powerpoint/2010/main" val="294079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325" indent="-224325" defTabSz="897301" eaLnBrk="0" fontAlgn="base" hangingPunct="0">
              <a:lnSpc>
                <a:spcPct val="90000"/>
              </a:lnSpc>
              <a:spcBef>
                <a:spcPct val="40000"/>
              </a:spcBef>
              <a:spcAft>
                <a:spcPct val="0"/>
              </a:spcAft>
              <a:buFont typeface="Arial" panose="020B0604020202020204" pitchFamily="34" charset="0"/>
              <a:buChar char="•"/>
              <a:defRPr/>
            </a:pPr>
            <a:r>
              <a:rPr lang="en-GB" dirty="0" err="1">
                <a:latin typeface="Arial" charset="0"/>
              </a:rPr>
              <a:t>Multicollinearity</a:t>
            </a:r>
            <a:r>
              <a:rPr lang="en-GB" dirty="0">
                <a:latin typeface="Arial" charset="0"/>
              </a:rPr>
              <a:t> occurs when independent variables are so highly correlated with each other that it is difficult to come up with reliable estimates of their individual regression coefficients. </a:t>
            </a:r>
          </a:p>
          <a:p>
            <a:pPr marL="224325" indent="-224325" defTabSz="897301" eaLnBrk="0" fontAlgn="base" hangingPunct="0">
              <a:lnSpc>
                <a:spcPct val="90000"/>
              </a:lnSpc>
              <a:spcBef>
                <a:spcPct val="40000"/>
              </a:spcBef>
              <a:spcAft>
                <a:spcPct val="0"/>
              </a:spcAft>
              <a:buFont typeface="Arial" panose="020B0604020202020204" pitchFamily="34" charset="0"/>
              <a:buChar char="•"/>
              <a:defRPr/>
            </a:pPr>
            <a:r>
              <a:rPr lang="en-GB" dirty="0">
                <a:latin typeface="Arial" charset="0"/>
              </a:rPr>
              <a:t>When two variables are highly correlated, they are basically measuring the same phenomenon or construct. In other words, when two variables are highly correlated, they both convey essentially the same information. </a:t>
            </a:r>
          </a:p>
          <a:p>
            <a:pPr marL="224325" indent="-224325" defTabSz="897301" eaLnBrk="0" fontAlgn="base" hangingPunct="0">
              <a:lnSpc>
                <a:spcPct val="90000"/>
              </a:lnSpc>
              <a:spcBef>
                <a:spcPct val="40000"/>
              </a:spcBef>
              <a:spcAft>
                <a:spcPct val="0"/>
              </a:spcAft>
              <a:buFont typeface="Arial" panose="020B0604020202020204" pitchFamily="34" charset="0"/>
              <a:buChar char="•"/>
              <a:defRPr/>
            </a:pPr>
            <a:r>
              <a:rPr lang="en-GB" dirty="0">
                <a:latin typeface="Arial" charset="0"/>
              </a:rPr>
              <a:t>Essentially, one variable cannot be held constant while the impact of the other on the dependent variable is estimated.</a:t>
            </a:r>
          </a:p>
          <a:p>
            <a:pPr marL="224325" indent="-224325">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18</a:t>
            </a:fld>
            <a:endParaRPr lang="en-US" altLang="en-US"/>
          </a:p>
        </p:txBody>
      </p:sp>
    </p:spTree>
    <p:extLst>
      <p:ext uri="{BB962C8B-B14F-4D97-AF65-F5344CB8AC3E}">
        <p14:creationId xmlns:p14="http://schemas.microsoft.com/office/powerpoint/2010/main" val="62411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14FF-24DB-4C4A-9F1C-8F0412CA6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685D6A-3953-4EF2-8899-529DC6E47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78DE6A-30CE-4F09-8EF3-822022F23690}"/>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5" name="Footer Placeholder 4">
            <a:extLst>
              <a:ext uri="{FF2B5EF4-FFF2-40B4-BE49-F238E27FC236}">
                <a16:creationId xmlns:a16="http://schemas.microsoft.com/office/drawing/2014/main" id="{5A8C8216-EEFE-4075-8DD1-4EB47D00C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85C302-740F-4D95-BBF2-0C20684ED8C4}"/>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9289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0A8C-2B87-4F1B-A77C-9B3407B472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77A421-1F1C-4F49-82F2-49B72A687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05169C-FBB8-4906-8222-EC37A8608268}"/>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5" name="Footer Placeholder 4">
            <a:extLst>
              <a:ext uri="{FF2B5EF4-FFF2-40B4-BE49-F238E27FC236}">
                <a16:creationId xmlns:a16="http://schemas.microsoft.com/office/drawing/2014/main" id="{DE703410-C11F-4D06-A735-63F2E8AA90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E3751B-48E7-43F9-8B84-4282C1197737}"/>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6421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5EFD6-4AF6-4F78-97D2-1F25AFBAE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5A44CF-80A1-4D9A-9108-8421D26CF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C0BBBA-8932-476B-80F2-9017CC925D40}"/>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5" name="Footer Placeholder 4">
            <a:extLst>
              <a:ext uri="{FF2B5EF4-FFF2-40B4-BE49-F238E27FC236}">
                <a16:creationId xmlns:a16="http://schemas.microsoft.com/office/drawing/2014/main" id="{F4B858EF-72FD-4395-BF2E-C37902D1A5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87BEFD-A44F-4607-B6B1-E16B5D390748}"/>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3586413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extLst>
      <p:ext uri="{BB962C8B-B14F-4D97-AF65-F5344CB8AC3E}">
        <p14:creationId xmlns:p14="http://schemas.microsoft.com/office/powerpoint/2010/main" val="272586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EE8659-FA19-4835-8BD3-4548CF6E44E8}" type="datetimeFigureOut">
              <a:rPr lang="en-GB" smtClean="0"/>
              <a:t>19/10/2020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590FE9-8FE2-43EF-B25E-DED33342707A}" type="slidenum">
              <a:rPr lang="en-GB" smtClean="0"/>
              <a:t>‹#›</a:t>
            </a:fld>
            <a:endParaRPr lang="en-GB"/>
          </a:p>
        </p:txBody>
      </p:sp>
      <p:sp>
        <p:nvSpPr>
          <p:cNvPr id="12" name="Title 11"/>
          <p:cNvSpPr>
            <a:spLocks noGrp="1"/>
          </p:cNvSpPr>
          <p:nvPr>
            <p:ph type="title"/>
          </p:nvPr>
        </p:nvSpPr>
        <p:spPr>
          <a:xfrm>
            <a:off x="943363" y="337967"/>
            <a:ext cx="10341684" cy="1054250"/>
          </a:xfrm>
        </p:spPr>
        <p:txBody>
          <a:bodyPr/>
          <a:lstStyle>
            <a:lvl1pPr>
              <a:defRPr sz="4400">
                <a:solidFill>
                  <a:schemeClr val="tx2"/>
                </a:solidFil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772816"/>
            <a:ext cx="5071872" cy="4344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4"/>
          </p:nvPr>
        </p:nvSpPr>
        <p:spPr>
          <a:xfrm>
            <a:off x="6193535" y="1772816"/>
            <a:ext cx="5071872" cy="4344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333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664F-C962-42F3-9554-3B3523BCD9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FCAE09-B409-4EFD-9D3A-2B0547A68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6388C6-E8A4-42DF-A3C0-50ACDC8D5047}"/>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5" name="Footer Placeholder 4">
            <a:extLst>
              <a:ext uri="{FF2B5EF4-FFF2-40B4-BE49-F238E27FC236}">
                <a16:creationId xmlns:a16="http://schemas.microsoft.com/office/drawing/2014/main" id="{5A0B2F5D-25CB-4203-A991-F9780FC5ED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74BF4A-AA13-40DF-A6E5-348B0A484855}"/>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403114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03F7-7AF7-422E-8D27-4054B04E4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49173F-FBDB-46AB-B03A-2AA6EA96E8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4FEE5-ADAF-4322-B97C-D0A4C78C6122}"/>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5" name="Footer Placeholder 4">
            <a:extLst>
              <a:ext uri="{FF2B5EF4-FFF2-40B4-BE49-F238E27FC236}">
                <a16:creationId xmlns:a16="http://schemas.microsoft.com/office/drawing/2014/main" id="{D6AA7C81-8D43-4044-8DFF-2C0100EEC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B4B6EA-7B44-4FA1-8F58-2348EC50CC18}"/>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30131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50B9-89D7-451C-A9EA-7B87BB1A24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5ECB7C-23B0-495B-901A-F56B4457E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2110EDD-991A-4B35-AC6A-A40806FCB8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69EC57-3DE9-4526-B68B-F7C15CCA5C5D}"/>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6" name="Footer Placeholder 5">
            <a:extLst>
              <a:ext uri="{FF2B5EF4-FFF2-40B4-BE49-F238E27FC236}">
                <a16:creationId xmlns:a16="http://schemas.microsoft.com/office/drawing/2014/main" id="{3A04E868-48DB-49C5-AC51-8CCCE141C2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8F22ED-EAE9-4CAF-A7D5-6CA002D20F76}"/>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25444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EFC4-4E74-4F24-A79D-6DF30D81DB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7E2FDA-11A7-4BA8-84D2-5124542EF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D72C0-F159-4507-B6F3-2DB7228B0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8DB984-A58C-4E3F-A4BD-A0756B05D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45A807-5809-4D01-89D6-D44262CAB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AFD807-F57E-42A2-81D1-5499B8E8F889}"/>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8" name="Footer Placeholder 7">
            <a:extLst>
              <a:ext uri="{FF2B5EF4-FFF2-40B4-BE49-F238E27FC236}">
                <a16:creationId xmlns:a16="http://schemas.microsoft.com/office/drawing/2014/main" id="{D1C971D5-AD3C-4E1B-B17C-B8F8988EBC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B4F4FF9-C0A7-4686-9385-99E16C20342C}"/>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64476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1DD8-B28C-425C-A7E6-8278B22CB4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83815A-E4DD-414F-B56E-D3BE1FF1CE0D}"/>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4" name="Footer Placeholder 3">
            <a:extLst>
              <a:ext uri="{FF2B5EF4-FFF2-40B4-BE49-F238E27FC236}">
                <a16:creationId xmlns:a16="http://schemas.microsoft.com/office/drawing/2014/main" id="{7925099C-7DD6-4850-B9BC-66D8D760F9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DEA68F-8E05-4C9A-8C00-33AFDB6CFCFC}"/>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342529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63B38-7819-4598-A65B-4E1355A7107B}"/>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3" name="Footer Placeholder 2">
            <a:extLst>
              <a:ext uri="{FF2B5EF4-FFF2-40B4-BE49-F238E27FC236}">
                <a16:creationId xmlns:a16="http://schemas.microsoft.com/office/drawing/2014/main" id="{F9FD7CA6-26D3-4330-9FBE-009535B3D3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7E5590-E710-4690-8117-11574CC9D29D}"/>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36105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F7DA-E642-438D-8BC7-AB8DD5BA9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6F1AB9-2AD4-46BF-8922-70FBEC02A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F8E0426-2715-4139-B30A-FD11C6385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CDB89-5C80-4C83-BEA5-1D1EAF44EE56}"/>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6" name="Footer Placeholder 5">
            <a:extLst>
              <a:ext uri="{FF2B5EF4-FFF2-40B4-BE49-F238E27FC236}">
                <a16:creationId xmlns:a16="http://schemas.microsoft.com/office/drawing/2014/main" id="{DEEAD375-6853-4341-A345-CBB255B7B8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44D56C-BE51-4D1D-B02E-31A72BECB9E3}"/>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47382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2D27-C45F-4920-BA34-4A6CD6A19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35F69D2-4D72-4EF6-9C48-C26F0192E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9925AF-DED9-4002-A58B-A074175D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332A9-88F7-4B3B-A501-AB28C3E15F7A}"/>
              </a:ext>
            </a:extLst>
          </p:cNvPr>
          <p:cNvSpPr>
            <a:spLocks noGrp="1"/>
          </p:cNvSpPr>
          <p:nvPr>
            <p:ph type="dt" sz="half" idx="10"/>
          </p:nvPr>
        </p:nvSpPr>
        <p:spPr/>
        <p:txBody>
          <a:bodyPr/>
          <a:lstStyle/>
          <a:p>
            <a:fld id="{9E5C3686-D97C-4CBF-91E8-EDB0689BC636}" type="datetimeFigureOut">
              <a:rPr lang="en-GB" smtClean="0"/>
              <a:t>19/10/2020</a:t>
            </a:fld>
            <a:endParaRPr lang="en-GB"/>
          </a:p>
        </p:txBody>
      </p:sp>
      <p:sp>
        <p:nvSpPr>
          <p:cNvPr id="6" name="Footer Placeholder 5">
            <a:extLst>
              <a:ext uri="{FF2B5EF4-FFF2-40B4-BE49-F238E27FC236}">
                <a16:creationId xmlns:a16="http://schemas.microsoft.com/office/drawing/2014/main" id="{92A255C8-F997-4324-93D2-E109AF6E52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462689-2216-47EB-ABF2-6DECAA1C72D5}"/>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98610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383AE-4CCA-49C0-AD3A-B0E66EC87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F5122C-61AF-499B-89EC-6841EC86D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6CAC7B-736B-43A3-AD7D-7226CC84A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C3686-D97C-4CBF-91E8-EDB0689BC636}" type="datetimeFigureOut">
              <a:rPr lang="en-GB" smtClean="0"/>
              <a:t>19/10/2020</a:t>
            </a:fld>
            <a:endParaRPr lang="en-GB"/>
          </a:p>
        </p:txBody>
      </p:sp>
      <p:sp>
        <p:nvSpPr>
          <p:cNvPr id="5" name="Footer Placeholder 4">
            <a:extLst>
              <a:ext uri="{FF2B5EF4-FFF2-40B4-BE49-F238E27FC236}">
                <a16:creationId xmlns:a16="http://schemas.microsoft.com/office/drawing/2014/main" id="{8547791A-80AD-4001-BED0-8250282364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17967D-8DD2-4380-90C6-1E6DDE337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C95B1-5CC9-4D12-9684-4E90CAB9F105}" type="slidenum">
              <a:rPr lang="en-GB" smtClean="0"/>
              <a:t>‹#›</a:t>
            </a:fld>
            <a:endParaRPr lang="en-GB"/>
          </a:p>
        </p:txBody>
      </p:sp>
    </p:spTree>
    <p:extLst>
      <p:ext uri="{BB962C8B-B14F-4D97-AF65-F5344CB8AC3E}">
        <p14:creationId xmlns:p14="http://schemas.microsoft.com/office/powerpoint/2010/main" val="2897535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emf"/><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p:txBody>
          <a:bodyPr/>
          <a:lstStyle/>
          <a:p>
            <a:r>
              <a:rPr lang="en-GB" dirty="0"/>
              <a:t>7FNCE040W</a:t>
            </a:r>
          </a:p>
          <a:p>
            <a:r>
              <a:rPr lang="en-GB" dirty="0"/>
              <a:t>Business Analytics</a:t>
            </a:r>
          </a:p>
          <a:p>
            <a:r>
              <a:rPr lang="en-GB" dirty="0"/>
              <a:t>WEEK 3 Bite 3</a:t>
            </a:r>
          </a:p>
          <a:p>
            <a:r>
              <a:rPr lang="en-GB" dirty="0"/>
              <a:t>REVIEW of WEEK 3</a:t>
            </a:r>
          </a:p>
        </p:txBody>
      </p:sp>
    </p:spTree>
    <p:extLst>
      <p:ext uri="{BB962C8B-B14F-4D97-AF65-F5344CB8AC3E}">
        <p14:creationId xmlns:p14="http://schemas.microsoft.com/office/powerpoint/2010/main" val="99290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72" name="Rectangle 40"/>
          <p:cNvSpPr>
            <a:spLocks noGrp="1" noChangeArrowheads="1"/>
          </p:cNvSpPr>
          <p:nvPr>
            <p:ph type="title"/>
          </p:nvPr>
        </p:nvSpPr>
        <p:spPr/>
        <p:txBody>
          <a:bodyPr/>
          <a:lstStyle/>
          <a:p>
            <a:r>
              <a:rPr lang="en-US" altLang="en-US"/>
              <a:t>Problem: Outliers</a:t>
            </a:r>
          </a:p>
        </p:txBody>
      </p:sp>
      <p:pic>
        <p:nvPicPr>
          <p:cNvPr id="178" name="Picture 43"/>
          <p:cNvPicPr>
            <a:picLocks noGrp="1" noChangeAspect="1" noChangeArrowheads="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2211023" y="1773238"/>
            <a:ext cx="3801205" cy="4343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2" name="Content Placeholder 1"/>
          <p:cNvGraphicFramePr>
            <a:graphicFrameLocks noGrp="1"/>
          </p:cNvGraphicFramePr>
          <p:nvPr>
            <p:ph sz="quarter" idx="14"/>
          </p:nvPr>
        </p:nvGraphicFramePr>
        <p:xfrm>
          <a:off x="6169025" y="1773238"/>
          <a:ext cx="3803650" cy="434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649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4" name="Rectangle 8"/>
          <p:cNvSpPr>
            <a:spLocks noGrp="1" noChangeArrowheads="1"/>
          </p:cNvSpPr>
          <p:nvPr>
            <p:ph type="title"/>
          </p:nvPr>
        </p:nvSpPr>
        <p:spPr/>
        <p:txBody>
          <a:bodyPr/>
          <a:lstStyle/>
          <a:p>
            <a:r>
              <a:rPr lang="en-US" altLang="en-US"/>
              <a:t>Residual Analysis</a:t>
            </a:r>
          </a:p>
        </p:txBody>
      </p:sp>
      <p:sp>
        <p:nvSpPr>
          <p:cNvPr id="510985" name="Rectangle 9"/>
          <p:cNvSpPr>
            <a:spLocks noGrp="1" noChangeArrowheads="1"/>
          </p:cNvSpPr>
          <p:nvPr>
            <p:ph sz="quarter" idx="13"/>
          </p:nvPr>
        </p:nvSpPr>
        <p:spPr>
          <a:prstGeom prst="rect">
            <a:avLst/>
          </a:prstGeom>
        </p:spPr>
        <p:txBody>
          <a:bodyPr>
            <a:normAutofit/>
          </a:bodyPr>
          <a:lstStyle/>
          <a:p>
            <a:r>
              <a:rPr lang="en-US" altLang="en-US"/>
              <a:t>Open Bank Data 2.sav</a:t>
            </a:r>
          </a:p>
          <a:p>
            <a:pPr lvl="3"/>
            <a:endParaRPr lang="en-US" altLang="en-US"/>
          </a:p>
          <a:p>
            <a:r>
              <a:rPr lang="en-US" altLang="en-US"/>
              <a:t>Rerun the regression</a:t>
            </a:r>
          </a:p>
          <a:p>
            <a:pPr lvl="1"/>
            <a:r>
              <a:rPr lang="en-US" altLang="en-US"/>
              <a:t>Female</a:t>
            </a:r>
          </a:p>
          <a:p>
            <a:pPr lvl="1"/>
            <a:r>
              <a:rPr lang="en-US" altLang="en-US"/>
              <a:t>Yrs at Bank</a:t>
            </a:r>
          </a:p>
          <a:p>
            <a:pPr lvl="4"/>
            <a:endParaRPr lang="en-US" altLang="en-US"/>
          </a:p>
          <a:p>
            <a:r>
              <a:rPr lang="en-US" altLang="en-US"/>
              <a:t>Select Statistics box</a:t>
            </a:r>
          </a:p>
          <a:p>
            <a:pPr lvl="1"/>
            <a:r>
              <a:rPr lang="en-US" altLang="en-US"/>
              <a:t>Click Statistics Box</a:t>
            </a:r>
          </a:p>
          <a:p>
            <a:pPr lvl="1"/>
            <a:r>
              <a:rPr lang="en-US" altLang="en-US"/>
              <a:t>Under Residuals</a:t>
            </a:r>
          </a:p>
          <a:p>
            <a:pPr lvl="1"/>
            <a:r>
              <a:rPr lang="en-US" altLang="en-US"/>
              <a:t>Select Casewise Diagnostics</a:t>
            </a:r>
            <a:endParaRPr lang="en-US" altLang="en-US" dirty="0"/>
          </a:p>
        </p:txBody>
      </p:sp>
      <p:pic>
        <p:nvPicPr>
          <p:cNvPr id="6146" name="Picture 2"/>
          <p:cNvPicPr>
            <a:picLocks noGrp="1" noChangeAspect="1" noChangeArrowheads="1"/>
          </p:cNvPicPr>
          <p:nvPr>
            <p:ph sz="quarter" idx="14"/>
          </p:nvPr>
        </p:nvPicPr>
        <p:blipFill>
          <a:blip r:embed="rId3" cstate="print">
            <a:extLst>
              <a:ext uri="{28A0092B-C50C-407E-A947-70E740481C1C}">
                <a14:useLocalDpi xmlns:a14="http://schemas.microsoft.com/office/drawing/2010/main" val="0"/>
              </a:ext>
            </a:extLst>
          </a:blip>
          <a:stretch>
            <a:fillRect/>
          </a:stretch>
        </p:blipFill>
        <p:spPr bwMode="auto">
          <a:xfrm>
            <a:off x="5303913" y="2132857"/>
            <a:ext cx="4666487" cy="2880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147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a:t>Regression Output</a:t>
            </a:r>
            <a:endParaRPr lang="en-GB" dirty="0"/>
          </a:p>
        </p:txBody>
      </p:sp>
      <p:pic>
        <p:nvPicPr>
          <p:cNvPr id="1026"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tretch/>
        </p:blipFill>
        <p:spPr>
          <a:xfrm>
            <a:off x="2542470" y="1846264"/>
            <a:ext cx="7151511" cy="4022725"/>
          </a:xfrm>
        </p:spPr>
      </p:pic>
      <p:sp>
        <p:nvSpPr>
          <p:cNvPr id="5" name="Oval 4"/>
          <p:cNvSpPr/>
          <p:nvPr/>
        </p:nvSpPr>
        <p:spPr>
          <a:xfrm>
            <a:off x="2423592" y="4818666"/>
            <a:ext cx="3888432" cy="12961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979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1D4A-26A7-4AAF-9D76-548FE2D1A3A9}"/>
              </a:ext>
            </a:extLst>
          </p:cNvPr>
          <p:cNvSpPr>
            <a:spLocks noGrp="1"/>
          </p:cNvSpPr>
          <p:nvPr>
            <p:ph type="title"/>
          </p:nvPr>
        </p:nvSpPr>
        <p:spPr/>
        <p:txBody>
          <a:bodyPr/>
          <a:lstStyle/>
          <a:p>
            <a:endParaRPr lang="en-GB"/>
          </a:p>
        </p:txBody>
      </p:sp>
      <p:pic>
        <p:nvPicPr>
          <p:cNvPr id="9" name="Content Placeholder 8">
            <a:extLst>
              <a:ext uri="{FF2B5EF4-FFF2-40B4-BE49-F238E27FC236}">
                <a16:creationId xmlns:a16="http://schemas.microsoft.com/office/drawing/2014/main" id="{2A5FE810-9028-4E27-8DEA-7D433FBE5187}"/>
              </a:ext>
            </a:extLst>
          </p:cNvPr>
          <p:cNvPicPr>
            <a:picLocks noGrp="1" noChangeAspect="1"/>
          </p:cNvPicPr>
          <p:nvPr>
            <p:ph idx="1"/>
          </p:nvPr>
        </p:nvPicPr>
        <p:blipFill>
          <a:blip r:embed="rId2"/>
          <a:stretch>
            <a:fillRect/>
          </a:stretch>
        </p:blipFill>
        <p:spPr>
          <a:xfrm>
            <a:off x="3143674" y="1846264"/>
            <a:ext cx="4320479" cy="4022725"/>
          </a:xfrm>
          <a:prstGeom prst="rect">
            <a:avLst/>
          </a:prstGeom>
        </p:spPr>
      </p:pic>
    </p:spTree>
    <p:extLst>
      <p:ext uri="{BB962C8B-B14F-4D97-AF65-F5344CB8AC3E}">
        <p14:creationId xmlns:p14="http://schemas.microsoft.com/office/powerpoint/2010/main" val="4927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2" name="Rectangle 4"/>
          <p:cNvSpPr>
            <a:spLocks noGrp="1" noChangeArrowheads="1"/>
          </p:cNvSpPr>
          <p:nvPr>
            <p:ph type="title"/>
          </p:nvPr>
        </p:nvSpPr>
        <p:spPr>
          <a:xfrm>
            <a:off x="2152650" y="278862"/>
            <a:ext cx="7886700" cy="1325563"/>
          </a:xfrm>
        </p:spPr>
        <p:txBody>
          <a:bodyPr/>
          <a:lstStyle/>
          <a:p>
            <a:r>
              <a:rPr lang="en-US" altLang="en-US" dirty="0"/>
              <a:t>Residuals (Errors)</a:t>
            </a:r>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791744" y="2093050"/>
            <a:ext cx="5020424" cy="3952156"/>
          </a:xfrm>
        </p:spPr>
      </p:pic>
      <p:grpSp>
        <p:nvGrpSpPr>
          <p:cNvPr id="2" name="Group 1"/>
          <p:cNvGrpSpPr/>
          <p:nvPr/>
        </p:nvGrpSpPr>
        <p:grpSpPr>
          <a:xfrm>
            <a:off x="7553300" y="4587719"/>
            <a:ext cx="685800" cy="613404"/>
            <a:chOff x="3208361" y="2506444"/>
            <a:chExt cx="685800" cy="613404"/>
          </a:xfrm>
        </p:grpSpPr>
        <p:sp>
          <p:nvSpPr>
            <p:cNvPr id="514055" name="Text Box 7"/>
            <p:cNvSpPr txBox="1">
              <a:spLocks noChangeArrowheads="1"/>
            </p:cNvSpPr>
            <p:nvPr/>
          </p:nvSpPr>
          <p:spPr bwMode="auto">
            <a:xfrm>
              <a:off x="3208361" y="2506444"/>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dirty="0">
                  <a:solidFill>
                    <a:schemeClr val="accent1"/>
                  </a:solidFill>
                </a:rPr>
                <a:t>208</a:t>
              </a:r>
            </a:p>
          </p:txBody>
        </p:sp>
        <p:sp>
          <p:nvSpPr>
            <p:cNvPr id="514056" name="Line 8"/>
            <p:cNvSpPr>
              <a:spLocks noChangeShapeType="1"/>
            </p:cNvSpPr>
            <p:nvPr/>
          </p:nvSpPr>
          <p:spPr bwMode="auto">
            <a:xfrm>
              <a:off x="3511581" y="2794830"/>
              <a:ext cx="0" cy="325018"/>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14063" name="Group 15"/>
          <p:cNvGrpSpPr>
            <a:grpSpLocks/>
          </p:cNvGrpSpPr>
          <p:nvPr/>
        </p:nvGrpSpPr>
        <p:grpSpPr bwMode="auto">
          <a:xfrm>
            <a:off x="7903032" y="2270281"/>
            <a:ext cx="1636918" cy="338138"/>
            <a:chOff x="2400" y="1200"/>
            <a:chExt cx="925" cy="213"/>
          </a:xfrm>
        </p:grpSpPr>
        <p:sp>
          <p:nvSpPr>
            <p:cNvPr id="514064" name="Text Box 16"/>
            <p:cNvSpPr txBox="1">
              <a:spLocks noChangeArrowheads="1"/>
            </p:cNvSpPr>
            <p:nvPr/>
          </p:nvSpPr>
          <p:spPr bwMode="auto">
            <a:xfrm>
              <a:off x="2640" y="1200"/>
              <a:ext cx="6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dirty="0">
                  <a:solidFill>
                    <a:schemeClr val="accent1"/>
                  </a:solidFill>
                </a:rPr>
                <a:t>204 &amp; 205</a:t>
              </a:r>
            </a:p>
          </p:txBody>
        </p:sp>
        <p:sp>
          <p:nvSpPr>
            <p:cNvPr id="514065" name="Line 17"/>
            <p:cNvSpPr>
              <a:spLocks noChangeShapeType="1"/>
            </p:cNvSpPr>
            <p:nvPr/>
          </p:nvSpPr>
          <p:spPr bwMode="auto">
            <a:xfrm flipH="1">
              <a:off x="2400" y="1344"/>
              <a:ext cx="240" cy="48"/>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extLst>
      <p:ext uri="{BB962C8B-B14F-4D97-AF65-F5344CB8AC3E}">
        <p14:creationId xmlns:p14="http://schemas.microsoft.com/office/powerpoint/2010/main" val="71657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7092-8216-4C4E-A56B-A8EC0E7322EC}"/>
              </a:ext>
            </a:extLst>
          </p:cNvPr>
          <p:cNvSpPr>
            <a:spLocks noGrp="1"/>
          </p:cNvSpPr>
          <p:nvPr>
            <p:ph type="title"/>
          </p:nvPr>
        </p:nvSpPr>
        <p:spPr>
          <a:xfrm>
            <a:off x="1919536" y="286605"/>
            <a:ext cx="8280920" cy="1450757"/>
          </a:xfrm>
        </p:spPr>
        <p:txBody>
          <a:bodyPr>
            <a:normAutofit/>
          </a:bodyPr>
          <a:lstStyle/>
          <a:p>
            <a:r>
              <a:rPr lang="en-GB" sz="3600" dirty="0"/>
              <a:t>Errors -Scatter diagram of residuals vs employee</a:t>
            </a:r>
          </a:p>
        </p:txBody>
      </p:sp>
      <p:pic>
        <p:nvPicPr>
          <p:cNvPr id="4" name="Content Placeholder 3">
            <a:extLst>
              <a:ext uri="{FF2B5EF4-FFF2-40B4-BE49-F238E27FC236}">
                <a16:creationId xmlns:a16="http://schemas.microsoft.com/office/drawing/2014/main" id="{84598847-6EE0-463E-8038-EA330AE59606}"/>
              </a:ext>
            </a:extLst>
          </p:cNvPr>
          <p:cNvPicPr>
            <a:picLocks noGrp="1" noChangeAspect="1"/>
          </p:cNvPicPr>
          <p:nvPr>
            <p:ph idx="1"/>
          </p:nvPr>
        </p:nvPicPr>
        <p:blipFill>
          <a:blip r:embed="rId2"/>
          <a:stretch>
            <a:fillRect/>
          </a:stretch>
        </p:blipFill>
        <p:spPr>
          <a:xfrm>
            <a:off x="2710084" y="1846264"/>
            <a:ext cx="6482261" cy="4022725"/>
          </a:xfrm>
          <a:prstGeom prst="rect">
            <a:avLst/>
          </a:prstGeom>
        </p:spPr>
      </p:pic>
    </p:spTree>
    <p:extLst>
      <p:ext uri="{BB962C8B-B14F-4D97-AF65-F5344CB8AC3E}">
        <p14:creationId xmlns:p14="http://schemas.microsoft.com/office/powerpoint/2010/main" val="2226430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64" name="Rectangle 12"/>
          <p:cNvSpPr>
            <a:spLocks noGrp="1" noChangeArrowheads="1"/>
          </p:cNvSpPr>
          <p:nvPr>
            <p:ph type="title"/>
          </p:nvPr>
        </p:nvSpPr>
        <p:spPr/>
        <p:txBody>
          <a:bodyPr/>
          <a:lstStyle/>
          <a:p>
            <a:r>
              <a:rPr lang="en-US" altLang="en-US" dirty="0"/>
              <a:t>Problem: Outliers</a:t>
            </a:r>
            <a:endParaRPr lang="en-US" altLang="en-US" dirty="0">
              <a:solidFill>
                <a:schemeClr val="tx1"/>
              </a:solidFill>
            </a:endParaRPr>
          </a:p>
        </p:txBody>
      </p:sp>
      <p:graphicFrame>
        <p:nvGraphicFramePr>
          <p:cNvPr id="7" name="Content Placeholder 6"/>
          <p:cNvGraphicFramePr>
            <a:graphicFrameLocks noGrp="1"/>
          </p:cNvGraphicFramePr>
          <p:nvPr>
            <p:ph sz="quarter" idx="13"/>
          </p:nvPr>
        </p:nvGraphicFramePr>
        <p:xfrm>
          <a:off x="2209801" y="1773238"/>
          <a:ext cx="8218499" cy="1752600"/>
        </p:xfrm>
        <a:graphic>
          <a:graphicData uri="http://schemas.openxmlformats.org/drawingml/2006/table">
            <a:tbl>
              <a:tblPr firstRow="1" bandRow="1">
                <a:tableStyleId>{21E4AEA4-8DFA-4A89-87EB-49C32662AFE0}</a:tableStyleId>
              </a:tblPr>
              <a:tblGrid>
                <a:gridCol w="779961">
                  <a:extLst>
                    <a:ext uri="{9D8B030D-6E8A-4147-A177-3AD203B41FA5}">
                      <a16:colId xmlns:a16="http://schemas.microsoft.com/office/drawing/2014/main" val="20000"/>
                    </a:ext>
                  </a:extLst>
                </a:gridCol>
                <a:gridCol w="899164">
                  <a:extLst>
                    <a:ext uri="{9D8B030D-6E8A-4147-A177-3AD203B41FA5}">
                      <a16:colId xmlns:a16="http://schemas.microsoft.com/office/drawing/2014/main" val="20001"/>
                    </a:ext>
                  </a:extLst>
                </a:gridCol>
                <a:gridCol w="980909">
                  <a:extLst>
                    <a:ext uri="{9D8B030D-6E8A-4147-A177-3AD203B41FA5}">
                      <a16:colId xmlns:a16="http://schemas.microsoft.com/office/drawing/2014/main" val="20002"/>
                    </a:ext>
                  </a:extLst>
                </a:gridCol>
                <a:gridCol w="899164">
                  <a:extLst>
                    <a:ext uri="{9D8B030D-6E8A-4147-A177-3AD203B41FA5}">
                      <a16:colId xmlns:a16="http://schemas.microsoft.com/office/drawing/2014/main" val="20003"/>
                    </a:ext>
                  </a:extLst>
                </a:gridCol>
                <a:gridCol w="817421">
                  <a:extLst>
                    <a:ext uri="{9D8B030D-6E8A-4147-A177-3AD203B41FA5}">
                      <a16:colId xmlns:a16="http://schemas.microsoft.com/office/drawing/2014/main" val="20004"/>
                    </a:ext>
                  </a:extLst>
                </a:gridCol>
                <a:gridCol w="1102386">
                  <a:extLst>
                    <a:ext uri="{9D8B030D-6E8A-4147-A177-3AD203B41FA5}">
                      <a16:colId xmlns:a16="http://schemas.microsoft.com/office/drawing/2014/main" val="20005"/>
                    </a:ext>
                  </a:extLst>
                </a:gridCol>
                <a:gridCol w="777681">
                  <a:extLst>
                    <a:ext uri="{9D8B030D-6E8A-4147-A177-3AD203B41FA5}">
                      <a16:colId xmlns:a16="http://schemas.microsoft.com/office/drawing/2014/main" val="20006"/>
                    </a:ext>
                  </a:extLst>
                </a:gridCol>
                <a:gridCol w="817421">
                  <a:extLst>
                    <a:ext uri="{9D8B030D-6E8A-4147-A177-3AD203B41FA5}">
                      <a16:colId xmlns:a16="http://schemas.microsoft.com/office/drawing/2014/main" val="20007"/>
                    </a:ext>
                  </a:extLst>
                </a:gridCol>
                <a:gridCol w="1144392">
                  <a:extLst>
                    <a:ext uri="{9D8B030D-6E8A-4147-A177-3AD203B41FA5}">
                      <a16:colId xmlns:a16="http://schemas.microsoft.com/office/drawing/2014/main" val="20008"/>
                    </a:ext>
                  </a:extLst>
                </a:gridCol>
              </a:tblGrid>
              <a:tr h="370840">
                <a:tc>
                  <a:txBody>
                    <a:bodyPr/>
                    <a:lstStyle/>
                    <a:p>
                      <a:pPr algn="ctr"/>
                      <a:r>
                        <a:rPr lang="en-GB" dirty="0" err="1"/>
                        <a:t>Emp</a:t>
                      </a:r>
                      <a:endParaRPr lang="en-GB" dirty="0"/>
                    </a:p>
                  </a:txBody>
                  <a:tcPr marL="98088" marR="98088" anchor="ctr"/>
                </a:tc>
                <a:tc>
                  <a:txBody>
                    <a:bodyPr/>
                    <a:lstStyle/>
                    <a:p>
                      <a:pPr algn="ctr"/>
                      <a:r>
                        <a:rPr lang="en-GB" dirty="0"/>
                        <a:t>Edu Level</a:t>
                      </a:r>
                    </a:p>
                  </a:txBody>
                  <a:tcPr marL="98088" marR="98088" anchor="ctr"/>
                </a:tc>
                <a:tc>
                  <a:txBody>
                    <a:bodyPr/>
                    <a:lstStyle/>
                    <a:p>
                      <a:pPr algn="ctr"/>
                      <a:r>
                        <a:rPr lang="en-GB" dirty="0"/>
                        <a:t>Job Grade</a:t>
                      </a:r>
                    </a:p>
                  </a:txBody>
                  <a:tcPr marL="98088" marR="98088" anchor="ctr"/>
                </a:tc>
                <a:tc>
                  <a:txBody>
                    <a:bodyPr/>
                    <a:lstStyle/>
                    <a:p>
                      <a:pPr algn="ctr"/>
                      <a:r>
                        <a:rPr lang="en-GB" dirty="0" err="1"/>
                        <a:t>Yr</a:t>
                      </a:r>
                      <a:r>
                        <a:rPr lang="en-GB" dirty="0"/>
                        <a:t> Hired</a:t>
                      </a:r>
                    </a:p>
                  </a:txBody>
                  <a:tcPr marL="98088" marR="98088" anchor="ctr"/>
                </a:tc>
                <a:tc>
                  <a:txBody>
                    <a:bodyPr/>
                    <a:lstStyle/>
                    <a:p>
                      <a:pPr algn="ctr"/>
                      <a:r>
                        <a:rPr lang="en-GB" dirty="0" err="1"/>
                        <a:t>Yr</a:t>
                      </a:r>
                      <a:r>
                        <a:rPr lang="en-GB" dirty="0"/>
                        <a:t> Born</a:t>
                      </a:r>
                    </a:p>
                  </a:txBody>
                  <a:tcPr marL="98088" marR="98088" anchor="ctr"/>
                </a:tc>
                <a:tc>
                  <a:txBody>
                    <a:bodyPr/>
                    <a:lstStyle/>
                    <a:p>
                      <a:pPr algn="ctr"/>
                      <a:r>
                        <a:rPr lang="en-GB" dirty="0"/>
                        <a:t>Gender</a:t>
                      </a:r>
                    </a:p>
                  </a:txBody>
                  <a:tcPr marL="98088" marR="98088" anchor="ctr"/>
                </a:tc>
                <a:tc>
                  <a:txBody>
                    <a:bodyPr/>
                    <a:lstStyle/>
                    <a:p>
                      <a:pPr algn="ctr"/>
                      <a:r>
                        <a:rPr lang="en-GB" dirty="0" err="1"/>
                        <a:t>Yrs</a:t>
                      </a:r>
                      <a:r>
                        <a:rPr lang="en-GB" dirty="0"/>
                        <a:t> Prior</a:t>
                      </a:r>
                    </a:p>
                  </a:txBody>
                  <a:tcPr marL="98088" marR="98088" anchor="ctr"/>
                </a:tc>
                <a:tc>
                  <a:txBody>
                    <a:bodyPr/>
                    <a:lstStyle/>
                    <a:p>
                      <a:pPr algn="ctr"/>
                      <a:r>
                        <a:rPr lang="en-GB" dirty="0"/>
                        <a:t>PC Job</a:t>
                      </a:r>
                    </a:p>
                  </a:txBody>
                  <a:tcPr marL="98088" marR="98088" anchor="ctr"/>
                </a:tc>
                <a:tc>
                  <a:txBody>
                    <a:bodyPr/>
                    <a:lstStyle/>
                    <a:p>
                      <a:pPr algn="ctr"/>
                      <a:r>
                        <a:rPr lang="en-GB" dirty="0"/>
                        <a:t>Salary</a:t>
                      </a:r>
                    </a:p>
                  </a:txBody>
                  <a:tcPr marL="98088" marR="98088" anchor="ctr"/>
                </a:tc>
                <a:extLst>
                  <a:ext uri="{0D108BD9-81ED-4DB2-BD59-A6C34878D82A}">
                    <a16:rowId xmlns:a16="http://schemas.microsoft.com/office/drawing/2014/main" val="10000"/>
                  </a:ext>
                </a:extLst>
              </a:tr>
              <a:tr h="370840">
                <a:tc>
                  <a:txBody>
                    <a:bodyPr/>
                    <a:lstStyle/>
                    <a:p>
                      <a:pPr algn="ctr"/>
                      <a:r>
                        <a:rPr lang="en-GB"/>
                        <a:t>204</a:t>
                      </a:r>
                      <a:endParaRPr lang="en-GB" dirty="0"/>
                    </a:p>
                  </a:txBody>
                  <a:tcPr marL="98088" marR="98088" anchor="ctr"/>
                </a:tc>
                <a:tc>
                  <a:txBody>
                    <a:bodyPr/>
                    <a:lstStyle/>
                    <a:p>
                      <a:pPr algn="ctr"/>
                      <a:r>
                        <a:rPr lang="en-GB" dirty="0"/>
                        <a:t>3</a:t>
                      </a:r>
                    </a:p>
                  </a:txBody>
                  <a:tcPr marL="98088" marR="98088" anchor="ctr"/>
                </a:tc>
                <a:tc>
                  <a:txBody>
                    <a:bodyPr/>
                    <a:lstStyle/>
                    <a:p>
                      <a:pPr algn="ctr"/>
                      <a:r>
                        <a:rPr lang="en-GB" dirty="0"/>
                        <a:t>6</a:t>
                      </a:r>
                    </a:p>
                  </a:txBody>
                  <a:tcPr marL="98088" marR="98088" anchor="ctr"/>
                </a:tc>
                <a:tc>
                  <a:txBody>
                    <a:bodyPr/>
                    <a:lstStyle/>
                    <a:p>
                      <a:pPr algn="ctr"/>
                      <a:r>
                        <a:rPr lang="en-GB" dirty="0"/>
                        <a:t>1981</a:t>
                      </a:r>
                    </a:p>
                  </a:txBody>
                  <a:tcPr marL="98088" marR="98088" anchor="ctr"/>
                </a:tc>
                <a:tc>
                  <a:txBody>
                    <a:bodyPr/>
                    <a:lstStyle/>
                    <a:p>
                      <a:pPr algn="ctr"/>
                      <a:r>
                        <a:rPr lang="en-GB" dirty="0"/>
                        <a:t>1955</a:t>
                      </a:r>
                    </a:p>
                  </a:txBody>
                  <a:tcPr marL="98088" marR="98088" anchor="ctr"/>
                </a:tc>
                <a:tc>
                  <a:txBody>
                    <a:bodyPr/>
                    <a:lstStyle/>
                    <a:p>
                      <a:pPr algn="ctr"/>
                      <a:r>
                        <a:rPr lang="en-GB" dirty="0"/>
                        <a:t>Male</a:t>
                      </a:r>
                    </a:p>
                  </a:txBody>
                  <a:tcPr marL="98088" marR="98088" anchor="ctr"/>
                </a:tc>
                <a:tc>
                  <a:txBody>
                    <a:bodyPr/>
                    <a:lstStyle/>
                    <a:p>
                      <a:pPr algn="ctr"/>
                      <a:r>
                        <a:rPr lang="en-GB" dirty="0"/>
                        <a:t>0</a:t>
                      </a:r>
                    </a:p>
                  </a:txBody>
                  <a:tcPr marL="98088" marR="98088" anchor="ctr"/>
                </a:tc>
                <a:tc>
                  <a:txBody>
                    <a:bodyPr/>
                    <a:lstStyle/>
                    <a:p>
                      <a:pPr algn="ctr"/>
                      <a:r>
                        <a:rPr lang="en-GB" dirty="0"/>
                        <a:t>No</a:t>
                      </a:r>
                    </a:p>
                  </a:txBody>
                  <a:tcPr marL="98088" marR="98088" anchor="ctr"/>
                </a:tc>
                <a:tc>
                  <a:txBody>
                    <a:bodyPr/>
                    <a:lstStyle/>
                    <a:p>
                      <a:pPr algn="ctr"/>
                      <a:r>
                        <a:rPr lang="en-GB" dirty="0"/>
                        <a:t>95</a:t>
                      </a:r>
                    </a:p>
                  </a:txBody>
                  <a:tcPr marL="98088" marR="98088" anchor="ctr"/>
                </a:tc>
                <a:extLst>
                  <a:ext uri="{0D108BD9-81ED-4DB2-BD59-A6C34878D82A}">
                    <a16:rowId xmlns:a16="http://schemas.microsoft.com/office/drawing/2014/main" val="10001"/>
                  </a:ext>
                </a:extLst>
              </a:tr>
              <a:tr h="370840">
                <a:tc>
                  <a:txBody>
                    <a:bodyPr/>
                    <a:lstStyle/>
                    <a:p>
                      <a:pPr algn="ctr"/>
                      <a:r>
                        <a:rPr lang="en-GB"/>
                        <a:t>205</a:t>
                      </a:r>
                      <a:endParaRPr lang="en-GB" dirty="0"/>
                    </a:p>
                  </a:txBody>
                  <a:tcPr marL="98088" marR="98088" anchor="ctr"/>
                </a:tc>
                <a:tc>
                  <a:txBody>
                    <a:bodyPr/>
                    <a:lstStyle/>
                    <a:p>
                      <a:pPr algn="ctr"/>
                      <a:r>
                        <a:rPr lang="en-GB" dirty="0"/>
                        <a:t>5</a:t>
                      </a:r>
                    </a:p>
                  </a:txBody>
                  <a:tcPr marL="98088" marR="98088" anchor="ctr"/>
                </a:tc>
                <a:tc>
                  <a:txBody>
                    <a:bodyPr/>
                    <a:lstStyle/>
                    <a:p>
                      <a:pPr algn="ctr"/>
                      <a:r>
                        <a:rPr lang="en-GB" dirty="0"/>
                        <a:t>6</a:t>
                      </a:r>
                    </a:p>
                  </a:txBody>
                  <a:tcPr marL="98088" marR="98088" anchor="ctr"/>
                </a:tc>
                <a:tc>
                  <a:txBody>
                    <a:bodyPr/>
                    <a:lstStyle/>
                    <a:p>
                      <a:pPr algn="ctr"/>
                      <a:r>
                        <a:rPr lang="en-GB" dirty="0"/>
                        <a:t>1979</a:t>
                      </a:r>
                    </a:p>
                  </a:txBody>
                  <a:tcPr marL="98088" marR="98088" anchor="ctr"/>
                </a:tc>
                <a:tc>
                  <a:txBody>
                    <a:bodyPr/>
                    <a:lstStyle/>
                    <a:p>
                      <a:pPr algn="ctr"/>
                      <a:r>
                        <a:rPr lang="en-GB" dirty="0"/>
                        <a:t>1954</a:t>
                      </a:r>
                    </a:p>
                  </a:txBody>
                  <a:tcPr marL="98088" marR="98088" anchor="ctr"/>
                </a:tc>
                <a:tc>
                  <a:txBody>
                    <a:bodyPr/>
                    <a:lstStyle/>
                    <a:p>
                      <a:pPr algn="ctr"/>
                      <a:r>
                        <a:rPr lang="en-GB" dirty="0"/>
                        <a:t>Male</a:t>
                      </a:r>
                    </a:p>
                  </a:txBody>
                  <a:tcPr marL="98088" marR="98088" anchor="ctr"/>
                </a:tc>
                <a:tc>
                  <a:txBody>
                    <a:bodyPr/>
                    <a:lstStyle/>
                    <a:p>
                      <a:pPr algn="ctr"/>
                      <a:r>
                        <a:rPr lang="en-GB" dirty="0"/>
                        <a:t>0</a:t>
                      </a:r>
                    </a:p>
                  </a:txBody>
                  <a:tcPr marL="98088" marR="98088" anchor="ctr"/>
                </a:tc>
                <a:tc>
                  <a:txBody>
                    <a:bodyPr/>
                    <a:lstStyle/>
                    <a:p>
                      <a:pPr algn="ctr"/>
                      <a:r>
                        <a:rPr lang="en-GB" dirty="0"/>
                        <a:t>No</a:t>
                      </a:r>
                    </a:p>
                  </a:txBody>
                  <a:tcPr marL="98088" marR="98088" anchor="ctr"/>
                </a:tc>
                <a:tc>
                  <a:txBody>
                    <a:bodyPr/>
                    <a:lstStyle/>
                    <a:p>
                      <a:pPr algn="ctr"/>
                      <a:r>
                        <a:rPr lang="en-GB" dirty="0"/>
                        <a:t>97</a:t>
                      </a:r>
                    </a:p>
                  </a:txBody>
                  <a:tcPr marL="98088" marR="98088" anchor="ctr"/>
                </a:tc>
                <a:extLst>
                  <a:ext uri="{0D108BD9-81ED-4DB2-BD59-A6C34878D82A}">
                    <a16:rowId xmlns:a16="http://schemas.microsoft.com/office/drawing/2014/main" val="10002"/>
                  </a:ext>
                </a:extLst>
              </a:tr>
              <a:tr h="370840">
                <a:tc>
                  <a:txBody>
                    <a:bodyPr/>
                    <a:lstStyle/>
                    <a:p>
                      <a:pPr algn="ctr"/>
                      <a:r>
                        <a:rPr lang="en-GB" dirty="0"/>
                        <a:t>208</a:t>
                      </a:r>
                    </a:p>
                  </a:txBody>
                  <a:tcPr marL="98088" marR="98088" anchor="ctr"/>
                </a:tc>
                <a:tc>
                  <a:txBody>
                    <a:bodyPr/>
                    <a:lstStyle/>
                    <a:p>
                      <a:pPr algn="ctr"/>
                      <a:r>
                        <a:rPr lang="en-GB" dirty="0"/>
                        <a:t>5</a:t>
                      </a:r>
                    </a:p>
                  </a:txBody>
                  <a:tcPr marL="98088" marR="98088" anchor="ctr"/>
                </a:tc>
                <a:tc>
                  <a:txBody>
                    <a:bodyPr/>
                    <a:lstStyle/>
                    <a:p>
                      <a:pPr algn="ctr"/>
                      <a:r>
                        <a:rPr lang="en-GB" dirty="0"/>
                        <a:t>6</a:t>
                      </a:r>
                    </a:p>
                  </a:txBody>
                  <a:tcPr marL="98088" marR="98088" anchor="ctr"/>
                </a:tc>
                <a:tc>
                  <a:txBody>
                    <a:bodyPr/>
                    <a:lstStyle/>
                    <a:p>
                      <a:pPr algn="ctr"/>
                      <a:r>
                        <a:rPr lang="en-GB" dirty="0"/>
                        <a:t>1982</a:t>
                      </a:r>
                    </a:p>
                  </a:txBody>
                  <a:tcPr marL="98088" marR="98088" anchor="ctr"/>
                </a:tc>
                <a:tc>
                  <a:txBody>
                    <a:bodyPr/>
                    <a:lstStyle/>
                    <a:p>
                      <a:pPr algn="ctr"/>
                      <a:r>
                        <a:rPr lang="en-GB" dirty="0"/>
                        <a:t>1953</a:t>
                      </a:r>
                    </a:p>
                  </a:txBody>
                  <a:tcPr marL="98088" marR="98088" anchor="ctr"/>
                </a:tc>
                <a:tc>
                  <a:txBody>
                    <a:bodyPr/>
                    <a:lstStyle/>
                    <a:p>
                      <a:pPr algn="ctr"/>
                      <a:r>
                        <a:rPr lang="en-GB" dirty="0"/>
                        <a:t>Female</a:t>
                      </a:r>
                    </a:p>
                  </a:txBody>
                  <a:tcPr marL="98088" marR="98088" anchor="ctr"/>
                </a:tc>
                <a:tc>
                  <a:txBody>
                    <a:bodyPr/>
                    <a:lstStyle/>
                    <a:p>
                      <a:pPr algn="ctr"/>
                      <a:r>
                        <a:rPr lang="en-GB" dirty="0"/>
                        <a:t>0</a:t>
                      </a:r>
                    </a:p>
                  </a:txBody>
                  <a:tcPr marL="98088" marR="98088" anchor="ctr"/>
                </a:tc>
                <a:tc>
                  <a:txBody>
                    <a:bodyPr/>
                    <a:lstStyle/>
                    <a:p>
                      <a:pPr algn="ctr"/>
                      <a:r>
                        <a:rPr lang="en-GB" dirty="0"/>
                        <a:t>No</a:t>
                      </a:r>
                    </a:p>
                  </a:txBody>
                  <a:tcPr marL="98088" marR="98088" anchor="ctr"/>
                </a:tc>
                <a:tc>
                  <a:txBody>
                    <a:bodyPr/>
                    <a:lstStyle/>
                    <a:p>
                      <a:pPr algn="ctr"/>
                      <a:r>
                        <a:rPr lang="en-GB" dirty="0"/>
                        <a:t>30</a:t>
                      </a:r>
                    </a:p>
                  </a:txBody>
                  <a:tcPr marL="98088" marR="98088" anchor="ctr"/>
                </a:tc>
                <a:extLst>
                  <a:ext uri="{0D108BD9-81ED-4DB2-BD59-A6C34878D82A}">
                    <a16:rowId xmlns:a16="http://schemas.microsoft.com/office/drawing/2014/main" val="10003"/>
                  </a:ext>
                </a:extLst>
              </a:tr>
            </a:tbl>
          </a:graphicData>
        </a:graphic>
      </p:graphicFrame>
      <p:sp>
        <p:nvSpPr>
          <p:cNvPr id="9" name="Content Placeholder 8"/>
          <p:cNvSpPr>
            <a:spLocks noGrp="1"/>
          </p:cNvSpPr>
          <p:nvPr>
            <p:ph sz="quarter" idx="14"/>
          </p:nvPr>
        </p:nvSpPr>
        <p:spPr>
          <a:xfrm>
            <a:off x="2231523" y="3573016"/>
            <a:ext cx="7741533" cy="2544320"/>
          </a:xfrm>
        </p:spPr>
        <p:txBody>
          <a:bodyPr>
            <a:normAutofit/>
          </a:bodyPr>
          <a:lstStyle/>
          <a:p>
            <a:r>
              <a:rPr lang="en-US" altLang="en-US" dirty="0"/>
              <a:t>Fix data errors</a:t>
            </a:r>
          </a:p>
          <a:p>
            <a:r>
              <a:rPr lang="en-US" altLang="en-US" dirty="0"/>
              <a:t>Make decisions about:</a:t>
            </a:r>
          </a:p>
          <a:p>
            <a:pPr lvl="1"/>
            <a:r>
              <a:rPr lang="en-US" altLang="en-US" dirty="0"/>
              <a:t>Unexplained exceptional observations</a:t>
            </a:r>
          </a:p>
          <a:p>
            <a:pPr lvl="1"/>
            <a:r>
              <a:rPr lang="en-US" altLang="en-US" dirty="0"/>
              <a:t>Exceptional yet valid observations</a:t>
            </a:r>
          </a:p>
          <a:p>
            <a:r>
              <a:rPr lang="en-US" altLang="en-US" dirty="0"/>
              <a:t>Guard against deleting those that are different, while representative</a:t>
            </a:r>
          </a:p>
        </p:txBody>
      </p:sp>
    </p:spTree>
    <p:extLst>
      <p:ext uri="{BB962C8B-B14F-4D97-AF65-F5344CB8AC3E}">
        <p14:creationId xmlns:p14="http://schemas.microsoft.com/office/powerpoint/2010/main" val="325956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Problems</a:t>
            </a:r>
            <a:endParaRPr lang="en-GB" dirty="0"/>
          </a:p>
        </p:txBody>
      </p:sp>
      <p:sp>
        <p:nvSpPr>
          <p:cNvPr id="5" name="Text Placeholder 4"/>
          <p:cNvSpPr>
            <a:spLocks noGrp="1"/>
          </p:cNvSpPr>
          <p:nvPr>
            <p:ph type="body" idx="1"/>
          </p:nvPr>
        </p:nvSpPr>
        <p:spPr/>
        <p:txBody>
          <a:bodyPr/>
          <a:lstStyle/>
          <a:p>
            <a:r>
              <a:rPr lang="en-GB"/>
              <a:t>Multicollinearity</a:t>
            </a:r>
            <a:endParaRPr lang="en-GB" dirty="0"/>
          </a:p>
        </p:txBody>
      </p:sp>
    </p:spTree>
    <p:extLst>
      <p:ext uri="{BB962C8B-B14F-4D97-AF65-F5344CB8AC3E}">
        <p14:creationId xmlns:p14="http://schemas.microsoft.com/office/powerpoint/2010/main" val="395330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What is Multicollinearity?</a:t>
            </a:r>
            <a:endParaRPr lang="en-GB"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431704" y="1988840"/>
            <a:ext cx="5413778" cy="2715428"/>
          </a:xfrm>
        </p:spPr>
      </p:pic>
    </p:spTree>
    <p:extLst>
      <p:ext uri="{BB962C8B-B14F-4D97-AF65-F5344CB8AC3E}">
        <p14:creationId xmlns:p14="http://schemas.microsoft.com/office/powerpoint/2010/main" val="763295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p:cNvSpPr>
            <a:spLocks noGrp="1" noChangeArrowheads="1"/>
          </p:cNvSpPr>
          <p:nvPr>
            <p:ph type="title"/>
          </p:nvPr>
        </p:nvSpPr>
        <p:spPr/>
        <p:txBody>
          <a:bodyPr/>
          <a:lstStyle/>
          <a:p>
            <a:r>
              <a:rPr lang="en-US" altLang="en-US"/>
              <a:t>Showtime Movie Example</a:t>
            </a:r>
          </a:p>
        </p:txBody>
      </p:sp>
      <p:graphicFrame>
        <p:nvGraphicFramePr>
          <p:cNvPr id="2" name="Content Placeholder 1"/>
          <p:cNvGraphicFramePr>
            <a:graphicFrameLocks noGrp="1"/>
          </p:cNvGraphicFramePr>
          <p:nvPr>
            <p:ph idx="1"/>
          </p:nvPr>
        </p:nvGraphicFramePr>
        <p:xfrm>
          <a:off x="1981200" y="1600201"/>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7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Food for Thought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en-GB" dirty="0"/>
                  <a:t>How would you interpret this model?</a:t>
                </a:r>
              </a:p>
              <a:p>
                <a:endParaRPr lang="en-GB" dirty="0"/>
              </a:p>
              <a:p>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a:rPr>
                          <m:t>𝑦</m:t>
                        </m:r>
                      </m:e>
                    </m:acc>
                    <m:r>
                      <a:rPr lang="en-GB" b="0" i="1" smtClean="0">
                        <a:latin typeface="Cambria Math"/>
                      </a:rPr>
                      <m:t>= </m:t>
                    </m:r>
                    <m:sSub>
                      <m:sSubPr>
                        <m:ctrlPr>
                          <a:rPr lang="en-GB" b="0" i="1" smtClean="0">
                            <a:latin typeface="Cambria Math" panose="02040503050406030204" pitchFamily="18" charset="0"/>
                          </a:rPr>
                        </m:ctrlPr>
                      </m:sSubPr>
                      <m:e>
                        <m:r>
                          <a:rPr lang="en-GB" b="0" i="1" smtClean="0">
                            <a:latin typeface="Cambria Math"/>
                          </a:rPr>
                          <m:t>𝑏</m:t>
                        </m:r>
                      </m:e>
                      <m:sub>
                        <m:r>
                          <a:rPr lang="en-GB" b="0" i="1" smtClean="0">
                            <a:latin typeface="Cambria Math"/>
                          </a:rPr>
                          <m:t>0</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𝑏</m:t>
                        </m:r>
                      </m:e>
                      <m:sub>
                        <m:r>
                          <a:rPr lang="en-GB" b="0" i="1" smtClean="0">
                            <a:latin typeface="Cambria Math"/>
                          </a:rPr>
                          <m:t>1</m:t>
                        </m:r>
                      </m:sub>
                    </m:sSub>
                    <m:sSub>
                      <m:sSubPr>
                        <m:ctrlPr>
                          <a:rPr lang="en-GB" b="0" i="1" smtClean="0">
                            <a:latin typeface="Cambria Math" panose="02040503050406030204" pitchFamily="18" charset="0"/>
                          </a:rPr>
                        </m:ctrlPr>
                      </m:sSubPr>
                      <m:e>
                        <m:r>
                          <a:rPr lang="en-GB" b="0" i="1" smtClean="0">
                            <a:latin typeface="Cambria Math"/>
                          </a:rPr>
                          <m:t>𝑥</m:t>
                        </m:r>
                      </m:e>
                      <m:sub>
                        <m:r>
                          <a:rPr lang="en-GB" b="0" i="1" smtClean="0">
                            <a:latin typeface="Cambria Math"/>
                          </a:rPr>
                          <m:t>1</m:t>
                        </m:r>
                      </m:sub>
                    </m:sSub>
                    <m:r>
                      <a:rPr lang="en-GB" b="0" i="1" smtClean="0">
                        <a:latin typeface="Cambria Math"/>
                      </a:rPr>
                      <m:t>+ </m:t>
                    </m:r>
                    <m:sSub>
                      <m:sSubPr>
                        <m:ctrlPr>
                          <a:rPr lang="en-GB" b="0" i="1" smtClean="0">
                            <a:latin typeface="Cambria Math" panose="02040503050406030204" pitchFamily="18" charset="0"/>
                          </a:rPr>
                        </m:ctrlPr>
                      </m:sSubPr>
                      <m:e>
                        <m:r>
                          <a:rPr lang="en-GB" b="0" i="1" smtClean="0">
                            <a:latin typeface="Cambria Math"/>
                          </a:rPr>
                          <m:t>𝑏</m:t>
                        </m:r>
                      </m:e>
                      <m:sub>
                        <m:r>
                          <a:rPr lang="en-GB" b="0" i="1" smtClean="0">
                            <a:latin typeface="Cambria Math"/>
                          </a:rPr>
                          <m:t>2</m:t>
                        </m:r>
                      </m:sub>
                    </m:sSub>
                    <m:sSub>
                      <m:sSubPr>
                        <m:ctrlPr>
                          <a:rPr lang="en-GB" b="0" i="1" smtClean="0">
                            <a:latin typeface="Cambria Math" panose="02040503050406030204" pitchFamily="18" charset="0"/>
                          </a:rPr>
                        </m:ctrlPr>
                      </m:sSubPr>
                      <m:e>
                        <m:r>
                          <a:rPr lang="en-GB" b="0" i="1" smtClean="0">
                            <a:latin typeface="Cambria Math"/>
                          </a:rPr>
                          <m:t>𝑥</m:t>
                        </m:r>
                      </m:e>
                      <m:sub>
                        <m:r>
                          <a:rPr lang="en-GB" b="0" i="1" smtClean="0">
                            <a:latin typeface="Cambria Math"/>
                          </a:rPr>
                          <m:t>2</m:t>
                        </m:r>
                      </m:sub>
                    </m:sSub>
                    <m:r>
                      <a:rPr lang="en-GB" b="0" i="1" smtClean="0">
                        <a:latin typeface="Cambria Math"/>
                      </a:rPr>
                      <m:t>+ </m:t>
                    </m:r>
                    <m:sSub>
                      <m:sSubPr>
                        <m:ctrlPr>
                          <a:rPr lang="en-GB" b="0" i="1" smtClean="0">
                            <a:latin typeface="Cambria Math" panose="02040503050406030204" pitchFamily="18" charset="0"/>
                          </a:rPr>
                        </m:ctrlPr>
                      </m:sSubPr>
                      <m:e>
                        <m:r>
                          <a:rPr lang="en-GB" b="0" i="1" smtClean="0">
                            <a:latin typeface="Cambria Math"/>
                          </a:rPr>
                          <m:t>𝑏</m:t>
                        </m:r>
                      </m:e>
                      <m:sub>
                        <m:r>
                          <a:rPr lang="en-GB" b="0" i="1" smtClean="0">
                            <a:latin typeface="Cambria Math"/>
                          </a:rPr>
                          <m:t>3</m:t>
                        </m:r>
                      </m:sub>
                    </m:sSub>
                    <m:sSub>
                      <m:sSubPr>
                        <m:ctrlPr>
                          <a:rPr lang="en-GB" b="0" i="1" smtClean="0">
                            <a:latin typeface="Cambria Math" panose="02040503050406030204" pitchFamily="18" charset="0"/>
                          </a:rPr>
                        </m:ctrlPr>
                      </m:sSubPr>
                      <m:e>
                        <m:r>
                          <a:rPr lang="en-GB" b="0" i="1" smtClean="0">
                            <a:latin typeface="Cambria Math"/>
                          </a:rPr>
                          <m:t>𝑥</m:t>
                        </m:r>
                      </m:e>
                      <m:sub>
                        <m:r>
                          <a:rPr lang="en-GB" b="0" i="1" smtClean="0">
                            <a:latin typeface="Cambria Math"/>
                          </a:rPr>
                          <m:t>1</m:t>
                        </m:r>
                      </m:sub>
                    </m:sSub>
                    <m:sSub>
                      <m:sSubPr>
                        <m:ctrlPr>
                          <a:rPr lang="en-GB" b="0" i="1" smtClean="0">
                            <a:latin typeface="Cambria Math" panose="02040503050406030204" pitchFamily="18" charset="0"/>
                          </a:rPr>
                        </m:ctrlPr>
                      </m:sSubPr>
                      <m:e>
                        <m:r>
                          <a:rPr lang="en-GB" b="0" i="1" smtClean="0">
                            <a:latin typeface="Cambria Math"/>
                          </a:rPr>
                          <m:t>𝑥</m:t>
                        </m:r>
                      </m:e>
                      <m:sub>
                        <m:r>
                          <a:rPr lang="en-GB" b="0" i="1" smtClean="0">
                            <a:latin typeface="Cambria Math"/>
                          </a:rPr>
                          <m:t>2</m:t>
                        </m:r>
                      </m:sub>
                    </m:sSub>
                  </m:oMath>
                </a14:m>
                <a:endParaRPr lang="en-GB" b="0" dirty="0"/>
              </a:p>
              <a:p>
                <a:endParaRPr lang="en-GB" dirty="0"/>
              </a:p>
              <a:p>
                <a:r>
                  <a:rPr lang="en-GB" dirty="0"/>
                  <a:t>Where</a:t>
                </a:r>
              </a:p>
              <a:p>
                <a:pPr lvl="1"/>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𝑥</m:t>
                        </m:r>
                      </m:e>
                      <m:sub>
                        <m:r>
                          <a:rPr lang="en-GB" b="0" i="1" smtClean="0">
                            <a:latin typeface="Cambria Math"/>
                          </a:rPr>
                          <m:t>1</m:t>
                        </m:r>
                      </m:sub>
                    </m:sSub>
                    <m:r>
                      <a:rPr lang="en-GB" b="0" i="1" smtClean="0">
                        <a:latin typeface="Cambria Math"/>
                      </a:rPr>
                      <m:t>=</m:t>
                    </m:r>
                    <m:r>
                      <m:rPr>
                        <m:nor/>
                      </m:rPr>
                      <a:rPr lang="en-GB" b="0" i="0" smtClean="0">
                        <a:latin typeface="Cambria Math"/>
                      </a:rPr>
                      <m:t>female</m:t>
                    </m:r>
                  </m:oMath>
                </a14:m>
                <a:endParaRPr lang="en-GB" b="0" dirty="0"/>
              </a:p>
              <a:p>
                <a:pPr lvl="1"/>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𝑥</m:t>
                        </m:r>
                      </m:e>
                      <m:sub>
                        <m:r>
                          <a:rPr lang="en-GB" b="0" i="1" smtClean="0">
                            <a:latin typeface="Cambria Math"/>
                          </a:rPr>
                          <m:t>2</m:t>
                        </m:r>
                      </m:sub>
                    </m:sSub>
                    <m:r>
                      <a:rPr lang="en-GB" b="0" i="1" smtClean="0">
                        <a:latin typeface="Cambria Math"/>
                      </a:rPr>
                      <m:t>=</m:t>
                    </m:r>
                    <m:r>
                      <m:rPr>
                        <m:nor/>
                      </m:rPr>
                      <a:rPr lang="en-GB" b="0" i="0" smtClean="0">
                        <a:latin typeface="Cambria Math"/>
                      </a:rPr>
                      <m:t>years</m:t>
                    </m:r>
                    <m:r>
                      <m:rPr>
                        <m:nor/>
                      </m:rPr>
                      <a:rPr lang="en-GB" b="0" i="0" smtClean="0">
                        <a:latin typeface="Cambria Math"/>
                      </a:rPr>
                      <m:t> </m:t>
                    </m:r>
                    <m:r>
                      <m:rPr>
                        <m:nor/>
                      </m:rPr>
                      <a:rPr lang="en-GB" b="0" i="0" smtClean="0">
                        <a:latin typeface="Cambria Math"/>
                      </a:rPr>
                      <m:t>at</m:t>
                    </m:r>
                    <m:r>
                      <m:rPr>
                        <m:nor/>
                      </m:rPr>
                      <a:rPr lang="en-GB" b="0" i="0" smtClean="0">
                        <a:latin typeface="Cambria Math"/>
                      </a:rPr>
                      <m:t> </m:t>
                    </m:r>
                    <m:r>
                      <m:rPr>
                        <m:nor/>
                      </m:rPr>
                      <a:rPr lang="en-GB" b="0" i="0" smtClean="0">
                        <a:latin typeface="Cambria Math"/>
                      </a:rPr>
                      <m:t>bank</m:t>
                    </m:r>
                  </m:oMath>
                </a14:m>
                <a:endParaRPr lang="en-GB" b="0" dirty="0"/>
              </a:p>
              <a:p>
                <a:pPr marL="0" indent="0">
                  <a:buNone/>
                </a:pPr>
                <a:r>
                  <a:rPr lang="en-GB" b="1" i="1" dirty="0">
                    <a:solidFill>
                      <a:srgbClr val="0070C0"/>
                    </a:solidFill>
                  </a:rPr>
                  <a:t>If b</a:t>
                </a:r>
                <a:r>
                  <a:rPr lang="en-GB" b="1" i="1" baseline="-25000" dirty="0">
                    <a:solidFill>
                      <a:srgbClr val="0070C0"/>
                    </a:solidFill>
                  </a:rPr>
                  <a:t>3</a:t>
                </a:r>
                <a:r>
                  <a:rPr lang="en-GB" b="1" i="1" dirty="0">
                    <a:solidFill>
                      <a:srgbClr val="0070C0"/>
                    </a:solidFill>
                  </a:rPr>
                  <a:t> is significantly different</a:t>
                </a:r>
                <a:r>
                  <a:rPr lang="en-GB" b="1" i="1" baseline="0" dirty="0">
                    <a:solidFill>
                      <a:srgbClr val="0070C0"/>
                    </a:solidFill>
                  </a:rPr>
                  <a:t> from 0:</a:t>
                </a:r>
              </a:p>
              <a:p>
                <a:pPr marL="0" indent="0">
                  <a:buNone/>
                </a:pPr>
                <a:r>
                  <a:rPr lang="en-GB" b="1" i="1" baseline="0" dirty="0">
                    <a:solidFill>
                      <a:srgbClr val="0070C0"/>
                    </a:solidFill>
                  </a:rPr>
                  <a:t>Then b</a:t>
                </a:r>
                <a:r>
                  <a:rPr lang="en-GB" b="1" i="1" baseline="-25000" dirty="0">
                    <a:solidFill>
                      <a:srgbClr val="0070C0"/>
                    </a:solidFill>
                  </a:rPr>
                  <a:t>3</a:t>
                </a:r>
                <a:r>
                  <a:rPr lang="en-GB" b="1" i="1" baseline="0" dirty="0">
                    <a:solidFill>
                      <a:srgbClr val="0070C0"/>
                    </a:solidFill>
                  </a:rPr>
                  <a:t> is the incremental salary for a year of service when x = 1</a:t>
                </a:r>
              </a:p>
              <a:p>
                <a:pPr lvl="1"/>
                <a:r>
                  <a:rPr lang="en-GB" b="1" i="1" baseline="0" dirty="0">
                    <a:solidFill>
                      <a:srgbClr val="0070C0"/>
                    </a:solidFill>
                  </a:rPr>
                  <a:t>If b</a:t>
                </a:r>
                <a:r>
                  <a:rPr lang="en-GB" b="1" i="1" baseline="-25000" dirty="0">
                    <a:solidFill>
                      <a:srgbClr val="0070C0"/>
                    </a:solidFill>
                  </a:rPr>
                  <a:t>3</a:t>
                </a:r>
                <a:r>
                  <a:rPr lang="en-GB" b="1" i="1" baseline="0" dirty="0">
                    <a:solidFill>
                      <a:srgbClr val="0070C0"/>
                    </a:solidFill>
                  </a:rPr>
                  <a:t> is positive – women earn more per year of service than men</a:t>
                </a:r>
              </a:p>
              <a:p>
                <a:pPr lvl="1"/>
                <a:r>
                  <a:rPr lang="en-GB" b="1" i="1" baseline="0" dirty="0">
                    <a:solidFill>
                      <a:srgbClr val="0070C0"/>
                    </a:solidFill>
                  </a:rPr>
                  <a:t>If b</a:t>
                </a:r>
                <a:r>
                  <a:rPr lang="en-GB" b="1" i="1" baseline="-25000" dirty="0">
                    <a:solidFill>
                      <a:srgbClr val="0070C0"/>
                    </a:solidFill>
                  </a:rPr>
                  <a:t>3</a:t>
                </a:r>
                <a:r>
                  <a:rPr lang="en-GB" b="1" i="1" baseline="0" dirty="0">
                    <a:solidFill>
                      <a:srgbClr val="0070C0"/>
                    </a:solidFill>
                  </a:rPr>
                  <a:t> is negative – women earn less per year of service than men</a:t>
                </a:r>
                <a:endParaRPr lang="en-GB" b="1" i="1" dirty="0">
                  <a:solidFill>
                    <a:srgbClr val="0070C0"/>
                  </a:solidFill>
                </a:endParaRPr>
              </a:p>
              <a:p>
                <a:pPr marL="342900" lvl="1" indent="0">
                  <a:buNone/>
                </a:pPr>
                <a:endParaRPr lang="en-GB" b="1" i="1" dirty="0">
                  <a:solidFill>
                    <a:srgbClr val="0070C0"/>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939" t="-1970" b="-909"/>
                </a:stretch>
              </a:blipFill>
            </p:spPr>
            <p:txBody>
              <a:bodyPr/>
              <a:lstStyle/>
              <a:p>
                <a:r>
                  <a:rPr lang="en-GB">
                    <a:noFill/>
                  </a:rPr>
                  <a:t> </a:t>
                </a:r>
              </a:p>
            </p:txBody>
          </p:sp>
        </mc:Fallback>
      </mc:AlternateContent>
    </p:spTree>
    <p:extLst>
      <p:ext uri="{BB962C8B-B14F-4D97-AF65-F5344CB8AC3E}">
        <p14:creationId xmlns:p14="http://schemas.microsoft.com/office/powerpoint/2010/main" val="2589512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Correlations</a:t>
            </a:r>
            <a:endParaRPr lang="en-GB"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423593" y="1700808"/>
            <a:ext cx="7169755" cy="3487330"/>
          </a:xfrm>
        </p:spPr>
      </p:pic>
    </p:spTree>
    <p:extLst>
      <p:ext uri="{BB962C8B-B14F-4D97-AF65-F5344CB8AC3E}">
        <p14:creationId xmlns:p14="http://schemas.microsoft.com/office/powerpoint/2010/main" val="4095189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Regression Output</a:t>
            </a:r>
            <a:endParaRPr lang="en-GB" dirty="0"/>
          </a:p>
        </p:txBody>
      </p:sp>
      <p:graphicFrame>
        <p:nvGraphicFramePr>
          <p:cNvPr id="4" name="Content Placeholder 3"/>
          <p:cNvGraphicFramePr>
            <a:graphicFrameLocks noGrp="1"/>
          </p:cNvGraphicFramePr>
          <p:nvPr>
            <p:ph idx="1"/>
          </p:nvPr>
        </p:nvGraphicFramePr>
        <p:xfrm>
          <a:off x="2222500" y="1628776"/>
          <a:ext cx="8229600" cy="4730507"/>
        </p:xfrm>
        <a:graphic>
          <a:graphicData uri="http://schemas.openxmlformats.org/drawingml/2006/table">
            <a:tbl>
              <a:tblPr firstRow="1" bandRow="1">
                <a:tableStyleId>{7DF18680-E054-41AD-8BC1-D1AEF772440D}</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33973">
                <a:tc>
                  <a:txBody>
                    <a:bodyPr/>
                    <a:lstStyle/>
                    <a:p>
                      <a:pPr algn="l"/>
                      <a:r>
                        <a:rPr lang="en-GB" dirty="0"/>
                        <a:t>Feature</a:t>
                      </a:r>
                    </a:p>
                  </a:txBody>
                  <a:tcPr anchor="ctr"/>
                </a:tc>
                <a:tc>
                  <a:txBody>
                    <a:bodyPr/>
                    <a:lstStyle/>
                    <a:p>
                      <a:pPr algn="ctr"/>
                      <a:r>
                        <a:rPr lang="en-GB" dirty="0"/>
                        <a:t>Model 1</a:t>
                      </a:r>
                    </a:p>
                  </a:txBody>
                  <a:tcPr anchor="ctr"/>
                </a:tc>
                <a:tc>
                  <a:txBody>
                    <a:bodyPr/>
                    <a:lstStyle/>
                    <a:p>
                      <a:pPr algn="ctr"/>
                      <a:r>
                        <a:rPr lang="en-GB" dirty="0"/>
                        <a:t>Model 2</a:t>
                      </a:r>
                    </a:p>
                  </a:txBody>
                  <a:tcPr anchor="ctr">
                    <a:lnR w="12700" cmpd="sng">
                      <a:noFill/>
                    </a:lnR>
                  </a:tcPr>
                </a:tc>
                <a:tc>
                  <a:txBody>
                    <a:bodyPr/>
                    <a:lstStyle/>
                    <a:p>
                      <a:pPr algn="ctr"/>
                      <a:r>
                        <a:rPr lang="en-GB" dirty="0">
                          <a:noFill/>
                        </a:rPr>
                        <a:t>Model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33973">
                <a:tc>
                  <a:txBody>
                    <a:bodyPr/>
                    <a:lstStyle/>
                    <a:p>
                      <a:pPr algn="l"/>
                      <a:r>
                        <a:rPr lang="en-GB" dirty="0"/>
                        <a:t>F-statistic</a:t>
                      </a:r>
                    </a:p>
                    <a:p>
                      <a:pPr algn="l"/>
                      <a:r>
                        <a:rPr lang="en-GB" dirty="0"/>
                        <a:t>(Sig.)</a:t>
                      </a:r>
                    </a:p>
                  </a:txBody>
                  <a:tcPr anchor="ctr"/>
                </a:tc>
                <a:tc>
                  <a:txBody>
                    <a:bodyPr/>
                    <a:lstStyle/>
                    <a:p>
                      <a:pPr algn="ctr"/>
                      <a:r>
                        <a:rPr lang="en-GB" dirty="0"/>
                        <a:t>17.195</a:t>
                      </a:r>
                    </a:p>
                    <a:p>
                      <a:pPr algn="ctr"/>
                      <a:r>
                        <a:rPr lang="en-GB" dirty="0"/>
                        <a:t>(.006)</a:t>
                      </a:r>
                    </a:p>
                  </a:txBody>
                  <a:tcPr anchor="ctr"/>
                </a:tc>
                <a:tc>
                  <a:txBody>
                    <a:bodyPr/>
                    <a:lstStyle/>
                    <a:p>
                      <a:pPr algn="ctr"/>
                      <a:r>
                        <a:rPr lang="en-GB" dirty="0"/>
                        <a:t>74.142</a:t>
                      </a:r>
                    </a:p>
                    <a:p>
                      <a:pPr algn="ctr"/>
                      <a:r>
                        <a:rPr lang="en-GB" dirty="0"/>
                        <a:t>(.000)</a:t>
                      </a:r>
                    </a:p>
                  </a:txBody>
                  <a:tcPr anchor="ctr">
                    <a:lnR w="12700" cmpd="sng">
                      <a:noFill/>
                    </a:lnR>
                  </a:tcPr>
                </a:tc>
                <a:tc>
                  <a:txBody>
                    <a:bodyPr/>
                    <a:lstStyle/>
                    <a:p>
                      <a:pPr algn="ctr"/>
                      <a:r>
                        <a:rPr lang="en-GB" dirty="0">
                          <a:noFill/>
                        </a:rPr>
                        <a:t>36.562</a:t>
                      </a:r>
                    </a:p>
                    <a:p>
                      <a:pPr algn="ctr"/>
                      <a:r>
                        <a:rPr lang="en-GB" dirty="0">
                          <a:noFill/>
                        </a:rPr>
                        <a:t>(.001)</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3973">
                <a:tc>
                  <a:txBody>
                    <a:bodyPr/>
                    <a:lstStyle/>
                    <a:p>
                      <a:pPr algn="l"/>
                      <a:r>
                        <a:rPr lang="en-GB" dirty="0"/>
                        <a:t>R</a:t>
                      </a:r>
                      <a:r>
                        <a:rPr lang="en-GB" baseline="30000" dirty="0"/>
                        <a:t>2</a:t>
                      </a:r>
                    </a:p>
                  </a:txBody>
                  <a:tcPr anchor="ctr"/>
                </a:tc>
                <a:tc>
                  <a:txBody>
                    <a:bodyPr/>
                    <a:lstStyle/>
                    <a:p>
                      <a:pPr algn="ctr"/>
                      <a:r>
                        <a:rPr lang="en-GB" dirty="0"/>
                        <a:t>.741</a:t>
                      </a:r>
                    </a:p>
                  </a:txBody>
                  <a:tcPr anchor="ctr"/>
                </a:tc>
                <a:tc>
                  <a:txBody>
                    <a:bodyPr/>
                    <a:lstStyle/>
                    <a:p>
                      <a:pPr algn="ctr"/>
                      <a:r>
                        <a:rPr lang="en-GB" dirty="0"/>
                        <a:t>.925</a:t>
                      </a:r>
                    </a:p>
                  </a:txBody>
                  <a:tcPr anchor="ctr">
                    <a:lnR w="12700" cmpd="sng">
                      <a:noFill/>
                    </a:lnR>
                  </a:tcPr>
                </a:tc>
                <a:tc>
                  <a:txBody>
                    <a:bodyPr/>
                    <a:lstStyle/>
                    <a:p>
                      <a:pPr algn="ctr"/>
                      <a:r>
                        <a:rPr lang="en-GB" dirty="0">
                          <a:noFill/>
                        </a:rPr>
                        <a:t>.936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33973">
                <a:tc>
                  <a:txBody>
                    <a:bodyPr/>
                    <a:lstStyle/>
                    <a:p>
                      <a:pPr algn="l"/>
                      <a:r>
                        <a:rPr lang="en-GB" dirty="0" err="1"/>
                        <a:t>Adj</a:t>
                      </a:r>
                      <a:r>
                        <a:rPr lang="en-GB" dirty="0"/>
                        <a:t> R</a:t>
                      </a:r>
                      <a:r>
                        <a:rPr lang="en-GB" baseline="30000" dirty="0"/>
                        <a:t>2</a:t>
                      </a:r>
                    </a:p>
                  </a:txBody>
                  <a:tcPr anchor="ctr"/>
                </a:tc>
                <a:tc>
                  <a:txBody>
                    <a:bodyPr/>
                    <a:lstStyle/>
                    <a:p>
                      <a:pPr algn="ctr"/>
                      <a:r>
                        <a:rPr lang="en-GB" dirty="0"/>
                        <a:t>.698</a:t>
                      </a:r>
                    </a:p>
                  </a:txBody>
                  <a:tcPr anchor="ctr"/>
                </a:tc>
                <a:tc>
                  <a:txBody>
                    <a:bodyPr/>
                    <a:lstStyle/>
                    <a:p>
                      <a:pPr algn="ctr"/>
                      <a:r>
                        <a:rPr lang="en-GB" dirty="0"/>
                        <a:t>.913</a:t>
                      </a:r>
                    </a:p>
                  </a:txBody>
                  <a:tcPr anchor="ctr">
                    <a:lnR w="12700" cmpd="sng">
                      <a:noFill/>
                    </a:lnR>
                  </a:tcPr>
                </a:tc>
                <a:tc>
                  <a:txBody>
                    <a:bodyPr/>
                    <a:lstStyle/>
                    <a:p>
                      <a:pPr algn="ctr"/>
                      <a:r>
                        <a:rPr lang="en-GB" dirty="0">
                          <a:noFill/>
                        </a:rPr>
                        <a:t>.910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94254">
                <a:tc>
                  <a:txBody>
                    <a:bodyPr/>
                    <a:lstStyle/>
                    <a:p>
                      <a:pPr algn="l"/>
                      <a:r>
                        <a:rPr lang="en-GB" dirty="0"/>
                        <a:t>Television Adv.</a:t>
                      </a:r>
                    </a:p>
                    <a:p>
                      <a:pPr algn="l"/>
                      <a:r>
                        <a:rPr lang="en-GB" dirty="0"/>
                        <a:t>(Sig.)</a:t>
                      </a:r>
                    </a:p>
                  </a:txBody>
                  <a:tcPr anchor="ctr"/>
                </a:tc>
                <a:tc>
                  <a:txBody>
                    <a:bodyPr/>
                    <a:lstStyle/>
                    <a:p>
                      <a:pPr algn="ctr"/>
                      <a:r>
                        <a:rPr lang="en-GB" dirty="0"/>
                        <a:t>1.595</a:t>
                      </a:r>
                    </a:p>
                    <a:p>
                      <a:pPr algn="ctr"/>
                      <a:r>
                        <a:rPr lang="en-GB" dirty="0"/>
                        <a:t>(.006)</a:t>
                      </a:r>
                    </a:p>
                  </a:txBody>
                  <a:tcPr anchor="ctr"/>
                </a:tc>
                <a:tc>
                  <a:txBody>
                    <a:bodyPr/>
                    <a:lstStyle/>
                    <a:p>
                      <a:pPr algn="ctr"/>
                      <a:endParaRPr lang="en-GB" dirty="0"/>
                    </a:p>
                  </a:txBody>
                  <a:tcPr anchor="ctr">
                    <a:lnR w="12700" cmpd="sng">
                      <a:noFill/>
                    </a:lnR>
                  </a:tcPr>
                </a:tc>
                <a:tc>
                  <a:txBody>
                    <a:bodyPr/>
                    <a:lstStyle/>
                    <a:p>
                      <a:pPr algn="ctr"/>
                      <a:r>
                        <a:rPr lang="en-GB" dirty="0">
                          <a:noFill/>
                        </a:rPr>
                        <a:t>-.540</a:t>
                      </a:r>
                    </a:p>
                    <a:p>
                      <a:pPr algn="ctr"/>
                      <a:r>
                        <a:rPr lang="en-GB" dirty="0">
                          <a:noFill/>
                        </a:rPr>
                        <a:t>(.399)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094254">
                <a:tc>
                  <a:txBody>
                    <a:bodyPr/>
                    <a:lstStyle/>
                    <a:p>
                      <a:pPr algn="l"/>
                      <a:r>
                        <a:rPr lang="en-GB" dirty="0"/>
                        <a:t>Newspaper Adv.</a:t>
                      </a:r>
                    </a:p>
                    <a:p>
                      <a:pPr algn="l"/>
                      <a:r>
                        <a:rPr lang="en-GB" dirty="0"/>
                        <a:t>(Sig.)</a:t>
                      </a:r>
                    </a:p>
                  </a:txBody>
                  <a:tcPr anchor="ctr"/>
                </a:tc>
                <a:tc>
                  <a:txBody>
                    <a:bodyPr/>
                    <a:lstStyle/>
                    <a:p>
                      <a:pPr algn="ctr"/>
                      <a:endParaRPr lang="en-GB"/>
                    </a:p>
                  </a:txBody>
                  <a:tcPr anchor="ctr"/>
                </a:tc>
                <a:tc>
                  <a:txBody>
                    <a:bodyPr/>
                    <a:lstStyle/>
                    <a:p>
                      <a:pPr algn="ctr"/>
                      <a:r>
                        <a:rPr lang="en-GB" dirty="0"/>
                        <a:t>-1.961</a:t>
                      </a:r>
                    </a:p>
                    <a:p>
                      <a:pPr algn="ctr"/>
                      <a:r>
                        <a:rPr lang="en-GB" dirty="0"/>
                        <a:t>(.000)</a:t>
                      </a:r>
                    </a:p>
                  </a:txBody>
                  <a:tcPr anchor="ctr">
                    <a:lnR w="12700" cmpd="sng">
                      <a:noFill/>
                    </a:lnR>
                  </a:tcPr>
                </a:tc>
                <a:tc>
                  <a:txBody>
                    <a:bodyPr/>
                    <a:lstStyle/>
                    <a:p>
                      <a:pPr algn="ctr"/>
                      <a:r>
                        <a:rPr lang="en-GB" dirty="0">
                          <a:noFill/>
                        </a:rPr>
                        <a:t>-2.516</a:t>
                      </a:r>
                    </a:p>
                    <a:p>
                      <a:pPr algn="ctr"/>
                      <a:r>
                        <a:rPr lang="en-GB" dirty="0">
                          <a:noFill/>
                        </a:rPr>
                        <a:t>(.011)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70813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Regression Output</a:t>
            </a:r>
            <a:endParaRPr lang="en-GB" dirty="0"/>
          </a:p>
        </p:txBody>
      </p:sp>
      <p:graphicFrame>
        <p:nvGraphicFramePr>
          <p:cNvPr id="4" name="Content Placeholder 3"/>
          <p:cNvGraphicFramePr>
            <a:graphicFrameLocks noGrp="1"/>
          </p:cNvGraphicFramePr>
          <p:nvPr>
            <p:ph idx="1"/>
          </p:nvPr>
        </p:nvGraphicFramePr>
        <p:xfrm>
          <a:off x="2222500" y="1628776"/>
          <a:ext cx="8229600" cy="4730507"/>
        </p:xfrm>
        <a:graphic>
          <a:graphicData uri="http://schemas.openxmlformats.org/drawingml/2006/table">
            <a:tbl>
              <a:tblPr firstRow="1" bandRow="1">
                <a:tableStyleId>{7DF18680-E054-41AD-8BC1-D1AEF772440D}</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33973">
                <a:tc>
                  <a:txBody>
                    <a:bodyPr/>
                    <a:lstStyle/>
                    <a:p>
                      <a:pPr algn="l"/>
                      <a:r>
                        <a:rPr lang="en-GB" dirty="0"/>
                        <a:t>Feature</a:t>
                      </a:r>
                    </a:p>
                  </a:txBody>
                  <a:tcPr anchor="ctr"/>
                </a:tc>
                <a:tc>
                  <a:txBody>
                    <a:bodyPr/>
                    <a:lstStyle/>
                    <a:p>
                      <a:pPr algn="ctr"/>
                      <a:r>
                        <a:rPr lang="en-GB" dirty="0"/>
                        <a:t>Model 1</a:t>
                      </a:r>
                    </a:p>
                  </a:txBody>
                  <a:tcPr anchor="ctr"/>
                </a:tc>
                <a:tc>
                  <a:txBody>
                    <a:bodyPr/>
                    <a:lstStyle/>
                    <a:p>
                      <a:pPr algn="ctr"/>
                      <a:r>
                        <a:rPr lang="en-GB" dirty="0"/>
                        <a:t>Model 2</a:t>
                      </a:r>
                    </a:p>
                  </a:txBody>
                  <a:tcPr anchor="ctr"/>
                </a:tc>
                <a:tc>
                  <a:txBody>
                    <a:bodyPr/>
                    <a:lstStyle/>
                    <a:p>
                      <a:pPr algn="ctr"/>
                      <a:r>
                        <a:rPr lang="en-GB" dirty="0"/>
                        <a:t>Model 3</a:t>
                      </a:r>
                      <a:endParaRPr lang="en-GB" dirty="0">
                        <a:noFill/>
                      </a:endParaRPr>
                    </a:p>
                  </a:txBody>
                  <a:tcPr anchor="ctr"/>
                </a:tc>
                <a:extLst>
                  <a:ext uri="{0D108BD9-81ED-4DB2-BD59-A6C34878D82A}">
                    <a16:rowId xmlns:a16="http://schemas.microsoft.com/office/drawing/2014/main" val="10000"/>
                  </a:ext>
                </a:extLst>
              </a:tr>
              <a:tr h="633973">
                <a:tc>
                  <a:txBody>
                    <a:bodyPr/>
                    <a:lstStyle/>
                    <a:p>
                      <a:pPr algn="l"/>
                      <a:r>
                        <a:rPr lang="en-GB" dirty="0"/>
                        <a:t>F-statistic</a:t>
                      </a:r>
                    </a:p>
                    <a:p>
                      <a:pPr algn="l"/>
                      <a:r>
                        <a:rPr lang="en-GB" dirty="0"/>
                        <a:t>(Sig.)</a:t>
                      </a:r>
                    </a:p>
                  </a:txBody>
                  <a:tcPr anchor="ctr"/>
                </a:tc>
                <a:tc>
                  <a:txBody>
                    <a:bodyPr/>
                    <a:lstStyle/>
                    <a:p>
                      <a:pPr algn="ctr"/>
                      <a:r>
                        <a:rPr lang="en-GB" dirty="0"/>
                        <a:t>17.195</a:t>
                      </a:r>
                    </a:p>
                    <a:p>
                      <a:pPr algn="ctr"/>
                      <a:r>
                        <a:rPr lang="en-GB" dirty="0"/>
                        <a:t>(.006)</a:t>
                      </a:r>
                    </a:p>
                  </a:txBody>
                  <a:tcPr anchor="ctr"/>
                </a:tc>
                <a:tc>
                  <a:txBody>
                    <a:bodyPr/>
                    <a:lstStyle/>
                    <a:p>
                      <a:pPr algn="ctr"/>
                      <a:r>
                        <a:rPr lang="en-GB" dirty="0"/>
                        <a:t>74.142</a:t>
                      </a:r>
                    </a:p>
                    <a:p>
                      <a:pPr algn="ctr"/>
                      <a:r>
                        <a:rPr lang="en-GB" dirty="0"/>
                        <a:t>(.000)</a:t>
                      </a:r>
                    </a:p>
                  </a:txBody>
                  <a:tcPr anchor="ctr"/>
                </a:tc>
                <a:tc>
                  <a:txBody>
                    <a:bodyPr/>
                    <a:lstStyle/>
                    <a:p>
                      <a:pPr algn="ctr"/>
                      <a:r>
                        <a:rPr lang="en-GB" dirty="0"/>
                        <a:t>36.562</a:t>
                      </a:r>
                    </a:p>
                    <a:p>
                      <a:pPr algn="ctr"/>
                      <a:r>
                        <a:rPr lang="en-GB" dirty="0"/>
                        <a:t>(.001)</a:t>
                      </a:r>
                      <a:endParaRPr lang="en-GB" dirty="0">
                        <a:noFill/>
                      </a:endParaRPr>
                    </a:p>
                  </a:txBody>
                  <a:tcPr anchor="ctr"/>
                </a:tc>
                <a:extLst>
                  <a:ext uri="{0D108BD9-81ED-4DB2-BD59-A6C34878D82A}">
                    <a16:rowId xmlns:a16="http://schemas.microsoft.com/office/drawing/2014/main" val="10001"/>
                  </a:ext>
                </a:extLst>
              </a:tr>
              <a:tr h="633973">
                <a:tc>
                  <a:txBody>
                    <a:bodyPr/>
                    <a:lstStyle/>
                    <a:p>
                      <a:pPr algn="l"/>
                      <a:r>
                        <a:rPr lang="en-GB" dirty="0"/>
                        <a:t>R</a:t>
                      </a:r>
                      <a:r>
                        <a:rPr lang="en-GB" baseline="30000" dirty="0"/>
                        <a:t>2</a:t>
                      </a:r>
                    </a:p>
                  </a:txBody>
                  <a:tcPr anchor="ctr"/>
                </a:tc>
                <a:tc>
                  <a:txBody>
                    <a:bodyPr/>
                    <a:lstStyle/>
                    <a:p>
                      <a:pPr algn="ctr"/>
                      <a:r>
                        <a:rPr lang="en-GB" dirty="0"/>
                        <a:t>.741</a:t>
                      </a:r>
                    </a:p>
                  </a:txBody>
                  <a:tcPr anchor="ctr"/>
                </a:tc>
                <a:tc>
                  <a:txBody>
                    <a:bodyPr/>
                    <a:lstStyle/>
                    <a:p>
                      <a:pPr algn="ctr"/>
                      <a:r>
                        <a:rPr lang="en-GB" dirty="0"/>
                        <a:t>.925</a:t>
                      </a:r>
                    </a:p>
                  </a:txBody>
                  <a:tcPr anchor="ctr"/>
                </a:tc>
                <a:tc>
                  <a:txBody>
                    <a:bodyPr/>
                    <a:lstStyle/>
                    <a:p>
                      <a:pPr algn="ctr"/>
                      <a:r>
                        <a:rPr lang="en-GB" dirty="0"/>
                        <a:t>.936</a:t>
                      </a:r>
                      <a:endParaRPr lang="en-GB" dirty="0">
                        <a:noFill/>
                      </a:endParaRPr>
                    </a:p>
                  </a:txBody>
                  <a:tcPr anchor="ctr"/>
                </a:tc>
                <a:extLst>
                  <a:ext uri="{0D108BD9-81ED-4DB2-BD59-A6C34878D82A}">
                    <a16:rowId xmlns:a16="http://schemas.microsoft.com/office/drawing/2014/main" val="10002"/>
                  </a:ext>
                </a:extLst>
              </a:tr>
              <a:tr h="633973">
                <a:tc>
                  <a:txBody>
                    <a:bodyPr/>
                    <a:lstStyle/>
                    <a:p>
                      <a:pPr algn="l"/>
                      <a:r>
                        <a:rPr lang="en-GB" dirty="0" err="1"/>
                        <a:t>Adj</a:t>
                      </a:r>
                      <a:r>
                        <a:rPr lang="en-GB" dirty="0"/>
                        <a:t> R</a:t>
                      </a:r>
                      <a:r>
                        <a:rPr lang="en-GB" baseline="30000" dirty="0"/>
                        <a:t>2</a:t>
                      </a:r>
                    </a:p>
                  </a:txBody>
                  <a:tcPr anchor="ctr"/>
                </a:tc>
                <a:tc>
                  <a:txBody>
                    <a:bodyPr/>
                    <a:lstStyle/>
                    <a:p>
                      <a:pPr algn="ctr"/>
                      <a:r>
                        <a:rPr lang="en-GB" dirty="0"/>
                        <a:t>.698</a:t>
                      </a:r>
                    </a:p>
                  </a:txBody>
                  <a:tcPr anchor="ctr"/>
                </a:tc>
                <a:tc>
                  <a:txBody>
                    <a:bodyPr/>
                    <a:lstStyle/>
                    <a:p>
                      <a:pPr algn="ctr"/>
                      <a:r>
                        <a:rPr lang="en-GB" dirty="0"/>
                        <a:t>.913</a:t>
                      </a:r>
                    </a:p>
                  </a:txBody>
                  <a:tcPr anchor="ctr"/>
                </a:tc>
                <a:tc>
                  <a:txBody>
                    <a:bodyPr/>
                    <a:lstStyle/>
                    <a:p>
                      <a:pPr algn="ctr"/>
                      <a:r>
                        <a:rPr lang="en-GB" dirty="0"/>
                        <a:t>.910</a:t>
                      </a:r>
                      <a:endParaRPr lang="en-GB" dirty="0">
                        <a:noFill/>
                      </a:endParaRPr>
                    </a:p>
                  </a:txBody>
                  <a:tcPr anchor="ctr"/>
                </a:tc>
                <a:extLst>
                  <a:ext uri="{0D108BD9-81ED-4DB2-BD59-A6C34878D82A}">
                    <a16:rowId xmlns:a16="http://schemas.microsoft.com/office/drawing/2014/main" val="10003"/>
                  </a:ext>
                </a:extLst>
              </a:tr>
              <a:tr h="1094254">
                <a:tc>
                  <a:txBody>
                    <a:bodyPr/>
                    <a:lstStyle/>
                    <a:p>
                      <a:pPr algn="l"/>
                      <a:r>
                        <a:rPr lang="en-GB" dirty="0"/>
                        <a:t>Television Adv.</a:t>
                      </a:r>
                    </a:p>
                    <a:p>
                      <a:pPr algn="l"/>
                      <a:r>
                        <a:rPr lang="en-GB" dirty="0"/>
                        <a:t>(Sig.)</a:t>
                      </a:r>
                    </a:p>
                  </a:txBody>
                  <a:tcPr anchor="ctr"/>
                </a:tc>
                <a:tc>
                  <a:txBody>
                    <a:bodyPr/>
                    <a:lstStyle/>
                    <a:p>
                      <a:pPr algn="ctr"/>
                      <a:r>
                        <a:rPr lang="en-GB" dirty="0"/>
                        <a:t>1.595</a:t>
                      </a:r>
                    </a:p>
                    <a:p>
                      <a:pPr algn="ctr"/>
                      <a:r>
                        <a:rPr lang="en-GB" dirty="0"/>
                        <a:t>(.006)</a:t>
                      </a:r>
                    </a:p>
                  </a:txBody>
                  <a:tcPr anchor="ctr"/>
                </a:tc>
                <a:tc>
                  <a:txBody>
                    <a:bodyPr/>
                    <a:lstStyle/>
                    <a:p>
                      <a:pPr algn="ctr"/>
                      <a:endParaRPr lang="en-GB" dirty="0"/>
                    </a:p>
                  </a:txBody>
                  <a:tcPr anchor="ctr"/>
                </a:tc>
                <a:tc>
                  <a:txBody>
                    <a:bodyPr/>
                    <a:lstStyle/>
                    <a:p>
                      <a:pPr algn="ctr"/>
                      <a:r>
                        <a:rPr lang="en-GB" dirty="0"/>
                        <a:t>-.540</a:t>
                      </a:r>
                    </a:p>
                    <a:p>
                      <a:pPr algn="ctr"/>
                      <a:r>
                        <a:rPr lang="en-GB" dirty="0"/>
                        <a:t>(.399)</a:t>
                      </a:r>
                      <a:endParaRPr lang="en-GB" dirty="0">
                        <a:noFill/>
                      </a:endParaRPr>
                    </a:p>
                  </a:txBody>
                  <a:tcPr anchor="ctr"/>
                </a:tc>
                <a:extLst>
                  <a:ext uri="{0D108BD9-81ED-4DB2-BD59-A6C34878D82A}">
                    <a16:rowId xmlns:a16="http://schemas.microsoft.com/office/drawing/2014/main" val="10004"/>
                  </a:ext>
                </a:extLst>
              </a:tr>
              <a:tr h="1094254">
                <a:tc>
                  <a:txBody>
                    <a:bodyPr/>
                    <a:lstStyle/>
                    <a:p>
                      <a:pPr algn="l"/>
                      <a:r>
                        <a:rPr lang="en-GB" dirty="0"/>
                        <a:t>Newspaper Adv.</a:t>
                      </a:r>
                    </a:p>
                    <a:p>
                      <a:pPr algn="l"/>
                      <a:r>
                        <a:rPr lang="en-GB" dirty="0"/>
                        <a:t>(Sig.)</a:t>
                      </a:r>
                    </a:p>
                  </a:txBody>
                  <a:tcPr anchor="ctr"/>
                </a:tc>
                <a:tc>
                  <a:txBody>
                    <a:bodyPr/>
                    <a:lstStyle/>
                    <a:p>
                      <a:pPr algn="ctr"/>
                      <a:endParaRPr lang="en-GB"/>
                    </a:p>
                  </a:txBody>
                  <a:tcPr anchor="ctr"/>
                </a:tc>
                <a:tc>
                  <a:txBody>
                    <a:bodyPr/>
                    <a:lstStyle/>
                    <a:p>
                      <a:pPr algn="ctr"/>
                      <a:r>
                        <a:rPr lang="en-GB" dirty="0"/>
                        <a:t>-1.961</a:t>
                      </a:r>
                    </a:p>
                    <a:p>
                      <a:pPr algn="ctr"/>
                      <a:r>
                        <a:rPr lang="en-GB" dirty="0"/>
                        <a:t>(.000)</a:t>
                      </a:r>
                    </a:p>
                  </a:txBody>
                  <a:tcPr anchor="ctr"/>
                </a:tc>
                <a:tc>
                  <a:txBody>
                    <a:bodyPr/>
                    <a:lstStyle/>
                    <a:p>
                      <a:pPr algn="ctr"/>
                      <a:r>
                        <a:rPr lang="en-GB" dirty="0"/>
                        <a:t>-2.516</a:t>
                      </a:r>
                    </a:p>
                    <a:p>
                      <a:pPr algn="ctr"/>
                      <a:r>
                        <a:rPr lang="en-GB" dirty="0"/>
                        <a:t>(.011)</a:t>
                      </a:r>
                      <a:endParaRPr lang="en-GB" dirty="0">
                        <a:noFill/>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3699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Effects of Multicollinearity</a:t>
            </a:r>
            <a:endParaRPr lang="en-GB" dirty="0"/>
          </a:p>
        </p:txBody>
      </p:sp>
      <p:sp>
        <p:nvSpPr>
          <p:cNvPr id="4" name="Content Placeholder 3"/>
          <p:cNvSpPr>
            <a:spLocks noGrp="1"/>
          </p:cNvSpPr>
          <p:nvPr>
            <p:ph sz="quarter" idx="13"/>
          </p:nvPr>
        </p:nvSpPr>
        <p:spPr/>
        <p:txBody>
          <a:bodyPr/>
          <a:lstStyle/>
          <a:p>
            <a:r>
              <a:rPr lang="en-US" altLang="en-US" dirty="0"/>
              <a:t>Parameter Estimates</a:t>
            </a:r>
          </a:p>
          <a:p>
            <a:pPr lvl="1"/>
            <a:r>
              <a:rPr lang="en-US" altLang="en-US" dirty="0"/>
              <a:t>Unstable</a:t>
            </a:r>
          </a:p>
          <a:p>
            <a:pPr lvl="1"/>
            <a:r>
              <a:rPr lang="en-US" altLang="en-US" dirty="0"/>
              <a:t>May have wrong sign</a:t>
            </a:r>
          </a:p>
          <a:p>
            <a:pPr lvl="1"/>
            <a:endParaRPr lang="en-US" altLang="en-US" dirty="0"/>
          </a:p>
          <a:p>
            <a:r>
              <a:rPr lang="en-US" altLang="en-US" dirty="0"/>
              <a:t>Parameters appear unhelpful</a:t>
            </a:r>
          </a:p>
          <a:p>
            <a:pPr lvl="1"/>
            <a:r>
              <a:rPr lang="en-US" altLang="en-US" dirty="0"/>
              <a:t>May appear insignificant</a:t>
            </a:r>
          </a:p>
          <a:p>
            <a:pPr lvl="1"/>
            <a:r>
              <a:rPr lang="en-US" altLang="en-US" dirty="0"/>
              <a:t>May not reject null hypotheses</a:t>
            </a:r>
          </a:p>
          <a:p>
            <a:pPr lvl="1"/>
            <a:endParaRPr lang="en-US" altLang="en-US" dirty="0"/>
          </a:p>
          <a:p>
            <a:pPr lvl="1"/>
            <a:endParaRPr lang="en-US" altLang="en-US" dirty="0"/>
          </a:p>
          <a:p>
            <a:endParaRPr lang="en-US" altLang="en-US" dirty="0"/>
          </a:p>
        </p:txBody>
      </p:sp>
      <p:pic>
        <p:nvPicPr>
          <p:cNvPr id="10242" name="Picture 2"/>
          <p:cNvPicPr>
            <a:picLocks noGrp="1" noChangeAspect="1" noChangeArrowheads="1"/>
          </p:cNvPicPr>
          <p:nvPr>
            <p:ph sz="quarter" idx="14"/>
          </p:nvPr>
        </p:nvPicPr>
        <p:blipFill rotWithShape="1">
          <a:blip r:embed="rId2" cstate="print">
            <a:extLst>
              <a:ext uri="{28A0092B-C50C-407E-A947-70E740481C1C}">
                <a14:useLocalDpi xmlns:a14="http://schemas.microsoft.com/office/drawing/2010/main" val="0"/>
              </a:ext>
            </a:extLst>
          </a:blip>
          <a:srcRect l="13695" t="21290" r="42824" b="10636"/>
          <a:stretch/>
        </p:blipFill>
        <p:spPr>
          <a:xfrm>
            <a:off x="6240016" y="1844824"/>
            <a:ext cx="3744416" cy="4176464"/>
          </a:xfrm>
        </p:spPr>
      </p:pic>
    </p:spTree>
    <p:extLst>
      <p:ext uri="{BB962C8B-B14F-4D97-AF65-F5344CB8AC3E}">
        <p14:creationId xmlns:p14="http://schemas.microsoft.com/office/powerpoint/2010/main" val="1946953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8" name="Rectangle 8"/>
          <p:cNvSpPr>
            <a:spLocks noGrp="1" noChangeArrowheads="1"/>
          </p:cNvSpPr>
          <p:nvPr>
            <p:ph type="title"/>
          </p:nvPr>
        </p:nvSpPr>
        <p:spPr/>
        <p:txBody>
          <a:bodyPr/>
          <a:lstStyle/>
          <a:p>
            <a:r>
              <a:rPr lang="en-US" altLang="en-US"/>
              <a:t>Identification</a:t>
            </a:r>
            <a:endParaRPr lang="en-US" altLang="en-US" dirty="0"/>
          </a:p>
        </p:txBody>
      </p:sp>
      <p:pic>
        <p:nvPicPr>
          <p:cNvPr id="11266"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123812" y="1600201"/>
            <a:ext cx="3753377" cy="3318749"/>
          </a:xfrm>
          <a:prstGeom prst="rect">
            <a:avLst/>
          </a:prstGeom>
        </p:spPr>
      </p:pic>
      <p:sp>
        <p:nvSpPr>
          <p:cNvPr id="343049" name="Rectangle 9"/>
          <p:cNvSpPr>
            <a:spLocks noGrp="1" noChangeArrowheads="1"/>
          </p:cNvSpPr>
          <p:nvPr>
            <p:ph sz="quarter" idx="14"/>
          </p:nvPr>
        </p:nvSpPr>
        <p:spPr>
          <a:xfrm>
            <a:off x="6172200" y="1600201"/>
            <a:ext cx="4244280" cy="4525963"/>
          </a:xfrm>
          <a:prstGeom prst="rect">
            <a:avLst/>
          </a:prstGeom>
        </p:spPr>
        <p:txBody>
          <a:bodyPr>
            <a:normAutofit/>
          </a:bodyPr>
          <a:lstStyle/>
          <a:p>
            <a:r>
              <a:rPr lang="en-US" altLang="en-US" dirty="0"/>
              <a:t>Redo Multiple Regression</a:t>
            </a:r>
          </a:p>
          <a:p>
            <a:endParaRPr lang="en-US" altLang="en-US" dirty="0"/>
          </a:p>
          <a:p>
            <a:r>
              <a:rPr lang="en-US" altLang="en-US" dirty="0"/>
              <a:t>Before hitting OK</a:t>
            </a:r>
          </a:p>
          <a:p>
            <a:pPr lvl="1"/>
            <a:r>
              <a:rPr lang="en-US" altLang="en-US" dirty="0"/>
              <a:t>Select the Statistics box</a:t>
            </a:r>
          </a:p>
          <a:p>
            <a:pPr lvl="1"/>
            <a:r>
              <a:rPr lang="en-US" altLang="en-US" dirty="0"/>
              <a:t>Check Collinearity diagnostics</a:t>
            </a:r>
          </a:p>
          <a:p>
            <a:pPr lvl="1"/>
            <a:r>
              <a:rPr lang="en-US" altLang="en-US" dirty="0"/>
              <a:t>Continue</a:t>
            </a:r>
          </a:p>
          <a:p>
            <a:pPr lvl="1"/>
            <a:endParaRPr lang="en-US" altLang="en-US" dirty="0"/>
          </a:p>
          <a:p>
            <a:r>
              <a:rPr lang="en-US" altLang="en-US" dirty="0"/>
              <a:t>OK</a:t>
            </a:r>
          </a:p>
          <a:p>
            <a:pPr lvl="1"/>
            <a:endParaRPr lang="en-US" altLang="en-US" dirty="0"/>
          </a:p>
        </p:txBody>
      </p:sp>
    </p:spTree>
    <p:extLst>
      <p:ext uri="{BB962C8B-B14F-4D97-AF65-F5344CB8AC3E}">
        <p14:creationId xmlns:p14="http://schemas.microsoft.com/office/powerpoint/2010/main" val="3808732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ltLang="en-US"/>
              <a:t>Identification</a:t>
            </a:r>
            <a:endParaRPr lang="en-US" altLang="en-US" dirty="0"/>
          </a:p>
        </p:txBody>
      </p:sp>
      <p:sp>
        <p:nvSpPr>
          <p:cNvPr id="3" name="Content Placeholder 2"/>
          <p:cNvSpPr>
            <a:spLocks noGrp="1"/>
          </p:cNvSpPr>
          <p:nvPr>
            <p:ph sz="quarter" idx="13"/>
          </p:nvPr>
        </p:nvSpPr>
        <p:spPr>
          <a:xfrm>
            <a:off x="1991544" y="3789041"/>
            <a:ext cx="8219256" cy="2337123"/>
          </a:xfrm>
          <a:prstGeom prst="rect">
            <a:avLst/>
          </a:prstGeom>
        </p:spPr>
        <p:txBody>
          <a:bodyPr>
            <a:normAutofit/>
          </a:bodyPr>
          <a:lstStyle/>
          <a:p>
            <a:r>
              <a:rPr lang="en-US" altLang="en-US" dirty="0"/>
              <a:t>Tolerance</a:t>
            </a:r>
          </a:p>
          <a:p>
            <a:pPr lvl="1"/>
            <a:r>
              <a:rPr lang="en-US" altLang="en-US" dirty="0"/>
              <a:t>Amount of variation </a:t>
            </a:r>
            <a:r>
              <a:rPr lang="en-US" altLang="en-US" b="1" u="sng" dirty="0"/>
              <a:t>not</a:t>
            </a:r>
            <a:r>
              <a:rPr lang="en-US" altLang="en-US" dirty="0"/>
              <a:t> explained by other IVs</a:t>
            </a:r>
          </a:p>
          <a:p>
            <a:pPr lvl="1"/>
            <a:r>
              <a:rPr lang="en-US" altLang="en-US" dirty="0"/>
              <a:t>Similar to 1 – R</a:t>
            </a:r>
            <a:r>
              <a:rPr lang="en-US" altLang="en-US" baseline="30000" dirty="0"/>
              <a:t>2</a:t>
            </a:r>
            <a:r>
              <a:rPr lang="en-US" altLang="en-US" dirty="0"/>
              <a:t> → Want this to be high</a:t>
            </a:r>
          </a:p>
          <a:p>
            <a:pPr lvl="0"/>
            <a:r>
              <a:rPr lang="en-US" altLang="en-US" dirty="0"/>
              <a:t>VIF </a:t>
            </a:r>
            <a:r>
              <a:rPr lang="en-US" altLang="en-US" dirty="0">
                <a:sym typeface="Symbol" pitchFamily="18" charset="2"/>
              </a:rPr>
              <a:t></a:t>
            </a:r>
            <a:r>
              <a:rPr lang="en-US" altLang="en-US" dirty="0"/>
              <a:t> Variance Inflation Factor = 1 / Tolerance </a:t>
            </a:r>
          </a:p>
          <a:p>
            <a:pPr lvl="0"/>
            <a:r>
              <a:rPr lang="en-US" altLang="en-US" dirty="0"/>
              <a:t>VIF &gt; 10 is common threshold</a:t>
            </a:r>
          </a:p>
        </p:txBody>
      </p:sp>
      <p:pic>
        <p:nvPicPr>
          <p:cNvPr id="1026" name="Picture 2"/>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1703512" y="1484785"/>
            <a:ext cx="8774652" cy="191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188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Detecting </a:t>
            </a:r>
            <a:r>
              <a:rPr lang="en-GB" dirty="0" err="1"/>
              <a:t>Multicollinearity</a:t>
            </a:r>
            <a:endParaRPr lang="en-GB" dirty="0"/>
          </a:p>
        </p:txBody>
      </p:sp>
      <p:graphicFrame>
        <p:nvGraphicFramePr>
          <p:cNvPr id="4" name="Content Placeholder 3"/>
          <p:cNvGraphicFramePr>
            <a:graphicFrameLocks noGrp="1"/>
          </p:cNvGraphicFramePr>
          <p:nvPr>
            <p:ph idx="1"/>
          </p:nvPr>
        </p:nvGraphicFramePr>
        <p:xfrm>
          <a:off x="1981200" y="1600201"/>
          <a:ext cx="8229600" cy="4708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5039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GB" dirty="0"/>
              <a:t>What to do – The Task</a:t>
            </a:r>
          </a:p>
        </p:txBody>
      </p:sp>
      <p:graphicFrame>
        <p:nvGraphicFramePr>
          <p:cNvPr id="10" name="Content Placeholder 9"/>
          <p:cNvGraphicFramePr>
            <a:graphicFrameLocks noGrp="1"/>
          </p:cNvGraphicFramePr>
          <p:nvPr>
            <p:ph idx="1"/>
          </p:nvPr>
        </p:nvGraphicFramePr>
        <p:xfrm>
          <a:off x="2207568" y="1844825"/>
          <a:ext cx="800323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94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GB"/>
              <a:t>What to do – The Remedy</a:t>
            </a:r>
            <a:endParaRPr lang="en-GB" dirty="0"/>
          </a:p>
        </p:txBody>
      </p:sp>
      <p:graphicFrame>
        <p:nvGraphicFramePr>
          <p:cNvPr id="11" name="Content Placeholder 10"/>
          <p:cNvGraphicFramePr>
            <a:graphicFrameLocks noGrp="1"/>
          </p:cNvGraphicFramePr>
          <p:nvPr>
            <p:ph idx="1"/>
          </p:nvPr>
        </p:nvGraphicFramePr>
        <p:xfrm>
          <a:off x="1981200" y="1600201"/>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179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en-US"/>
              <a:t>In-class Exercise</a:t>
            </a:r>
            <a:endParaRPr lang="en-US" altLang="en-US" dirty="0"/>
          </a:p>
        </p:txBody>
      </p:sp>
      <p:graphicFrame>
        <p:nvGraphicFramePr>
          <p:cNvPr id="3" name="Content Placeholder 2"/>
          <p:cNvGraphicFramePr>
            <a:graphicFrameLocks noGrp="1"/>
          </p:cNvGraphicFramePr>
          <p:nvPr>
            <p:ph idx="1"/>
          </p:nvPr>
        </p:nvGraphicFramePr>
        <p:xfrm>
          <a:off x="1981200" y="1600201"/>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22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Interpretation</a:t>
            </a:r>
            <a:endParaRPr lang="en-GB" dirty="0"/>
          </a:p>
        </p:txBody>
      </p:sp>
      <p:sp>
        <p:nvSpPr>
          <p:cNvPr id="5" name="Content Placeholder 4"/>
          <p:cNvSpPr>
            <a:spLocks noGrp="1"/>
          </p:cNvSpPr>
          <p:nvPr>
            <p:ph sz="quarter" idx="13"/>
          </p:nvPr>
        </p:nvSpPr>
        <p:spPr/>
        <p:txBody>
          <a:bodyPr>
            <a:normAutofit/>
          </a:bodyPr>
          <a:lstStyle/>
          <a:p>
            <a:r>
              <a:rPr lang="en-GB" dirty="0"/>
              <a:t>Assume</a:t>
            </a:r>
          </a:p>
          <a:p>
            <a:pPr lvl="1"/>
            <a:r>
              <a:rPr lang="en-GB" dirty="0"/>
              <a:t>x</a:t>
            </a:r>
            <a:r>
              <a:rPr lang="en-GB" baseline="-25000" dirty="0"/>
              <a:t>1</a:t>
            </a:r>
            <a:r>
              <a:rPr lang="en-GB" dirty="0"/>
              <a:t> = advertising exp.</a:t>
            </a:r>
          </a:p>
          <a:p>
            <a:pPr lvl="1"/>
            <a:r>
              <a:rPr lang="en-GB" dirty="0"/>
              <a:t>x</a:t>
            </a:r>
            <a:r>
              <a:rPr lang="en-GB" baseline="-25000" dirty="0"/>
              <a:t>2</a:t>
            </a:r>
            <a:r>
              <a:rPr lang="en-GB" dirty="0"/>
              <a:t> = price</a:t>
            </a:r>
          </a:p>
          <a:p>
            <a:endParaRPr lang="en-GB" dirty="0"/>
          </a:p>
          <a:p>
            <a:r>
              <a:rPr lang="en-GB" dirty="0"/>
              <a:t>The change in Y due to x</a:t>
            </a:r>
            <a:r>
              <a:rPr lang="en-GB" baseline="-25000" dirty="0"/>
              <a:t>1</a:t>
            </a:r>
            <a:r>
              <a:rPr lang="en-GB" dirty="0"/>
              <a:t> depends on the value of x</a:t>
            </a:r>
            <a:r>
              <a:rPr lang="en-GB" baseline="-25000" dirty="0"/>
              <a:t>2</a:t>
            </a:r>
            <a:r>
              <a:rPr lang="en-GB" dirty="0"/>
              <a:t>.</a:t>
            </a:r>
          </a:p>
          <a:p>
            <a:endParaRPr lang="en-GB" dirty="0"/>
          </a:p>
          <a:p>
            <a:r>
              <a:rPr lang="en-GB" dirty="0"/>
              <a:t>The change in Y with a 1 unit change in x</a:t>
            </a:r>
            <a:r>
              <a:rPr lang="en-GB" baseline="-25000" dirty="0"/>
              <a:t>1</a:t>
            </a:r>
            <a:r>
              <a:rPr lang="en-GB" dirty="0"/>
              <a:t> produces a change of b</a:t>
            </a:r>
            <a:r>
              <a:rPr lang="en-GB" baseline="-25000" dirty="0"/>
              <a:t>1</a:t>
            </a:r>
            <a:r>
              <a:rPr lang="en-GB" dirty="0"/>
              <a:t> + b</a:t>
            </a:r>
            <a:r>
              <a:rPr lang="en-GB" baseline="-25000" dirty="0"/>
              <a:t>3</a:t>
            </a:r>
            <a:r>
              <a:rPr lang="en-GB" dirty="0"/>
              <a:t>x</a:t>
            </a:r>
            <a:r>
              <a:rPr lang="en-GB" baseline="-25000" dirty="0"/>
              <a:t>2</a:t>
            </a:r>
          </a:p>
          <a:p>
            <a:endParaRPr lang="en-GB" dirty="0"/>
          </a:p>
        </p:txBody>
      </p:sp>
      <p:pic>
        <p:nvPicPr>
          <p:cNvPr id="2052" name="Picture 4"/>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tretch>
            <a:fillRect/>
          </a:stretch>
        </p:blipFill>
        <p:spPr>
          <a:xfrm>
            <a:off x="6169025" y="2421060"/>
            <a:ext cx="3803650" cy="3047757"/>
          </a:xfrm>
        </p:spPr>
      </p:pic>
    </p:spTree>
    <p:extLst>
      <p:ext uri="{BB962C8B-B14F-4D97-AF65-F5344CB8AC3E}">
        <p14:creationId xmlns:p14="http://schemas.microsoft.com/office/powerpoint/2010/main" val="4001405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ltLang="en-US"/>
              <a:t>Multicollinearity Evidence</a:t>
            </a:r>
          </a:p>
        </p:txBody>
      </p:sp>
      <p:graphicFrame>
        <p:nvGraphicFramePr>
          <p:cNvPr id="3" name="Content Placeholder 2"/>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3596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What’s Next?</a:t>
            </a:r>
            <a:endParaRPr lang="en-GB" dirty="0"/>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577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en-US"/>
              <a:t>Creating an Interaction Term</a:t>
            </a:r>
          </a:p>
        </p:txBody>
      </p:sp>
      <p:sp>
        <p:nvSpPr>
          <p:cNvPr id="2" name="Content Placeholder 1"/>
          <p:cNvSpPr>
            <a:spLocks noGrp="1"/>
          </p:cNvSpPr>
          <p:nvPr>
            <p:ph sz="quarter" idx="13"/>
          </p:nvPr>
        </p:nvSpPr>
        <p:spPr/>
        <p:txBody>
          <a:bodyPr/>
          <a:lstStyle/>
          <a:p>
            <a:r>
              <a:rPr lang="en-US" altLang="en-US" dirty="0"/>
              <a:t>Open </a:t>
            </a:r>
            <a:r>
              <a:rPr lang="en-US" altLang="en-US" dirty="0" err="1"/>
              <a:t>Tyler.sav</a:t>
            </a:r>
            <a:endParaRPr lang="en-US" altLang="en-US" dirty="0"/>
          </a:p>
          <a:p>
            <a:r>
              <a:rPr lang="en-US" altLang="en-US" dirty="0"/>
              <a:t>Transform → Compute Variable</a:t>
            </a:r>
          </a:p>
          <a:p>
            <a:r>
              <a:rPr lang="en-US" altLang="en-US" dirty="0"/>
              <a:t>Target Variable: </a:t>
            </a:r>
            <a:r>
              <a:rPr lang="en-US" altLang="en-US" dirty="0" err="1"/>
              <a:t>advprice</a:t>
            </a:r>
            <a:endParaRPr lang="en-US" altLang="en-US" dirty="0"/>
          </a:p>
          <a:p>
            <a:r>
              <a:rPr lang="en-US" altLang="en-US" dirty="0"/>
              <a:t>Numeric Expression: </a:t>
            </a:r>
            <a:r>
              <a:rPr lang="en-US" altLang="en-US" dirty="0" err="1"/>
              <a:t>Adv</a:t>
            </a:r>
            <a:r>
              <a:rPr lang="en-US" altLang="en-US" dirty="0"/>
              <a:t>*Price</a:t>
            </a:r>
          </a:p>
          <a:p>
            <a:pPr marL="0" indent="0" algn="ctr">
              <a:buNone/>
            </a:pPr>
            <a:endParaRPr lang="en-GB" dirty="0"/>
          </a:p>
        </p:txBody>
      </p:sp>
      <p:pic>
        <p:nvPicPr>
          <p:cNvPr id="34819" name="Picture 3"/>
          <p:cNvPicPr>
            <a:picLocks noGrp="1" noChangeAspect="1" noChangeArrowheads="1"/>
          </p:cNvPicPr>
          <p:nvPr>
            <p:ph sz="quarter" idx="14"/>
          </p:nvPr>
        </p:nvPicPr>
        <p:blipFill>
          <a:blip r:embed="rId2" cstate="print">
            <a:extLst>
              <a:ext uri="{28A0092B-C50C-407E-A947-70E740481C1C}">
                <a14:useLocalDpi xmlns:a14="http://schemas.microsoft.com/office/drawing/2010/main" val="0"/>
              </a:ext>
            </a:extLst>
          </a:blip>
          <a:stretch>
            <a:fillRect/>
          </a:stretch>
        </p:blipFill>
        <p:spPr bwMode="auto">
          <a:xfrm>
            <a:off x="6169025" y="1556793"/>
            <a:ext cx="3803650" cy="3458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20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Estimate 2 Models of Sales</a:t>
            </a:r>
          </a:p>
        </p:txBody>
      </p:sp>
      <p:sp>
        <p:nvSpPr>
          <p:cNvPr id="6" name="Text Placeholder 5"/>
          <p:cNvSpPr>
            <a:spLocks noGrp="1"/>
          </p:cNvSpPr>
          <p:nvPr>
            <p:ph type="body" idx="1"/>
          </p:nvPr>
        </p:nvSpPr>
        <p:spPr/>
        <p:txBody>
          <a:bodyPr/>
          <a:lstStyle/>
          <a:p>
            <a:r>
              <a:rPr lang="en-GB"/>
              <a:t>Adv &amp; Price</a:t>
            </a:r>
            <a:endParaRPr lang="en-GB" dirty="0"/>
          </a:p>
        </p:txBody>
      </p:sp>
      <p:pic>
        <p:nvPicPr>
          <p:cNvPr id="3584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2346325" y="3184530"/>
            <a:ext cx="3703638" cy="2082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7"/>
          <p:cNvSpPr>
            <a:spLocks noGrp="1"/>
          </p:cNvSpPr>
          <p:nvPr>
            <p:ph type="body" sz="quarter" idx="3"/>
          </p:nvPr>
        </p:nvSpPr>
        <p:spPr/>
        <p:txBody>
          <a:bodyPr/>
          <a:lstStyle/>
          <a:p>
            <a:r>
              <a:rPr lang="en-GB" dirty="0" err="1"/>
              <a:t>Adv</a:t>
            </a:r>
            <a:r>
              <a:rPr lang="en-GB" dirty="0"/>
              <a:t> &amp; Price &amp; </a:t>
            </a:r>
            <a:r>
              <a:rPr lang="en-GB" dirty="0" err="1"/>
              <a:t>Adv</a:t>
            </a:r>
            <a:r>
              <a:rPr lang="en-GB" dirty="0"/>
              <a:t>*Price</a:t>
            </a:r>
          </a:p>
        </p:txBody>
      </p:sp>
      <p:pic>
        <p:nvPicPr>
          <p:cNvPr id="35843" name="Picture 3"/>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tretch>
            <a:fillRect/>
          </a:stretch>
        </p:blipFill>
        <p:spPr bwMode="auto">
          <a:xfrm>
            <a:off x="6188075" y="3184978"/>
            <a:ext cx="3702050" cy="208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151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Which model is better?</a:t>
            </a:r>
          </a:p>
        </p:txBody>
      </p:sp>
      <p:sp>
        <p:nvSpPr>
          <p:cNvPr id="4" name="Text Placeholder 3"/>
          <p:cNvSpPr>
            <a:spLocks noGrp="1"/>
          </p:cNvSpPr>
          <p:nvPr>
            <p:ph type="body" idx="1"/>
          </p:nvPr>
        </p:nvSpPr>
        <p:spPr/>
        <p:txBody>
          <a:bodyPr/>
          <a:lstStyle/>
          <a:p>
            <a:r>
              <a:rPr lang="en-GB"/>
              <a:t>w/o Adv*Price</a:t>
            </a:r>
            <a:endParaRPr lang="en-GB" dirty="0"/>
          </a:p>
        </p:txBody>
      </p:sp>
      <p:pic>
        <p:nvPicPr>
          <p:cNvPr id="36867" name="Picture 3"/>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tretch/>
        </p:blipFill>
        <p:spPr>
          <a:xfrm>
            <a:off x="2154239" y="3006727"/>
            <a:ext cx="3868737" cy="2428725"/>
          </a:xfrm>
        </p:spPr>
      </p:pic>
      <p:sp>
        <p:nvSpPr>
          <p:cNvPr id="7" name="Text Placeholder 6"/>
          <p:cNvSpPr>
            <a:spLocks noGrp="1"/>
          </p:cNvSpPr>
          <p:nvPr>
            <p:ph type="body" sz="quarter" idx="3"/>
          </p:nvPr>
        </p:nvSpPr>
        <p:spPr/>
        <p:txBody>
          <a:bodyPr/>
          <a:lstStyle/>
          <a:p>
            <a:r>
              <a:rPr lang="en-GB" dirty="0"/>
              <a:t>w/ </a:t>
            </a:r>
            <a:r>
              <a:rPr lang="en-GB" dirty="0" err="1"/>
              <a:t>Adv</a:t>
            </a:r>
            <a:r>
              <a:rPr lang="en-GB" dirty="0"/>
              <a:t>*Price</a:t>
            </a:r>
          </a:p>
        </p:txBody>
      </p:sp>
      <p:pic>
        <p:nvPicPr>
          <p:cNvPr id="36866" name="Picture 2"/>
          <p:cNvPicPr>
            <a:picLocks noGrp="1" noChangeAspect="1" noChangeArrowheads="1"/>
          </p:cNvPicPr>
          <p:nvPr>
            <p:ph sz="quarter" idx="4"/>
          </p:nvPr>
        </p:nvPicPr>
        <p:blipFill rotWithShape="1">
          <a:blip r:embed="rId3" cstate="print">
            <a:extLst>
              <a:ext uri="{28A0092B-C50C-407E-A947-70E740481C1C}">
                <a14:useLocalDpi xmlns:a14="http://schemas.microsoft.com/office/drawing/2010/main" val="0"/>
              </a:ext>
            </a:extLst>
          </a:blip>
          <a:stretch/>
        </p:blipFill>
        <p:spPr>
          <a:xfrm>
            <a:off x="6153150" y="3006727"/>
            <a:ext cx="3887788" cy="2434083"/>
          </a:xfrm>
        </p:spPr>
      </p:pic>
    </p:spTree>
    <p:extLst>
      <p:ext uri="{BB962C8B-B14F-4D97-AF65-F5344CB8AC3E}">
        <p14:creationId xmlns:p14="http://schemas.microsoft.com/office/powerpoint/2010/main" val="393067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a:t>Interpreting the Coefficients</a:t>
            </a:r>
            <a:endParaRPr lang="en-GB"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altLang="en-US" dirty="0"/>
                  <a:t>What is the equation?</a:t>
                </a:r>
              </a:p>
              <a:p>
                <a:pPr lvl="1"/>
                <a14:m>
                  <m:oMath xmlns:m="http://schemas.openxmlformats.org/officeDocument/2006/math">
                    <m:acc>
                      <m:accPr>
                        <m:chr m:val="̂"/>
                        <m:ctrlPr>
                          <a:rPr lang="en-GB" i="1">
                            <a:latin typeface="Cambria Math" panose="02040503050406030204" pitchFamily="18" charset="0"/>
                          </a:rPr>
                        </m:ctrlPr>
                      </m:accPr>
                      <m:e>
                        <m:r>
                          <a:rPr lang="en-GB">
                            <a:latin typeface="Cambria Math"/>
                          </a:rPr>
                          <m:t>𝑌</m:t>
                        </m:r>
                      </m:e>
                    </m:acc>
                    <m:r>
                      <a:rPr lang="en-GB">
                        <a:latin typeface="Cambria Math"/>
                      </a:rPr>
                      <m:t>=</m:t>
                    </m:r>
                    <m:sSub>
                      <m:sSubPr>
                        <m:ctrlPr>
                          <a:rPr lang="en-GB" i="1">
                            <a:latin typeface="Cambria Math" panose="02040503050406030204" pitchFamily="18" charset="0"/>
                          </a:rPr>
                        </m:ctrlPr>
                      </m:sSubPr>
                      <m:e>
                        <m:r>
                          <a:rPr lang="en-GB">
                            <a:latin typeface="Cambria Math"/>
                          </a:rPr>
                          <m:t>𝑏</m:t>
                        </m:r>
                      </m:e>
                      <m:sub>
                        <m:r>
                          <a:rPr lang="en-GB">
                            <a:latin typeface="Cambria Math"/>
                          </a:rPr>
                          <m:t>0</m:t>
                        </m:r>
                      </m:sub>
                    </m:sSub>
                    <m:r>
                      <a:rPr lang="en-GB">
                        <a:latin typeface="Cambria Math"/>
                      </a:rPr>
                      <m:t>+</m:t>
                    </m:r>
                    <m:sSub>
                      <m:sSubPr>
                        <m:ctrlPr>
                          <a:rPr lang="en-GB" i="1">
                            <a:latin typeface="Cambria Math" panose="02040503050406030204" pitchFamily="18" charset="0"/>
                          </a:rPr>
                        </m:ctrlPr>
                      </m:sSubPr>
                      <m:e>
                        <m:r>
                          <a:rPr lang="en-GB">
                            <a:latin typeface="Cambria Math"/>
                          </a:rPr>
                          <m:t>𝑏</m:t>
                        </m:r>
                      </m:e>
                      <m:sub>
                        <m:r>
                          <a:rPr lang="en-GB">
                            <a:latin typeface="Cambria Math"/>
                          </a:rPr>
                          <m:t>1</m:t>
                        </m:r>
                      </m:sub>
                    </m:sSub>
                    <m:sSub>
                      <m:sSubPr>
                        <m:ctrlPr>
                          <a:rPr lang="en-GB" i="1">
                            <a:latin typeface="Cambria Math" panose="02040503050406030204" pitchFamily="18" charset="0"/>
                          </a:rPr>
                        </m:ctrlPr>
                      </m:sSubPr>
                      <m:e>
                        <m:r>
                          <a:rPr lang="en-GB">
                            <a:latin typeface="Cambria Math"/>
                          </a:rPr>
                          <m:t>𝑥</m:t>
                        </m:r>
                      </m:e>
                      <m:sub>
                        <m:r>
                          <a:rPr lang="en-GB">
                            <a:latin typeface="Cambria Math"/>
                          </a:rPr>
                          <m:t>1</m:t>
                        </m:r>
                      </m:sub>
                    </m:sSub>
                    <m:r>
                      <a:rPr lang="en-GB">
                        <a:latin typeface="Cambria Math"/>
                      </a:rPr>
                      <m:t>+</m:t>
                    </m:r>
                    <m:sSub>
                      <m:sSubPr>
                        <m:ctrlPr>
                          <a:rPr lang="en-GB" i="1">
                            <a:latin typeface="Cambria Math" panose="02040503050406030204" pitchFamily="18" charset="0"/>
                          </a:rPr>
                        </m:ctrlPr>
                      </m:sSubPr>
                      <m:e>
                        <m:r>
                          <a:rPr lang="en-GB">
                            <a:latin typeface="Cambria Math"/>
                          </a:rPr>
                          <m:t>𝑏</m:t>
                        </m:r>
                      </m:e>
                      <m:sub>
                        <m:r>
                          <a:rPr lang="en-GB">
                            <a:latin typeface="Cambria Math"/>
                          </a:rPr>
                          <m:t>2</m:t>
                        </m:r>
                      </m:sub>
                    </m:sSub>
                    <m:sSub>
                      <m:sSubPr>
                        <m:ctrlPr>
                          <a:rPr lang="en-GB" i="1">
                            <a:latin typeface="Cambria Math" panose="02040503050406030204" pitchFamily="18" charset="0"/>
                          </a:rPr>
                        </m:ctrlPr>
                      </m:sSubPr>
                      <m:e>
                        <m:r>
                          <a:rPr lang="en-GB">
                            <a:latin typeface="Cambria Math"/>
                          </a:rPr>
                          <m:t>𝑥</m:t>
                        </m:r>
                      </m:e>
                      <m:sub>
                        <m:r>
                          <a:rPr lang="en-GB">
                            <a:latin typeface="Cambria Math"/>
                          </a:rPr>
                          <m:t>2</m:t>
                        </m:r>
                      </m:sub>
                    </m:sSub>
                    <m:r>
                      <a:rPr lang="en-GB">
                        <a:latin typeface="Cambria Math"/>
                      </a:rPr>
                      <m:t>+</m:t>
                    </m:r>
                    <m:sSub>
                      <m:sSubPr>
                        <m:ctrlPr>
                          <a:rPr lang="en-GB" i="1">
                            <a:latin typeface="Cambria Math" panose="02040503050406030204" pitchFamily="18" charset="0"/>
                          </a:rPr>
                        </m:ctrlPr>
                      </m:sSubPr>
                      <m:e>
                        <m:r>
                          <a:rPr lang="en-GB">
                            <a:latin typeface="Cambria Math"/>
                          </a:rPr>
                          <m:t>𝑏</m:t>
                        </m:r>
                      </m:e>
                      <m:sub>
                        <m:r>
                          <a:rPr lang="en-GB">
                            <a:latin typeface="Cambria Math"/>
                          </a:rPr>
                          <m:t>3</m:t>
                        </m:r>
                      </m:sub>
                    </m:sSub>
                    <m:sSub>
                      <m:sSubPr>
                        <m:ctrlPr>
                          <a:rPr lang="en-GB" i="1">
                            <a:latin typeface="Cambria Math" panose="02040503050406030204" pitchFamily="18" charset="0"/>
                          </a:rPr>
                        </m:ctrlPr>
                      </m:sSubPr>
                      <m:e>
                        <m:r>
                          <a:rPr lang="en-GB">
                            <a:latin typeface="Cambria Math"/>
                          </a:rPr>
                          <m:t>𝑥</m:t>
                        </m:r>
                      </m:e>
                      <m:sub>
                        <m:r>
                          <a:rPr lang="en-GB">
                            <a:latin typeface="Cambria Math"/>
                          </a:rPr>
                          <m:t>1</m:t>
                        </m:r>
                      </m:sub>
                    </m:sSub>
                    <m:sSub>
                      <m:sSubPr>
                        <m:ctrlPr>
                          <a:rPr lang="en-GB" i="1">
                            <a:latin typeface="Cambria Math" panose="02040503050406030204" pitchFamily="18" charset="0"/>
                          </a:rPr>
                        </m:ctrlPr>
                      </m:sSubPr>
                      <m:e>
                        <m:r>
                          <a:rPr lang="en-GB">
                            <a:latin typeface="Cambria Math"/>
                          </a:rPr>
                          <m:t>𝑥</m:t>
                        </m:r>
                      </m:e>
                      <m:sub>
                        <m:r>
                          <a:rPr lang="en-GB">
                            <a:latin typeface="Cambria Math"/>
                          </a:rPr>
                          <m:t>2</m:t>
                        </m:r>
                      </m:sub>
                    </m:sSub>
                  </m:oMath>
                </a14:m>
                <a:endParaRPr lang="en-US" altLang="en-US" dirty="0"/>
              </a:p>
              <a:p>
                <a:pPr lvl="1"/>
                <a:r>
                  <a:rPr lang="en-US" altLang="en-US" dirty="0"/>
                  <a:t>Pred. Sales = -275.833 + 175(Price) + 19.68(</a:t>
                </a:r>
                <a:r>
                  <a:rPr lang="en-US" altLang="en-US" dirty="0" err="1"/>
                  <a:t>Adv</a:t>
                </a:r>
                <a:r>
                  <a:rPr lang="en-US" altLang="en-US" dirty="0"/>
                  <a:t>) – 6.08(</a:t>
                </a:r>
                <a:r>
                  <a:rPr lang="en-US" altLang="en-US" dirty="0" err="1"/>
                  <a:t>Adv</a:t>
                </a:r>
                <a:r>
                  <a:rPr lang="en-US" altLang="en-US" dirty="0"/>
                  <a:t>*Price)</a:t>
                </a:r>
              </a:p>
              <a:p>
                <a:pPr lvl="4"/>
                <a:endParaRPr lang="en-US" altLang="en-US" dirty="0"/>
              </a:p>
              <a:p>
                <a:r>
                  <a:rPr lang="en-US" altLang="en-US" dirty="0"/>
                  <a:t>Change in Ŷ for Unit Change in Price</a:t>
                </a:r>
              </a:p>
              <a:p>
                <a:pPr lvl="1"/>
                <a:r>
                  <a:rPr lang="en-US" altLang="en-US" dirty="0"/>
                  <a:t>Price*175 – Price*(6.08*Advertising)</a:t>
                </a:r>
              </a:p>
              <a:p>
                <a:pPr lvl="1"/>
                <a:r>
                  <a:rPr lang="en-US" altLang="en-US" dirty="0"/>
                  <a:t>Price [ 175 – (6.08 * Advertising)]</a:t>
                </a:r>
              </a:p>
              <a:p>
                <a:pPr lvl="4"/>
                <a:endParaRPr lang="en-US" altLang="en-US" dirty="0"/>
              </a:p>
              <a:p>
                <a:r>
                  <a:rPr lang="en-US" altLang="en-US" dirty="0"/>
                  <a:t>Change in Ŷ for Unit Change in Advertising (£1000)</a:t>
                </a:r>
              </a:p>
              <a:p>
                <a:pPr lvl="1"/>
                <a:r>
                  <a:rPr lang="en-US" altLang="en-US" dirty="0" err="1"/>
                  <a:t>Adv</a:t>
                </a:r>
                <a:r>
                  <a:rPr lang="en-US" altLang="en-US" dirty="0"/>
                  <a:t>*19.68 – </a:t>
                </a:r>
                <a:r>
                  <a:rPr lang="en-US" altLang="en-US" dirty="0" err="1"/>
                  <a:t>Adv</a:t>
                </a:r>
                <a:r>
                  <a:rPr lang="en-US" altLang="en-US" dirty="0"/>
                  <a:t>*(6.08*Price)</a:t>
                </a:r>
              </a:p>
              <a:p>
                <a:pPr lvl="1"/>
                <a:r>
                  <a:rPr lang="en-US" altLang="en-US" dirty="0" err="1"/>
                  <a:t>Adv</a:t>
                </a:r>
                <a:r>
                  <a:rPr lang="en-US" altLang="en-US" dirty="0"/>
                  <a:t> [ 19.68 – (6.08 * Price)]</a:t>
                </a:r>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808" t="-1667"/>
                </a:stretch>
              </a:blipFill>
            </p:spPr>
            <p:txBody>
              <a:bodyPr/>
              <a:lstStyle/>
              <a:p>
                <a:r>
                  <a:rPr lang="en-GB">
                    <a:noFill/>
                  </a:rPr>
                  <a:t> </a:t>
                </a:r>
              </a:p>
            </p:txBody>
          </p:sp>
        </mc:Fallback>
      </mc:AlternateContent>
    </p:spTree>
    <p:extLst>
      <p:ext uri="{BB962C8B-B14F-4D97-AF65-F5344CB8AC3E}">
        <p14:creationId xmlns:p14="http://schemas.microsoft.com/office/powerpoint/2010/main" val="144361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Note</a:t>
            </a:r>
          </a:p>
        </p:txBody>
      </p:sp>
      <p:sp>
        <p:nvSpPr>
          <p:cNvPr id="2" name="Content Placeholder 1"/>
          <p:cNvSpPr>
            <a:spLocks noGrp="1"/>
          </p:cNvSpPr>
          <p:nvPr>
            <p:ph idx="1"/>
          </p:nvPr>
        </p:nvSpPr>
        <p:spPr/>
        <p:txBody>
          <a:bodyPr/>
          <a:lstStyle/>
          <a:p>
            <a:r>
              <a:rPr lang="en-GB" dirty="0"/>
              <a:t>If the interaction term is significant</a:t>
            </a:r>
          </a:p>
          <a:p>
            <a:pPr lvl="1"/>
            <a:r>
              <a:rPr lang="en-GB" dirty="0"/>
              <a:t>Leave components (main effects) in estimated model</a:t>
            </a:r>
          </a:p>
          <a:p>
            <a:pPr lvl="1"/>
            <a:r>
              <a:rPr lang="en-GB" dirty="0"/>
              <a:t>Even if not significant</a:t>
            </a:r>
          </a:p>
          <a:p>
            <a:pPr lvl="1"/>
            <a:endParaRPr lang="en-GB" dirty="0"/>
          </a:p>
          <a:p>
            <a:r>
              <a:rPr lang="en-GB" dirty="0"/>
              <a:t>If interaction term is not significant</a:t>
            </a:r>
          </a:p>
          <a:p>
            <a:pPr lvl="1"/>
            <a:r>
              <a:rPr lang="en-GB" dirty="0"/>
              <a:t>Delete from model and re-estimate</a:t>
            </a:r>
          </a:p>
          <a:p>
            <a:pPr lvl="1"/>
            <a:r>
              <a:rPr lang="en-GB" dirty="0"/>
              <a:t>Include only significant components main effects</a:t>
            </a:r>
          </a:p>
        </p:txBody>
      </p:sp>
    </p:spTree>
    <p:extLst>
      <p:ext uri="{BB962C8B-B14F-4D97-AF65-F5344CB8AC3E}">
        <p14:creationId xmlns:p14="http://schemas.microsoft.com/office/powerpoint/2010/main" val="422798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Problems in Regression</a:t>
            </a:r>
            <a:endParaRPr lang="en-GB" dirty="0"/>
          </a:p>
        </p:txBody>
      </p:sp>
      <p:sp>
        <p:nvSpPr>
          <p:cNvPr id="5" name="Text Placeholder 4"/>
          <p:cNvSpPr>
            <a:spLocks noGrp="1"/>
          </p:cNvSpPr>
          <p:nvPr>
            <p:ph type="body" idx="1"/>
          </p:nvPr>
        </p:nvSpPr>
        <p:spPr/>
        <p:txBody>
          <a:bodyPr/>
          <a:lstStyle/>
          <a:p>
            <a:r>
              <a:rPr lang="en-GB"/>
              <a:t>Outliers</a:t>
            </a:r>
            <a:endParaRPr lang="en-GB" dirty="0"/>
          </a:p>
        </p:txBody>
      </p:sp>
    </p:spTree>
    <p:extLst>
      <p:ext uri="{BB962C8B-B14F-4D97-AF65-F5344CB8AC3E}">
        <p14:creationId xmlns:p14="http://schemas.microsoft.com/office/powerpoint/2010/main" val="523514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1372</Words>
  <Application>Microsoft Office PowerPoint</Application>
  <PresentationFormat>Widescreen</PresentationFormat>
  <Paragraphs>343</Paragraphs>
  <Slides>31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PowerPoint Presentation</vt:lpstr>
      <vt:lpstr>Food for Thought</vt:lpstr>
      <vt:lpstr>Interpretation</vt:lpstr>
      <vt:lpstr>Creating an Interaction Term</vt:lpstr>
      <vt:lpstr>Estimate 2 Models of Sales</vt:lpstr>
      <vt:lpstr>Which model is better?</vt:lpstr>
      <vt:lpstr>Interpreting the Coefficients</vt:lpstr>
      <vt:lpstr>Note</vt:lpstr>
      <vt:lpstr>Problems in Regression</vt:lpstr>
      <vt:lpstr>Problem: Outliers</vt:lpstr>
      <vt:lpstr>Residual Analysis</vt:lpstr>
      <vt:lpstr>Regression Output</vt:lpstr>
      <vt:lpstr>PowerPoint Presentation</vt:lpstr>
      <vt:lpstr>Residuals (Errors)</vt:lpstr>
      <vt:lpstr>Errors -Scatter diagram of residuals vs employee</vt:lpstr>
      <vt:lpstr>Problem: Outliers</vt:lpstr>
      <vt:lpstr>Problems</vt:lpstr>
      <vt:lpstr>What is Multicollinearity?</vt:lpstr>
      <vt:lpstr>Showtime Movie Example</vt:lpstr>
      <vt:lpstr>Correlations</vt:lpstr>
      <vt:lpstr>Regression Output</vt:lpstr>
      <vt:lpstr>Regression Output</vt:lpstr>
      <vt:lpstr>Effects of Multicollinearity</vt:lpstr>
      <vt:lpstr>Identification</vt:lpstr>
      <vt:lpstr>Identification</vt:lpstr>
      <vt:lpstr>Detecting Multicollinearity</vt:lpstr>
      <vt:lpstr>What to do – The Task</vt:lpstr>
      <vt:lpstr>What to do – The Remedy</vt:lpstr>
      <vt:lpstr>In-class Exercise</vt:lpstr>
      <vt:lpstr>Multicollinearity Evidence</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Ann Thapar</dc:creator>
  <cp:lastModifiedBy>Ann Thapar</cp:lastModifiedBy>
  <cp:revision>30</cp:revision>
  <dcterms:created xsi:type="dcterms:W3CDTF">2020-09-28T09:58:42Z</dcterms:created>
  <dcterms:modified xsi:type="dcterms:W3CDTF">2020-10-19T13:36:17Z</dcterms:modified>
</cp:coreProperties>
</file>