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7.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8.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9.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23.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24.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396" r:id="rId2"/>
    <p:sldId id="475" r:id="rId3"/>
    <p:sldId id="308" r:id="rId4"/>
    <p:sldId id="469" r:id="rId5"/>
    <p:sldId id="311" r:id="rId6"/>
    <p:sldId id="470" r:id="rId7"/>
    <p:sldId id="324" r:id="rId8"/>
    <p:sldId id="313" r:id="rId9"/>
    <p:sldId id="451" r:id="rId10"/>
    <p:sldId id="420" r:id="rId11"/>
    <p:sldId id="421" r:id="rId12"/>
    <p:sldId id="422" r:id="rId13"/>
    <p:sldId id="423" r:id="rId14"/>
    <p:sldId id="424" r:id="rId15"/>
    <p:sldId id="425" r:id="rId16"/>
    <p:sldId id="471" r:id="rId17"/>
    <p:sldId id="354" r:id="rId18"/>
    <p:sldId id="403" r:id="rId19"/>
    <p:sldId id="404" r:id="rId20"/>
    <p:sldId id="472" r:id="rId21"/>
    <p:sldId id="419" r:id="rId22"/>
    <p:sldId id="418" r:id="rId23"/>
    <p:sldId id="405" r:id="rId24"/>
    <p:sldId id="406" r:id="rId25"/>
    <p:sldId id="407" r:id="rId26"/>
    <p:sldId id="515"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Information Services" initials="IS" lastIdx="2" clrIdx="0">
    <p:extLst>
      <p:ext uri="{19B8F6BF-5375-455C-9EA6-DF929625EA0E}">
        <p15:presenceInfo xmlns:p15="http://schemas.microsoft.com/office/powerpoint/2012/main" userId="Information Services"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00" autoAdjust="0"/>
    <p:restoredTop sz="67100" autoAdjust="0"/>
  </p:normalViewPr>
  <p:slideViewPr>
    <p:cSldViewPr snapToGrid="0">
      <p:cViewPr>
        <p:scale>
          <a:sx n="50" d="100"/>
          <a:sy n="50" d="100"/>
        </p:scale>
        <p:origin x="1092" y="-324"/>
      </p:cViewPr>
      <p:guideLst/>
    </p:cSldViewPr>
  </p:slideViewPr>
  <p:notesTextViewPr>
    <p:cViewPr>
      <p:scale>
        <a:sx n="1" d="1"/>
        <a:sy n="1" d="1"/>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0278781-5580-4FD3-9455-67C42BC064EC}" type="doc">
      <dgm:prSet loTypeId="urn:microsoft.com/office/officeart/2005/8/layout/hierarchy3" loCatId="list" qsTypeId="urn:microsoft.com/office/officeart/2005/8/quickstyle/simple1" qsCatId="simple" csTypeId="urn:microsoft.com/office/officeart/2005/8/colors/accent1_2" csCatId="accent1" phldr="1"/>
      <dgm:spPr/>
      <dgm:t>
        <a:bodyPr/>
        <a:lstStyle/>
        <a:p>
          <a:endParaRPr lang="en-GB"/>
        </a:p>
      </dgm:t>
    </dgm:pt>
    <dgm:pt modelId="{02A2B698-574C-4486-ADF2-B21C507AC3F5}">
      <dgm:prSet phldrT="[Text]" custT="1"/>
      <dgm:spPr/>
      <dgm:t>
        <a:bodyPr/>
        <a:lstStyle/>
        <a:p>
          <a:r>
            <a:rPr lang="en-GB" sz="4800" dirty="0"/>
            <a:t>Reliable</a:t>
          </a:r>
        </a:p>
      </dgm:t>
    </dgm:pt>
    <dgm:pt modelId="{F3DB5B71-C5F9-4D41-8BAC-19837E9469BA}" type="parTrans" cxnId="{B72571B8-A9E9-4E66-B79B-23A4CB49E258}">
      <dgm:prSet/>
      <dgm:spPr/>
      <dgm:t>
        <a:bodyPr/>
        <a:lstStyle/>
        <a:p>
          <a:endParaRPr lang="en-GB"/>
        </a:p>
      </dgm:t>
    </dgm:pt>
    <dgm:pt modelId="{5A85D65A-71EE-40ED-BF34-8E2FED99E6AD}" type="sibTrans" cxnId="{B72571B8-A9E9-4E66-B79B-23A4CB49E258}">
      <dgm:prSet/>
      <dgm:spPr/>
      <dgm:t>
        <a:bodyPr/>
        <a:lstStyle/>
        <a:p>
          <a:endParaRPr lang="en-GB"/>
        </a:p>
      </dgm:t>
    </dgm:pt>
    <dgm:pt modelId="{121F0792-20AF-4ADA-990E-14E6C7760249}">
      <dgm:prSet phldrT="[Text]"/>
      <dgm:spPr/>
      <dgm:t>
        <a:bodyPr/>
        <a:lstStyle/>
        <a:p>
          <a:r>
            <a:rPr lang="en-GB" dirty="0"/>
            <a:t>The extent to which a scale produces consistent results if repeated measurements are made on the characteristic</a:t>
          </a:r>
        </a:p>
      </dgm:t>
    </dgm:pt>
    <dgm:pt modelId="{02DF4CF7-64C6-493D-BD54-044CCDFD1FE5}" type="parTrans" cxnId="{B7789F5E-330E-4382-A2EE-A225B7EBEBBF}">
      <dgm:prSet/>
      <dgm:spPr/>
      <dgm:t>
        <a:bodyPr/>
        <a:lstStyle/>
        <a:p>
          <a:endParaRPr lang="en-GB"/>
        </a:p>
      </dgm:t>
    </dgm:pt>
    <dgm:pt modelId="{4BBE6593-3081-4416-B115-C31B8CD464BE}" type="sibTrans" cxnId="{B7789F5E-330E-4382-A2EE-A225B7EBEBBF}">
      <dgm:prSet/>
      <dgm:spPr/>
      <dgm:t>
        <a:bodyPr/>
        <a:lstStyle/>
        <a:p>
          <a:endParaRPr lang="en-GB"/>
        </a:p>
      </dgm:t>
    </dgm:pt>
    <dgm:pt modelId="{E2FFF464-8DEE-45E5-B4CF-B88761AABD66}">
      <dgm:prSet phldrT="[Text]" custT="1"/>
      <dgm:spPr/>
      <dgm:t>
        <a:bodyPr/>
        <a:lstStyle/>
        <a:p>
          <a:r>
            <a:rPr lang="en-GB" sz="4800" dirty="0"/>
            <a:t>Valid</a:t>
          </a:r>
        </a:p>
      </dgm:t>
    </dgm:pt>
    <dgm:pt modelId="{8EB1E878-BBC0-4D96-A066-5791616193A5}" type="parTrans" cxnId="{CBA17C32-3C52-4C05-A244-4AD47486C343}">
      <dgm:prSet/>
      <dgm:spPr/>
      <dgm:t>
        <a:bodyPr/>
        <a:lstStyle/>
        <a:p>
          <a:endParaRPr lang="en-GB"/>
        </a:p>
      </dgm:t>
    </dgm:pt>
    <dgm:pt modelId="{78462BC2-C37A-46B0-9E9D-FE43D331A738}" type="sibTrans" cxnId="{CBA17C32-3C52-4C05-A244-4AD47486C343}">
      <dgm:prSet/>
      <dgm:spPr/>
      <dgm:t>
        <a:bodyPr/>
        <a:lstStyle/>
        <a:p>
          <a:endParaRPr lang="en-GB"/>
        </a:p>
      </dgm:t>
    </dgm:pt>
    <dgm:pt modelId="{FDF0643A-EB4E-468F-8FAB-7D484F7D5E85}">
      <dgm:prSet phldrT="[Text]"/>
      <dgm:spPr/>
      <dgm:t>
        <a:bodyPr/>
        <a:lstStyle/>
        <a:p>
          <a:r>
            <a:rPr lang="en-GB" dirty="0"/>
            <a:t>The extent to which differences in observed scale scores reflect true differences among objects on the characteristic being measured</a:t>
          </a:r>
        </a:p>
      </dgm:t>
    </dgm:pt>
    <dgm:pt modelId="{5E1EF8C2-4BAA-4A5A-B8C7-3FD0CC9C6406}" type="parTrans" cxnId="{EEE7F8AE-82B1-45AE-AE10-B018FD227DF6}">
      <dgm:prSet/>
      <dgm:spPr/>
      <dgm:t>
        <a:bodyPr/>
        <a:lstStyle/>
        <a:p>
          <a:endParaRPr lang="en-GB"/>
        </a:p>
      </dgm:t>
    </dgm:pt>
    <dgm:pt modelId="{2E908562-B975-42A2-9A8E-9054340D5E3C}" type="sibTrans" cxnId="{EEE7F8AE-82B1-45AE-AE10-B018FD227DF6}">
      <dgm:prSet/>
      <dgm:spPr/>
      <dgm:t>
        <a:bodyPr/>
        <a:lstStyle/>
        <a:p>
          <a:endParaRPr lang="en-GB"/>
        </a:p>
      </dgm:t>
    </dgm:pt>
    <dgm:pt modelId="{22E743ED-B619-4647-82FD-AAF7DE17F049}">
      <dgm:prSet phldrT="[Text]"/>
      <dgm:spPr/>
      <dgm:t>
        <a:bodyPr/>
        <a:lstStyle/>
        <a:p>
          <a:r>
            <a:rPr lang="en-GB" dirty="0"/>
            <a:t>Assessed with Coefficient </a:t>
          </a:r>
          <a:r>
            <a:rPr lang="el-GR" dirty="0">
              <a:latin typeface="Calibri"/>
            </a:rPr>
            <a:t>α</a:t>
          </a:r>
          <a:endParaRPr lang="en-GB" dirty="0"/>
        </a:p>
      </dgm:t>
    </dgm:pt>
    <dgm:pt modelId="{25FB0A97-23F1-4760-A8F6-B820BCE3B649}" type="parTrans" cxnId="{F8609572-8B42-45E2-8A0B-8CD0B831C251}">
      <dgm:prSet/>
      <dgm:spPr/>
      <dgm:t>
        <a:bodyPr/>
        <a:lstStyle/>
        <a:p>
          <a:endParaRPr lang="en-GB"/>
        </a:p>
      </dgm:t>
    </dgm:pt>
    <dgm:pt modelId="{782CD4C7-A946-4AAB-80A2-0CA894C5C3CD}" type="sibTrans" cxnId="{F8609572-8B42-45E2-8A0B-8CD0B831C251}">
      <dgm:prSet/>
      <dgm:spPr/>
      <dgm:t>
        <a:bodyPr/>
        <a:lstStyle/>
        <a:p>
          <a:endParaRPr lang="en-GB"/>
        </a:p>
      </dgm:t>
    </dgm:pt>
    <dgm:pt modelId="{071AA3A7-4F0B-417E-A5DE-F781147E5276}">
      <dgm:prSet phldrT="[Text]"/>
      <dgm:spPr/>
      <dgm:t>
        <a:bodyPr/>
        <a:lstStyle/>
        <a:p>
          <a:r>
            <a:rPr lang="en-GB" dirty="0"/>
            <a:t>Are you measuring what you set out to measure?</a:t>
          </a:r>
        </a:p>
      </dgm:t>
    </dgm:pt>
    <dgm:pt modelId="{C936696F-1F12-4846-B95B-20E6DEEAEC71}" type="parTrans" cxnId="{D840D3E3-325D-45A4-8146-9F5EDF763813}">
      <dgm:prSet/>
      <dgm:spPr/>
      <dgm:t>
        <a:bodyPr/>
        <a:lstStyle/>
        <a:p>
          <a:endParaRPr lang="en-GB"/>
        </a:p>
      </dgm:t>
    </dgm:pt>
    <dgm:pt modelId="{AAC5D233-9F9D-4A37-9304-EEF9D9EBC12A}" type="sibTrans" cxnId="{D840D3E3-325D-45A4-8146-9F5EDF763813}">
      <dgm:prSet/>
      <dgm:spPr/>
      <dgm:t>
        <a:bodyPr/>
        <a:lstStyle/>
        <a:p>
          <a:endParaRPr lang="en-GB"/>
        </a:p>
      </dgm:t>
    </dgm:pt>
    <dgm:pt modelId="{9BEF37F3-720F-4949-81D8-00F96BB16DF2}" type="pres">
      <dgm:prSet presAssocID="{A0278781-5580-4FD3-9455-67C42BC064EC}" presName="diagram" presStyleCnt="0">
        <dgm:presLayoutVars>
          <dgm:chPref val="1"/>
          <dgm:dir/>
          <dgm:animOne val="branch"/>
          <dgm:animLvl val="lvl"/>
          <dgm:resizeHandles/>
        </dgm:presLayoutVars>
      </dgm:prSet>
      <dgm:spPr/>
    </dgm:pt>
    <dgm:pt modelId="{F4020BC4-D123-468C-8CE7-E5B76DAD5459}" type="pres">
      <dgm:prSet presAssocID="{02A2B698-574C-4486-ADF2-B21C507AC3F5}" presName="root" presStyleCnt="0"/>
      <dgm:spPr/>
    </dgm:pt>
    <dgm:pt modelId="{5AF1506B-A75E-4030-9BC2-0F06F13EDDDC}" type="pres">
      <dgm:prSet presAssocID="{02A2B698-574C-4486-ADF2-B21C507AC3F5}" presName="rootComposite" presStyleCnt="0"/>
      <dgm:spPr/>
    </dgm:pt>
    <dgm:pt modelId="{4DDE4B1E-1B3E-4529-A59A-B1760E35D36A}" type="pres">
      <dgm:prSet presAssocID="{02A2B698-574C-4486-ADF2-B21C507AC3F5}" presName="rootText" presStyleLbl="node1" presStyleIdx="0" presStyleCnt="2"/>
      <dgm:spPr/>
    </dgm:pt>
    <dgm:pt modelId="{72519328-EA5A-4640-824C-F0B0E741E32A}" type="pres">
      <dgm:prSet presAssocID="{02A2B698-574C-4486-ADF2-B21C507AC3F5}" presName="rootConnector" presStyleLbl="node1" presStyleIdx="0" presStyleCnt="2"/>
      <dgm:spPr/>
    </dgm:pt>
    <dgm:pt modelId="{4DCF1FE4-0EEC-4DB1-8CB2-9B7E3CF17B9B}" type="pres">
      <dgm:prSet presAssocID="{02A2B698-574C-4486-ADF2-B21C507AC3F5}" presName="childShape" presStyleCnt="0"/>
      <dgm:spPr/>
    </dgm:pt>
    <dgm:pt modelId="{11028A7D-0C8C-4318-8E0D-7AF2919B4F6E}" type="pres">
      <dgm:prSet presAssocID="{02DF4CF7-64C6-493D-BD54-044CCDFD1FE5}" presName="Name13" presStyleLbl="parChTrans1D2" presStyleIdx="0" presStyleCnt="4"/>
      <dgm:spPr/>
    </dgm:pt>
    <dgm:pt modelId="{39391E71-DA1F-45C4-8A5A-1523E43AA510}" type="pres">
      <dgm:prSet presAssocID="{121F0792-20AF-4ADA-990E-14E6C7760249}" presName="childText" presStyleLbl="bgAcc1" presStyleIdx="0" presStyleCnt="4">
        <dgm:presLayoutVars>
          <dgm:bulletEnabled val="1"/>
        </dgm:presLayoutVars>
      </dgm:prSet>
      <dgm:spPr/>
    </dgm:pt>
    <dgm:pt modelId="{3BB7D3F0-18C3-4268-A525-76D7DF9B4CA7}" type="pres">
      <dgm:prSet presAssocID="{25FB0A97-23F1-4760-A8F6-B820BCE3B649}" presName="Name13" presStyleLbl="parChTrans1D2" presStyleIdx="1" presStyleCnt="4"/>
      <dgm:spPr/>
    </dgm:pt>
    <dgm:pt modelId="{E1172EAD-3514-41A4-84D2-F6CE40DA7E67}" type="pres">
      <dgm:prSet presAssocID="{22E743ED-B619-4647-82FD-AAF7DE17F049}" presName="childText" presStyleLbl="bgAcc1" presStyleIdx="1" presStyleCnt="4">
        <dgm:presLayoutVars>
          <dgm:bulletEnabled val="1"/>
        </dgm:presLayoutVars>
      </dgm:prSet>
      <dgm:spPr/>
    </dgm:pt>
    <dgm:pt modelId="{9FA077F5-1B4E-49A4-9AFB-0083FCDBB670}" type="pres">
      <dgm:prSet presAssocID="{E2FFF464-8DEE-45E5-B4CF-B88761AABD66}" presName="root" presStyleCnt="0"/>
      <dgm:spPr/>
    </dgm:pt>
    <dgm:pt modelId="{10CA35C0-6369-4801-BADA-D970190EF6C5}" type="pres">
      <dgm:prSet presAssocID="{E2FFF464-8DEE-45E5-B4CF-B88761AABD66}" presName="rootComposite" presStyleCnt="0"/>
      <dgm:spPr/>
    </dgm:pt>
    <dgm:pt modelId="{461517EF-1156-489D-96EB-40C9B2391CE8}" type="pres">
      <dgm:prSet presAssocID="{E2FFF464-8DEE-45E5-B4CF-B88761AABD66}" presName="rootText" presStyleLbl="node1" presStyleIdx="1" presStyleCnt="2"/>
      <dgm:spPr/>
    </dgm:pt>
    <dgm:pt modelId="{E2DF2FA6-4AE9-461C-98AB-6562E7262567}" type="pres">
      <dgm:prSet presAssocID="{E2FFF464-8DEE-45E5-B4CF-B88761AABD66}" presName="rootConnector" presStyleLbl="node1" presStyleIdx="1" presStyleCnt="2"/>
      <dgm:spPr/>
    </dgm:pt>
    <dgm:pt modelId="{0288367C-C569-4D31-8B67-9E05AC81C3D7}" type="pres">
      <dgm:prSet presAssocID="{E2FFF464-8DEE-45E5-B4CF-B88761AABD66}" presName="childShape" presStyleCnt="0"/>
      <dgm:spPr/>
    </dgm:pt>
    <dgm:pt modelId="{07C87FB5-A2F1-4B9F-A50F-E4D440F5A136}" type="pres">
      <dgm:prSet presAssocID="{5E1EF8C2-4BAA-4A5A-B8C7-3FD0CC9C6406}" presName="Name13" presStyleLbl="parChTrans1D2" presStyleIdx="2" presStyleCnt="4"/>
      <dgm:spPr/>
    </dgm:pt>
    <dgm:pt modelId="{8E47B0DD-B16E-4502-BB33-D828F74CC51C}" type="pres">
      <dgm:prSet presAssocID="{FDF0643A-EB4E-468F-8FAB-7D484F7D5E85}" presName="childText" presStyleLbl="bgAcc1" presStyleIdx="2" presStyleCnt="4">
        <dgm:presLayoutVars>
          <dgm:bulletEnabled val="1"/>
        </dgm:presLayoutVars>
      </dgm:prSet>
      <dgm:spPr/>
    </dgm:pt>
    <dgm:pt modelId="{15E00A45-FFCF-42B4-8FFC-07551DB5F74A}" type="pres">
      <dgm:prSet presAssocID="{C936696F-1F12-4846-B95B-20E6DEEAEC71}" presName="Name13" presStyleLbl="parChTrans1D2" presStyleIdx="3" presStyleCnt="4"/>
      <dgm:spPr/>
    </dgm:pt>
    <dgm:pt modelId="{10F2C240-0E1E-4E87-9449-D3CC3830BCF6}" type="pres">
      <dgm:prSet presAssocID="{071AA3A7-4F0B-417E-A5DE-F781147E5276}" presName="childText" presStyleLbl="bgAcc1" presStyleIdx="3" presStyleCnt="4">
        <dgm:presLayoutVars>
          <dgm:bulletEnabled val="1"/>
        </dgm:presLayoutVars>
      </dgm:prSet>
      <dgm:spPr/>
    </dgm:pt>
  </dgm:ptLst>
  <dgm:cxnLst>
    <dgm:cxn modelId="{7C8BEB03-0371-44E4-941E-6280E3E61EDC}" type="presOf" srcId="{E2FFF464-8DEE-45E5-B4CF-B88761AABD66}" destId="{E2DF2FA6-4AE9-461C-98AB-6562E7262567}" srcOrd="1" destOrd="0" presId="urn:microsoft.com/office/officeart/2005/8/layout/hierarchy3"/>
    <dgm:cxn modelId="{9216B90D-9947-470F-AE65-C0759638016D}" type="presOf" srcId="{5E1EF8C2-4BAA-4A5A-B8C7-3FD0CC9C6406}" destId="{07C87FB5-A2F1-4B9F-A50F-E4D440F5A136}" srcOrd="0" destOrd="0" presId="urn:microsoft.com/office/officeart/2005/8/layout/hierarchy3"/>
    <dgm:cxn modelId="{3578D30D-AFC4-436A-BAF9-95F29F0D7CC8}" type="presOf" srcId="{E2FFF464-8DEE-45E5-B4CF-B88761AABD66}" destId="{461517EF-1156-489D-96EB-40C9B2391CE8}" srcOrd="0" destOrd="0" presId="urn:microsoft.com/office/officeart/2005/8/layout/hierarchy3"/>
    <dgm:cxn modelId="{DB860312-82F1-43ED-98AC-F5946C42B0BC}" type="presOf" srcId="{A0278781-5580-4FD3-9455-67C42BC064EC}" destId="{9BEF37F3-720F-4949-81D8-00F96BB16DF2}" srcOrd="0" destOrd="0" presId="urn:microsoft.com/office/officeart/2005/8/layout/hierarchy3"/>
    <dgm:cxn modelId="{15B5A419-51E7-43FC-B9A9-DAEC314B11CA}" type="presOf" srcId="{02A2B698-574C-4486-ADF2-B21C507AC3F5}" destId="{4DDE4B1E-1B3E-4529-A59A-B1760E35D36A}" srcOrd="0" destOrd="0" presId="urn:microsoft.com/office/officeart/2005/8/layout/hierarchy3"/>
    <dgm:cxn modelId="{DA2C361E-E3FC-44E3-86F2-8683C9D19E26}" type="presOf" srcId="{25FB0A97-23F1-4760-A8F6-B820BCE3B649}" destId="{3BB7D3F0-18C3-4268-A525-76D7DF9B4CA7}" srcOrd="0" destOrd="0" presId="urn:microsoft.com/office/officeart/2005/8/layout/hierarchy3"/>
    <dgm:cxn modelId="{CBA17C32-3C52-4C05-A244-4AD47486C343}" srcId="{A0278781-5580-4FD3-9455-67C42BC064EC}" destId="{E2FFF464-8DEE-45E5-B4CF-B88761AABD66}" srcOrd="1" destOrd="0" parTransId="{8EB1E878-BBC0-4D96-A066-5791616193A5}" sibTransId="{78462BC2-C37A-46B0-9E9D-FE43D331A738}"/>
    <dgm:cxn modelId="{B7789F5E-330E-4382-A2EE-A225B7EBEBBF}" srcId="{02A2B698-574C-4486-ADF2-B21C507AC3F5}" destId="{121F0792-20AF-4ADA-990E-14E6C7760249}" srcOrd="0" destOrd="0" parTransId="{02DF4CF7-64C6-493D-BD54-044CCDFD1FE5}" sibTransId="{4BBE6593-3081-4416-B115-C31B8CD464BE}"/>
    <dgm:cxn modelId="{4C95DD4B-3631-4FAB-AD71-D67BCB8D9771}" type="presOf" srcId="{02A2B698-574C-4486-ADF2-B21C507AC3F5}" destId="{72519328-EA5A-4640-824C-F0B0E741E32A}" srcOrd="1" destOrd="0" presId="urn:microsoft.com/office/officeart/2005/8/layout/hierarchy3"/>
    <dgm:cxn modelId="{F8609572-8B42-45E2-8A0B-8CD0B831C251}" srcId="{02A2B698-574C-4486-ADF2-B21C507AC3F5}" destId="{22E743ED-B619-4647-82FD-AAF7DE17F049}" srcOrd="1" destOrd="0" parTransId="{25FB0A97-23F1-4760-A8F6-B820BCE3B649}" sibTransId="{782CD4C7-A946-4AAB-80A2-0CA894C5C3CD}"/>
    <dgm:cxn modelId="{CDD35391-D29C-45AD-8B19-732D67372BCE}" type="presOf" srcId="{22E743ED-B619-4647-82FD-AAF7DE17F049}" destId="{E1172EAD-3514-41A4-84D2-F6CE40DA7E67}" srcOrd="0" destOrd="0" presId="urn:microsoft.com/office/officeart/2005/8/layout/hierarchy3"/>
    <dgm:cxn modelId="{A73F3A97-ECD3-423B-B3D7-C40FA4899E13}" type="presOf" srcId="{121F0792-20AF-4ADA-990E-14E6C7760249}" destId="{39391E71-DA1F-45C4-8A5A-1523E43AA510}" srcOrd="0" destOrd="0" presId="urn:microsoft.com/office/officeart/2005/8/layout/hierarchy3"/>
    <dgm:cxn modelId="{52935FAB-7CE8-4E8B-A004-137136B99F48}" type="presOf" srcId="{C936696F-1F12-4846-B95B-20E6DEEAEC71}" destId="{15E00A45-FFCF-42B4-8FFC-07551DB5F74A}" srcOrd="0" destOrd="0" presId="urn:microsoft.com/office/officeart/2005/8/layout/hierarchy3"/>
    <dgm:cxn modelId="{EEE7F8AE-82B1-45AE-AE10-B018FD227DF6}" srcId="{E2FFF464-8DEE-45E5-B4CF-B88761AABD66}" destId="{FDF0643A-EB4E-468F-8FAB-7D484F7D5E85}" srcOrd="0" destOrd="0" parTransId="{5E1EF8C2-4BAA-4A5A-B8C7-3FD0CC9C6406}" sibTransId="{2E908562-B975-42A2-9A8E-9054340D5E3C}"/>
    <dgm:cxn modelId="{04AD04B7-293C-4FEC-9391-605E50371D0F}" type="presOf" srcId="{071AA3A7-4F0B-417E-A5DE-F781147E5276}" destId="{10F2C240-0E1E-4E87-9449-D3CC3830BCF6}" srcOrd="0" destOrd="0" presId="urn:microsoft.com/office/officeart/2005/8/layout/hierarchy3"/>
    <dgm:cxn modelId="{B72571B8-A9E9-4E66-B79B-23A4CB49E258}" srcId="{A0278781-5580-4FD3-9455-67C42BC064EC}" destId="{02A2B698-574C-4486-ADF2-B21C507AC3F5}" srcOrd="0" destOrd="0" parTransId="{F3DB5B71-C5F9-4D41-8BAC-19837E9469BA}" sibTransId="{5A85D65A-71EE-40ED-BF34-8E2FED99E6AD}"/>
    <dgm:cxn modelId="{A40392C5-EBB2-435F-87B2-573BCEB3B06E}" type="presOf" srcId="{02DF4CF7-64C6-493D-BD54-044CCDFD1FE5}" destId="{11028A7D-0C8C-4318-8E0D-7AF2919B4F6E}" srcOrd="0" destOrd="0" presId="urn:microsoft.com/office/officeart/2005/8/layout/hierarchy3"/>
    <dgm:cxn modelId="{D840D3E3-325D-45A4-8146-9F5EDF763813}" srcId="{E2FFF464-8DEE-45E5-B4CF-B88761AABD66}" destId="{071AA3A7-4F0B-417E-A5DE-F781147E5276}" srcOrd="1" destOrd="0" parTransId="{C936696F-1F12-4846-B95B-20E6DEEAEC71}" sibTransId="{AAC5D233-9F9D-4A37-9304-EEF9D9EBC12A}"/>
    <dgm:cxn modelId="{22592CF4-FA4D-46D0-8654-B32194EC6417}" type="presOf" srcId="{FDF0643A-EB4E-468F-8FAB-7D484F7D5E85}" destId="{8E47B0DD-B16E-4502-BB33-D828F74CC51C}" srcOrd="0" destOrd="0" presId="urn:microsoft.com/office/officeart/2005/8/layout/hierarchy3"/>
    <dgm:cxn modelId="{125E54C4-59BA-44DC-8C83-2C1731918C01}" type="presParOf" srcId="{9BEF37F3-720F-4949-81D8-00F96BB16DF2}" destId="{F4020BC4-D123-468C-8CE7-E5B76DAD5459}" srcOrd="0" destOrd="0" presId="urn:microsoft.com/office/officeart/2005/8/layout/hierarchy3"/>
    <dgm:cxn modelId="{3DC1237C-3BEC-4BAD-862B-D9FA98EF81F1}" type="presParOf" srcId="{F4020BC4-D123-468C-8CE7-E5B76DAD5459}" destId="{5AF1506B-A75E-4030-9BC2-0F06F13EDDDC}" srcOrd="0" destOrd="0" presId="urn:microsoft.com/office/officeart/2005/8/layout/hierarchy3"/>
    <dgm:cxn modelId="{29A6911D-CA87-4385-AB46-A330D75388A6}" type="presParOf" srcId="{5AF1506B-A75E-4030-9BC2-0F06F13EDDDC}" destId="{4DDE4B1E-1B3E-4529-A59A-B1760E35D36A}" srcOrd="0" destOrd="0" presId="urn:microsoft.com/office/officeart/2005/8/layout/hierarchy3"/>
    <dgm:cxn modelId="{15F65275-8B55-4B85-B576-9D2157AB6A1C}" type="presParOf" srcId="{5AF1506B-A75E-4030-9BC2-0F06F13EDDDC}" destId="{72519328-EA5A-4640-824C-F0B0E741E32A}" srcOrd="1" destOrd="0" presId="urn:microsoft.com/office/officeart/2005/8/layout/hierarchy3"/>
    <dgm:cxn modelId="{48107117-649B-493E-B451-D1BF0C6AC33F}" type="presParOf" srcId="{F4020BC4-D123-468C-8CE7-E5B76DAD5459}" destId="{4DCF1FE4-0EEC-4DB1-8CB2-9B7E3CF17B9B}" srcOrd="1" destOrd="0" presId="urn:microsoft.com/office/officeart/2005/8/layout/hierarchy3"/>
    <dgm:cxn modelId="{3C33DD17-1864-4EBF-A9D5-55ADFB688FA4}" type="presParOf" srcId="{4DCF1FE4-0EEC-4DB1-8CB2-9B7E3CF17B9B}" destId="{11028A7D-0C8C-4318-8E0D-7AF2919B4F6E}" srcOrd="0" destOrd="0" presId="urn:microsoft.com/office/officeart/2005/8/layout/hierarchy3"/>
    <dgm:cxn modelId="{3B538450-E7B8-4035-B66F-EA95590713E1}" type="presParOf" srcId="{4DCF1FE4-0EEC-4DB1-8CB2-9B7E3CF17B9B}" destId="{39391E71-DA1F-45C4-8A5A-1523E43AA510}" srcOrd="1" destOrd="0" presId="urn:microsoft.com/office/officeart/2005/8/layout/hierarchy3"/>
    <dgm:cxn modelId="{4B26AC91-206D-42A0-B227-49315BCCDD48}" type="presParOf" srcId="{4DCF1FE4-0EEC-4DB1-8CB2-9B7E3CF17B9B}" destId="{3BB7D3F0-18C3-4268-A525-76D7DF9B4CA7}" srcOrd="2" destOrd="0" presId="urn:microsoft.com/office/officeart/2005/8/layout/hierarchy3"/>
    <dgm:cxn modelId="{396C9460-1F2E-47A0-BF96-05D87B2B2CAF}" type="presParOf" srcId="{4DCF1FE4-0EEC-4DB1-8CB2-9B7E3CF17B9B}" destId="{E1172EAD-3514-41A4-84D2-F6CE40DA7E67}" srcOrd="3" destOrd="0" presId="urn:microsoft.com/office/officeart/2005/8/layout/hierarchy3"/>
    <dgm:cxn modelId="{041022D1-9655-41D2-9E8D-7E9DB301CE0B}" type="presParOf" srcId="{9BEF37F3-720F-4949-81D8-00F96BB16DF2}" destId="{9FA077F5-1B4E-49A4-9AFB-0083FCDBB670}" srcOrd="1" destOrd="0" presId="urn:microsoft.com/office/officeart/2005/8/layout/hierarchy3"/>
    <dgm:cxn modelId="{FA8862DB-D4DE-4911-BE68-56F9306BDC61}" type="presParOf" srcId="{9FA077F5-1B4E-49A4-9AFB-0083FCDBB670}" destId="{10CA35C0-6369-4801-BADA-D970190EF6C5}" srcOrd="0" destOrd="0" presId="urn:microsoft.com/office/officeart/2005/8/layout/hierarchy3"/>
    <dgm:cxn modelId="{F5299865-8AA6-458B-88B5-6263C5087600}" type="presParOf" srcId="{10CA35C0-6369-4801-BADA-D970190EF6C5}" destId="{461517EF-1156-489D-96EB-40C9B2391CE8}" srcOrd="0" destOrd="0" presId="urn:microsoft.com/office/officeart/2005/8/layout/hierarchy3"/>
    <dgm:cxn modelId="{D2758533-BBB3-40E9-BBA9-23E2DFBBE25E}" type="presParOf" srcId="{10CA35C0-6369-4801-BADA-D970190EF6C5}" destId="{E2DF2FA6-4AE9-461C-98AB-6562E7262567}" srcOrd="1" destOrd="0" presId="urn:microsoft.com/office/officeart/2005/8/layout/hierarchy3"/>
    <dgm:cxn modelId="{40A61D39-F74C-4A60-88A4-B00A2E4ABE7D}" type="presParOf" srcId="{9FA077F5-1B4E-49A4-9AFB-0083FCDBB670}" destId="{0288367C-C569-4D31-8B67-9E05AC81C3D7}" srcOrd="1" destOrd="0" presId="urn:microsoft.com/office/officeart/2005/8/layout/hierarchy3"/>
    <dgm:cxn modelId="{C312312B-3363-4E3F-B710-07BEBC90ABFA}" type="presParOf" srcId="{0288367C-C569-4D31-8B67-9E05AC81C3D7}" destId="{07C87FB5-A2F1-4B9F-A50F-E4D440F5A136}" srcOrd="0" destOrd="0" presId="urn:microsoft.com/office/officeart/2005/8/layout/hierarchy3"/>
    <dgm:cxn modelId="{68490333-5227-43AA-949F-F10A130924F9}" type="presParOf" srcId="{0288367C-C569-4D31-8B67-9E05AC81C3D7}" destId="{8E47B0DD-B16E-4502-BB33-D828F74CC51C}" srcOrd="1" destOrd="0" presId="urn:microsoft.com/office/officeart/2005/8/layout/hierarchy3"/>
    <dgm:cxn modelId="{39E82985-0D97-4F98-BE69-A8DD25B4ACC7}" type="presParOf" srcId="{0288367C-C569-4D31-8B67-9E05AC81C3D7}" destId="{15E00A45-FFCF-42B4-8FFC-07551DB5F74A}" srcOrd="2" destOrd="0" presId="urn:microsoft.com/office/officeart/2005/8/layout/hierarchy3"/>
    <dgm:cxn modelId="{83404D61-B3F3-4E13-A595-3988EB15841C}" type="presParOf" srcId="{0288367C-C569-4D31-8B67-9E05AC81C3D7}" destId="{10F2C240-0E1E-4E87-9449-D3CC3830BCF6}" srcOrd="3" destOrd="0" presId="urn:microsoft.com/office/officeart/2005/8/layout/hierarchy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F6F5FD8-594C-44DC-A11C-F6EA1C95D0D1}"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GB"/>
        </a:p>
      </dgm:t>
    </dgm:pt>
    <dgm:pt modelId="{5FAA900C-C907-42E7-A667-6E6D8C8E5FFD}">
      <dgm:prSet phldrT="[Text]"/>
      <dgm:spPr/>
      <dgm:t>
        <a:bodyPr/>
        <a:lstStyle/>
        <a:p>
          <a:r>
            <a:rPr lang="en-GB" dirty="0"/>
            <a:t>Construct Validity</a:t>
          </a:r>
        </a:p>
      </dgm:t>
    </dgm:pt>
    <dgm:pt modelId="{289C906A-CBC7-4279-89D4-3E85572403F0}" type="parTrans" cxnId="{092B5CCE-EDD4-484E-96F1-CF13B82920D3}">
      <dgm:prSet/>
      <dgm:spPr/>
      <dgm:t>
        <a:bodyPr/>
        <a:lstStyle/>
        <a:p>
          <a:endParaRPr lang="en-GB"/>
        </a:p>
      </dgm:t>
    </dgm:pt>
    <dgm:pt modelId="{1D5F2C4F-F146-4CDC-B945-21DF0BE8644C}" type="sibTrans" cxnId="{092B5CCE-EDD4-484E-96F1-CF13B82920D3}">
      <dgm:prSet/>
      <dgm:spPr/>
      <dgm:t>
        <a:bodyPr/>
        <a:lstStyle/>
        <a:p>
          <a:endParaRPr lang="en-GB"/>
        </a:p>
      </dgm:t>
    </dgm:pt>
    <dgm:pt modelId="{70D8C9A3-4B15-43CB-97D9-BF9E84E8A592}">
      <dgm:prSet phldrT="[Text]"/>
      <dgm:spPr/>
      <dgm:t>
        <a:bodyPr/>
        <a:lstStyle/>
        <a:p>
          <a:r>
            <a:rPr lang="en-GB" dirty="0"/>
            <a:t>Discriminant Validity</a:t>
          </a:r>
        </a:p>
      </dgm:t>
    </dgm:pt>
    <dgm:pt modelId="{DDEF6229-0525-43FD-A1E0-C15CB8320D8D}" type="parTrans" cxnId="{E633ADF7-492B-47C0-884A-8265D87A4738}">
      <dgm:prSet/>
      <dgm:spPr/>
      <dgm:t>
        <a:bodyPr/>
        <a:lstStyle/>
        <a:p>
          <a:endParaRPr lang="en-GB"/>
        </a:p>
      </dgm:t>
    </dgm:pt>
    <dgm:pt modelId="{B9B4A3E1-1B1F-4E0D-89C9-6DC15962EBBA}" type="sibTrans" cxnId="{E633ADF7-492B-47C0-884A-8265D87A4738}">
      <dgm:prSet/>
      <dgm:spPr/>
      <dgm:t>
        <a:bodyPr/>
        <a:lstStyle/>
        <a:p>
          <a:endParaRPr lang="en-GB"/>
        </a:p>
      </dgm:t>
    </dgm:pt>
    <dgm:pt modelId="{2ECC71A2-EF2E-478D-BA87-070552D7C7F1}">
      <dgm:prSet phldrT="[Text]"/>
      <dgm:spPr/>
      <dgm:t>
        <a:bodyPr/>
        <a:lstStyle/>
        <a:p>
          <a:r>
            <a:rPr lang="en-GB" dirty="0"/>
            <a:t>Convergent Validity</a:t>
          </a:r>
        </a:p>
      </dgm:t>
    </dgm:pt>
    <dgm:pt modelId="{04F64313-0E21-4E20-A2C8-457C8A32EDF7}" type="parTrans" cxnId="{17362C0F-4842-4A0E-8BFF-D38CB27C805B}">
      <dgm:prSet/>
      <dgm:spPr/>
      <dgm:t>
        <a:bodyPr/>
        <a:lstStyle/>
        <a:p>
          <a:endParaRPr lang="en-GB"/>
        </a:p>
      </dgm:t>
    </dgm:pt>
    <dgm:pt modelId="{B6F32884-E2D3-44EE-ABD2-99FCDF04E065}" type="sibTrans" cxnId="{17362C0F-4842-4A0E-8BFF-D38CB27C805B}">
      <dgm:prSet/>
      <dgm:spPr/>
      <dgm:t>
        <a:bodyPr/>
        <a:lstStyle/>
        <a:p>
          <a:endParaRPr lang="en-GB"/>
        </a:p>
      </dgm:t>
    </dgm:pt>
    <dgm:pt modelId="{A6D3D67C-7D1F-44EC-A705-02C5B70ADE60}" type="pres">
      <dgm:prSet presAssocID="{BF6F5FD8-594C-44DC-A11C-F6EA1C95D0D1}" presName="hierChild1" presStyleCnt="0">
        <dgm:presLayoutVars>
          <dgm:chPref val="1"/>
          <dgm:dir/>
          <dgm:animOne val="branch"/>
          <dgm:animLvl val="lvl"/>
          <dgm:resizeHandles/>
        </dgm:presLayoutVars>
      </dgm:prSet>
      <dgm:spPr/>
    </dgm:pt>
    <dgm:pt modelId="{EB23D9EC-FD24-4254-BE36-CCF3207A882A}" type="pres">
      <dgm:prSet presAssocID="{5FAA900C-C907-42E7-A667-6E6D8C8E5FFD}" presName="hierRoot1" presStyleCnt="0"/>
      <dgm:spPr/>
    </dgm:pt>
    <dgm:pt modelId="{E6716D42-5C55-4A7E-B21F-7CFB04EDB230}" type="pres">
      <dgm:prSet presAssocID="{5FAA900C-C907-42E7-A667-6E6D8C8E5FFD}" presName="composite" presStyleCnt="0"/>
      <dgm:spPr/>
    </dgm:pt>
    <dgm:pt modelId="{FB790325-2DBB-415B-A75A-C82B6BC7CBFC}" type="pres">
      <dgm:prSet presAssocID="{5FAA900C-C907-42E7-A667-6E6D8C8E5FFD}" presName="background" presStyleLbl="node0" presStyleIdx="0" presStyleCnt="1"/>
      <dgm:spPr/>
    </dgm:pt>
    <dgm:pt modelId="{508CCAB0-16A9-4CDD-99D0-F5CE8AE5EC9D}" type="pres">
      <dgm:prSet presAssocID="{5FAA900C-C907-42E7-A667-6E6D8C8E5FFD}" presName="text" presStyleLbl="fgAcc0" presStyleIdx="0" presStyleCnt="1">
        <dgm:presLayoutVars>
          <dgm:chPref val="3"/>
        </dgm:presLayoutVars>
      </dgm:prSet>
      <dgm:spPr/>
    </dgm:pt>
    <dgm:pt modelId="{1279CD2F-3BCD-412D-A505-5C0F797DA17D}" type="pres">
      <dgm:prSet presAssocID="{5FAA900C-C907-42E7-A667-6E6D8C8E5FFD}" presName="hierChild2" presStyleCnt="0"/>
      <dgm:spPr/>
    </dgm:pt>
    <dgm:pt modelId="{61B106C7-64E9-4C30-8685-370E78AEE204}" type="pres">
      <dgm:prSet presAssocID="{DDEF6229-0525-43FD-A1E0-C15CB8320D8D}" presName="Name10" presStyleLbl="parChTrans1D2" presStyleIdx="0" presStyleCnt="2"/>
      <dgm:spPr/>
    </dgm:pt>
    <dgm:pt modelId="{C4595C0D-3043-4B4B-A738-3DE9DA8009D1}" type="pres">
      <dgm:prSet presAssocID="{70D8C9A3-4B15-43CB-97D9-BF9E84E8A592}" presName="hierRoot2" presStyleCnt="0"/>
      <dgm:spPr/>
    </dgm:pt>
    <dgm:pt modelId="{F627D793-7F8F-4646-92D3-DB33D2E95360}" type="pres">
      <dgm:prSet presAssocID="{70D8C9A3-4B15-43CB-97D9-BF9E84E8A592}" presName="composite2" presStyleCnt="0"/>
      <dgm:spPr/>
    </dgm:pt>
    <dgm:pt modelId="{6B842E87-B4FE-4FB8-A884-F43D58E7BE2A}" type="pres">
      <dgm:prSet presAssocID="{70D8C9A3-4B15-43CB-97D9-BF9E84E8A592}" presName="background2" presStyleLbl="node2" presStyleIdx="0" presStyleCnt="2"/>
      <dgm:spPr/>
    </dgm:pt>
    <dgm:pt modelId="{28EB8912-9F2B-4237-8D3D-851A0A021DCB}" type="pres">
      <dgm:prSet presAssocID="{70D8C9A3-4B15-43CB-97D9-BF9E84E8A592}" presName="text2" presStyleLbl="fgAcc2" presStyleIdx="0" presStyleCnt="2">
        <dgm:presLayoutVars>
          <dgm:chPref val="3"/>
        </dgm:presLayoutVars>
      </dgm:prSet>
      <dgm:spPr/>
    </dgm:pt>
    <dgm:pt modelId="{F0D46958-B722-4F97-9B1A-367C3E99EBAA}" type="pres">
      <dgm:prSet presAssocID="{70D8C9A3-4B15-43CB-97D9-BF9E84E8A592}" presName="hierChild3" presStyleCnt="0"/>
      <dgm:spPr/>
    </dgm:pt>
    <dgm:pt modelId="{70036984-AB43-4D02-96D7-CE65E0E1932A}" type="pres">
      <dgm:prSet presAssocID="{04F64313-0E21-4E20-A2C8-457C8A32EDF7}" presName="Name10" presStyleLbl="parChTrans1D2" presStyleIdx="1" presStyleCnt="2"/>
      <dgm:spPr/>
    </dgm:pt>
    <dgm:pt modelId="{C78A7D83-5AB7-405C-B4C4-FB8998A1A722}" type="pres">
      <dgm:prSet presAssocID="{2ECC71A2-EF2E-478D-BA87-070552D7C7F1}" presName="hierRoot2" presStyleCnt="0"/>
      <dgm:spPr/>
    </dgm:pt>
    <dgm:pt modelId="{52D4EDA6-EB3A-4937-933B-65597DB0A2D5}" type="pres">
      <dgm:prSet presAssocID="{2ECC71A2-EF2E-478D-BA87-070552D7C7F1}" presName="composite2" presStyleCnt="0"/>
      <dgm:spPr/>
    </dgm:pt>
    <dgm:pt modelId="{CAFC227C-9F75-48FD-A275-BF846DC47721}" type="pres">
      <dgm:prSet presAssocID="{2ECC71A2-EF2E-478D-BA87-070552D7C7F1}" presName="background2" presStyleLbl="node2" presStyleIdx="1" presStyleCnt="2"/>
      <dgm:spPr/>
    </dgm:pt>
    <dgm:pt modelId="{758B4240-6AA9-48F4-B96F-9D200D799878}" type="pres">
      <dgm:prSet presAssocID="{2ECC71A2-EF2E-478D-BA87-070552D7C7F1}" presName="text2" presStyleLbl="fgAcc2" presStyleIdx="1" presStyleCnt="2">
        <dgm:presLayoutVars>
          <dgm:chPref val="3"/>
        </dgm:presLayoutVars>
      </dgm:prSet>
      <dgm:spPr/>
    </dgm:pt>
    <dgm:pt modelId="{45F9DF6D-C2F1-4FF3-BF03-3615D02FB239}" type="pres">
      <dgm:prSet presAssocID="{2ECC71A2-EF2E-478D-BA87-070552D7C7F1}" presName="hierChild3" presStyleCnt="0"/>
      <dgm:spPr/>
    </dgm:pt>
  </dgm:ptLst>
  <dgm:cxnLst>
    <dgm:cxn modelId="{31384104-5087-40E9-A889-AB751151D42E}" type="presOf" srcId="{DDEF6229-0525-43FD-A1E0-C15CB8320D8D}" destId="{61B106C7-64E9-4C30-8685-370E78AEE204}" srcOrd="0" destOrd="0" presId="urn:microsoft.com/office/officeart/2005/8/layout/hierarchy1"/>
    <dgm:cxn modelId="{17362C0F-4842-4A0E-8BFF-D38CB27C805B}" srcId="{5FAA900C-C907-42E7-A667-6E6D8C8E5FFD}" destId="{2ECC71A2-EF2E-478D-BA87-070552D7C7F1}" srcOrd="1" destOrd="0" parTransId="{04F64313-0E21-4E20-A2C8-457C8A32EDF7}" sibTransId="{B6F32884-E2D3-44EE-ABD2-99FCDF04E065}"/>
    <dgm:cxn modelId="{FDD4CF2E-050A-4355-9A63-0C0B9A40EECF}" type="presOf" srcId="{BF6F5FD8-594C-44DC-A11C-F6EA1C95D0D1}" destId="{A6D3D67C-7D1F-44EC-A705-02C5B70ADE60}" srcOrd="0" destOrd="0" presId="urn:microsoft.com/office/officeart/2005/8/layout/hierarchy1"/>
    <dgm:cxn modelId="{E5B65848-5FFD-4AC7-BD49-F4365FEE66D1}" type="presOf" srcId="{2ECC71A2-EF2E-478D-BA87-070552D7C7F1}" destId="{758B4240-6AA9-48F4-B96F-9D200D799878}" srcOrd="0" destOrd="0" presId="urn:microsoft.com/office/officeart/2005/8/layout/hierarchy1"/>
    <dgm:cxn modelId="{3CE3817C-3D9E-4E17-8F57-345E80FF5490}" type="presOf" srcId="{04F64313-0E21-4E20-A2C8-457C8A32EDF7}" destId="{70036984-AB43-4D02-96D7-CE65E0E1932A}" srcOrd="0" destOrd="0" presId="urn:microsoft.com/office/officeart/2005/8/layout/hierarchy1"/>
    <dgm:cxn modelId="{5AA4F184-B5F1-4B8E-B6A7-E46A2D216839}" type="presOf" srcId="{5FAA900C-C907-42E7-A667-6E6D8C8E5FFD}" destId="{508CCAB0-16A9-4CDD-99D0-F5CE8AE5EC9D}" srcOrd="0" destOrd="0" presId="urn:microsoft.com/office/officeart/2005/8/layout/hierarchy1"/>
    <dgm:cxn modelId="{C87CDAB0-DA4F-45C3-A202-3F0A2BE31C39}" type="presOf" srcId="{70D8C9A3-4B15-43CB-97D9-BF9E84E8A592}" destId="{28EB8912-9F2B-4237-8D3D-851A0A021DCB}" srcOrd="0" destOrd="0" presId="urn:microsoft.com/office/officeart/2005/8/layout/hierarchy1"/>
    <dgm:cxn modelId="{092B5CCE-EDD4-484E-96F1-CF13B82920D3}" srcId="{BF6F5FD8-594C-44DC-A11C-F6EA1C95D0D1}" destId="{5FAA900C-C907-42E7-A667-6E6D8C8E5FFD}" srcOrd="0" destOrd="0" parTransId="{289C906A-CBC7-4279-89D4-3E85572403F0}" sibTransId="{1D5F2C4F-F146-4CDC-B945-21DF0BE8644C}"/>
    <dgm:cxn modelId="{E633ADF7-492B-47C0-884A-8265D87A4738}" srcId="{5FAA900C-C907-42E7-A667-6E6D8C8E5FFD}" destId="{70D8C9A3-4B15-43CB-97D9-BF9E84E8A592}" srcOrd="0" destOrd="0" parTransId="{DDEF6229-0525-43FD-A1E0-C15CB8320D8D}" sibTransId="{B9B4A3E1-1B1F-4E0D-89C9-6DC15962EBBA}"/>
    <dgm:cxn modelId="{75ADC5C6-57A7-4725-9D6C-27144D520E75}" type="presParOf" srcId="{A6D3D67C-7D1F-44EC-A705-02C5B70ADE60}" destId="{EB23D9EC-FD24-4254-BE36-CCF3207A882A}" srcOrd="0" destOrd="0" presId="urn:microsoft.com/office/officeart/2005/8/layout/hierarchy1"/>
    <dgm:cxn modelId="{E7FC0B32-FF2E-4811-82D1-D33C4E206E9B}" type="presParOf" srcId="{EB23D9EC-FD24-4254-BE36-CCF3207A882A}" destId="{E6716D42-5C55-4A7E-B21F-7CFB04EDB230}" srcOrd="0" destOrd="0" presId="urn:microsoft.com/office/officeart/2005/8/layout/hierarchy1"/>
    <dgm:cxn modelId="{29665C72-DFFC-470B-8971-AE4BA790CA59}" type="presParOf" srcId="{E6716D42-5C55-4A7E-B21F-7CFB04EDB230}" destId="{FB790325-2DBB-415B-A75A-C82B6BC7CBFC}" srcOrd="0" destOrd="0" presId="urn:microsoft.com/office/officeart/2005/8/layout/hierarchy1"/>
    <dgm:cxn modelId="{FDB2F92C-1F17-4CB6-9D94-03FFEBC44D3D}" type="presParOf" srcId="{E6716D42-5C55-4A7E-B21F-7CFB04EDB230}" destId="{508CCAB0-16A9-4CDD-99D0-F5CE8AE5EC9D}" srcOrd="1" destOrd="0" presId="urn:microsoft.com/office/officeart/2005/8/layout/hierarchy1"/>
    <dgm:cxn modelId="{011A945C-559E-4A49-A6B3-156C4484ACC7}" type="presParOf" srcId="{EB23D9EC-FD24-4254-BE36-CCF3207A882A}" destId="{1279CD2F-3BCD-412D-A505-5C0F797DA17D}" srcOrd="1" destOrd="0" presId="urn:microsoft.com/office/officeart/2005/8/layout/hierarchy1"/>
    <dgm:cxn modelId="{151E6ACA-F39A-4A78-AB9F-33E4301F7D33}" type="presParOf" srcId="{1279CD2F-3BCD-412D-A505-5C0F797DA17D}" destId="{61B106C7-64E9-4C30-8685-370E78AEE204}" srcOrd="0" destOrd="0" presId="urn:microsoft.com/office/officeart/2005/8/layout/hierarchy1"/>
    <dgm:cxn modelId="{D030FA6B-C684-4EB1-95D6-B19FE603C326}" type="presParOf" srcId="{1279CD2F-3BCD-412D-A505-5C0F797DA17D}" destId="{C4595C0D-3043-4B4B-A738-3DE9DA8009D1}" srcOrd="1" destOrd="0" presId="urn:microsoft.com/office/officeart/2005/8/layout/hierarchy1"/>
    <dgm:cxn modelId="{8A965D08-0084-4042-98AD-0DE93A76708C}" type="presParOf" srcId="{C4595C0D-3043-4B4B-A738-3DE9DA8009D1}" destId="{F627D793-7F8F-4646-92D3-DB33D2E95360}" srcOrd="0" destOrd="0" presId="urn:microsoft.com/office/officeart/2005/8/layout/hierarchy1"/>
    <dgm:cxn modelId="{B3669C7B-9B17-46A6-90BB-5A1D07BA8287}" type="presParOf" srcId="{F627D793-7F8F-4646-92D3-DB33D2E95360}" destId="{6B842E87-B4FE-4FB8-A884-F43D58E7BE2A}" srcOrd="0" destOrd="0" presId="urn:microsoft.com/office/officeart/2005/8/layout/hierarchy1"/>
    <dgm:cxn modelId="{2637F500-E2A3-4B9E-A069-A68F993B89D7}" type="presParOf" srcId="{F627D793-7F8F-4646-92D3-DB33D2E95360}" destId="{28EB8912-9F2B-4237-8D3D-851A0A021DCB}" srcOrd="1" destOrd="0" presId="urn:microsoft.com/office/officeart/2005/8/layout/hierarchy1"/>
    <dgm:cxn modelId="{7B51C61C-A61B-4D67-A339-D4494B8F570A}" type="presParOf" srcId="{C4595C0D-3043-4B4B-A738-3DE9DA8009D1}" destId="{F0D46958-B722-4F97-9B1A-367C3E99EBAA}" srcOrd="1" destOrd="0" presId="urn:microsoft.com/office/officeart/2005/8/layout/hierarchy1"/>
    <dgm:cxn modelId="{C75F9E09-2A34-403A-9E0E-BF92425A68E0}" type="presParOf" srcId="{1279CD2F-3BCD-412D-A505-5C0F797DA17D}" destId="{70036984-AB43-4D02-96D7-CE65E0E1932A}" srcOrd="2" destOrd="0" presId="urn:microsoft.com/office/officeart/2005/8/layout/hierarchy1"/>
    <dgm:cxn modelId="{D8244D36-01A1-4DEC-93B1-AE8735D557D4}" type="presParOf" srcId="{1279CD2F-3BCD-412D-A505-5C0F797DA17D}" destId="{C78A7D83-5AB7-405C-B4C4-FB8998A1A722}" srcOrd="3" destOrd="0" presId="urn:microsoft.com/office/officeart/2005/8/layout/hierarchy1"/>
    <dgm:cxn modelId="{16E9BE48-2D67-4B33-8797-A502F8843236}" type="presParOf" srcId="{C78A7D83-5AB7-405C-B4C4-FB8998A1A722}" destId="{52D4EDA6-EB3A-4937-933B-65597DB0A2D5}" srcOrd="0" destOrd="0" presId="urn:microsoft.com/office/officeart/2005/8/layout/hierarchy1"/>
    <dgm:cxn modelId="{577221BF-0AEF-4980-9DA9-7E44B3625893}" type="presParOf" srcId="{52D4EDA6-EB3A-4937-933B-65597DB0A2D5}" destId="{CAFC227C-9F75-48FD-A275-BF846DC47721}" srcOrd="0" destOrd="0" presId="urn:microsoft.com/office/officeart/2005/8/layout/hierarchy1"/>
    <dgm:cxn modelId="{FE834ACE-24C1-406B-9682-FB20CA4E0529}" type="presParOf" srcId="{52D4EDA6-EB3A-4937-933B-65597DB0A2D5}" destId="{758B4240-6AA9-48F4-B96F-9D200D799878}" srcOrd="1" destOrd="0" presId="urn:microsoft.com/office/officeart/2005/8/layout/hierarchy1"/>
    <dgm:cxn modelId="{A28BAAD4-A7ED-4E2F-A6EF-FF04AC643716}" type="presParOf" srcId="{C78A7D83-5AB7-405C-B4C4-FB8998A1A722}" destId="{45F9DF6D-C2F1-4FF3-BF03-3615D02FB239}"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868DF33-132B-4F97-82C3-B9E692478B21}" type="doc">
      <dgm:prSet loTypeId="urn:microsoft.com/office/officeart/2005/8/layout/vProcess5" loCatId="process" qsTypeId="urn:microsoft.com/office/officeart/2005/8/quickstyle/simple1" qsCatId="simple" csTypeId="urn:microsoft.com/office/officeart/2005/8/colors/accent1_2" csCatId="accent1" phldr="1"/>
      <dgm:spPr/>
      <dgm:t>
        <a:bodyPr/>
        <a:lstStyle/>
        <a:p>
          <a:endParaRPr lang="en-US"/>
        </a:p>
      </dgm:t>
    </dgm:pt>
    <dgm:pt modelId="{46554903-1EE4-4553-8875-A2F4A9C130DB}">
      <dgm:prSet phldrT="[Text]" custT="1"/>
      <dgm:spPr/>
      <dgm:t>
        <a:bodyPr/>
        <a:lstStyle/>
        <a:p>
          <a:pPr marL="0" marR="0" indent="0" defTabSz="914400" eaLnBrk="1" fontAlgn="auto" latinLnBrk="0" hangingPunct="1">
            <a:lnSpc>
              <a:spcPct val="100000"/>
            </a:lnSpc>
            <a:spcBef>
              <a:spcPts val="0"/>
            </a:spcBef>
            <a:spcAft>
              <a:spcPts val="0"/>
            </a:spcAft>
            <a:buClrTx/>
            <a:buSzTx/>
            <a:buFontTx/>
            <a:buNone/>
            <a:tabLst/>
            <a:defRPr/>
          </a:pPr>
          <a:r>
            <a:rPr lang="en-US" sz="1800" dirty="0"/>
            <a:t>Should factor analysis be applied to the data?</a:t>
          </a:r>
        </a:p>
      </dgm:t>
    </dgm:pt>
    <dgm:pt modelId="{B4AC2EC9-A051-4FEC-992B-18275604D295}" type="parTrans" cxnId="{331BE4D2-CC47-4482-90B2-1F9BE4444802}">
      <dgm:prSet/>
      <dgm:spPr/>
      <dgm:t>
        <a:bodyPr/>
        <a:lstStyle/>
        <a:p>
          <a:endParaRPr lang="en-US" sz="2800"/>
        </a:p>
      </dgm:t>
    </dgm:pt>
    <dgm:pt modelId="{464E24C0-3A65-49D0-BA87-4C0A35DAFF3D}" type="sibTrans" cxnId="{331BE4D2-CC47-4482-90B2-1F9BE4444802}">
      <dgm:prSet custT="1"/>
      <dgm:spPr>
        <a:noFill/>
        <a:ln>
          <a:noFill/>
        </a:ln>
      </dgm:spPr>
      <dgm:t>
        <a:bodyPr/>
        <a:lstStyle/>
        <a:p>
          <a:endParaRPr lang="en-US" sz="2800" dirty="0"/>
        </a:p>
      </dgm:t>
    </dgm:pt>
    <dgm:pt modelId="{4F112ED7-2066-46F3-BBA6-7BBB734F14FD}">
      <dgm:prSet custT="1"/>
      <dgm:spPr>
        <a:noFill/>
        <a:ln>
          <a:noFill/>
        </a:ln>
      </dgm:spPr>
      <dgm:t>
        <a:bodyPr/>
        <a:lstStyle/>
        <a:p>
          <a:r>
            <a:rPr lang="en-US" sz="1800" dirty="0">
              <a:noFill/>
            </a:rPr>
            <a:t>How many factors should be retained in solution?</a:t>
          </a:r>
        </a:p>
      </dgm:t>
    </dgm:pt>
    <dgm:pt modelId="{6AB45FE6-266C-4AAB-A3BA-8D77A3325984}" type="parTrans" cxnId="{9130FFB5-13BB-4654-AFF7-2361EE06F686}">
      <dgm:prSet/>
      <dgm:spPr/>
      <dgm:t>
        <a:bodyPr/>
        <a:lstStyle/>
        <a:p>
          <a:endParaRPr lang="en-US" sz="2800"/>
        </a:p>
      </dgm:t>
    </dgm:pt>
    <dgm:pt modelId="{077C1467-E7FF-4B1A-9ABC-ADB9217632CD}" type="sibTrans" cxnId="{9130FFB5-13BB-4654-AFF7-2361EE06F686}">
      <dgm:prSet custT="1"/>
      <dgm:spPr>
        <a:noFill/>
        <a:ln>
          <a:noFill/>
        </a:ln>
      </dgm:spPr>
      <dgm:t>
        <a:bodyPr/>
        <a:lstStyle/>
        <a:p>
          <a:endParaRPr lang="en-US" sz="2800" dirty="0"/>
        </a:p>
      </dgm:t>
    </dgm:pt>
    <dgm:pt modelId="{77A4EA56-8EDA-4A11-8C2B-DD37D119C841}">
      <dgm:prSet phldrT="[Text]" custT="1"/>
      <dgm:spPr>
        <a:noFill/>
        <a:ln>
          <a:noFill/>
        </a:ln>
      </dgm:spPr>
      <dgm:t>
        <a:bodyPr/>
        <a:lstStyle/>
        <a:p>
          <a:r>
            <a:rPr lang="en-US" sz="1800" dirty="0">
              <a:noFill/>
            </a:rPr>
            <a:t>Should the initial solution be rotated, and if so, using what rotation scheme?</a:t>
          </a:r>
        </a:p>
      </dgm:t>
    </dgm:pt>
    <dgm:pt modelId="{463DB90B-FA95-4C29-92E4-A20C3FA4C929}" type="parTrans" cxnId="{C6BA13CF-E0B7-4B9C-B5D9-6B0640ACA0E8}">
      <dgm:prSet/>
      <dgm:spPr/>
      <dgm:t>
        <a:bodyPr/>
        <a:lstStyle/>
        <a:p>
          <a:endParaRPr lang="en-US" sz="2800"/>
        </a:p>
      </dgm:t>
    </dgm:pt>
    <dgm:pt modelId="{A7703750-C62D-4055-ACCF-EDC083CC64AA}" type="sibTrans" cxnId="{C6BA13CF-E0B7-4B9C-B5D9-6B0640ACA0E8}">
      <dgm:prSet/>
      <dgm:spPr/>
      <dgm:t>
        <a:bodyPr/>
        <a:lstStyle/>
        <a:p>
          <a:endParaRPr lang="en-US" sz="2800"/>
        </a:p>
      </dgm:t>
    </dgm:pt>
    <dgm:pt modelId="{5BCC3A93-0461-4AE8-BE52-0EE4BA2BBF8D}">
      <dgm:prSet phldrT="[Text]" custT="1"/>
      <dgm:spPr>
        <a:noFill/>
        <a:ln>
          <a:noFill/>
        </a:ln>
      </dgm:spPr>
      <dgm:t>
        <a:bodyPr/>
        <a:lstStyle/>
        <a:p>
          <a:r>
            <a:rPr lang="en-US" sz="1800" dirty="0">
              <a:noFill/>
            </a:rPr>
            <a:t>Which extraction method should be used?</a:t>
          </a:r>
        </a:p>
      </dgm:t>
    </dgm:pt>
    <dgm:pt modelId="{E9FC848C-E36D-48B0-B7DA-24E982D6A2AD}" type="sibTrans" cxnId="{276A5FE8-EF41-43CE-854F-0C5A5337FDC3}">
      <dgm:prSet custT="1"/>
      <dgm:spPr>
        <a:noFill/>
        <a:ln>
          <a:noFill/>
        </a:ln>
      </dgm:spPr>
      <dgm:t>
        <a:bodyPr/>
        <a:lstStyle/>
        <a:p>
          <a:endParaRPr lang="en-US" sz="2800" dirty="0"/>
        </a:p>
      </dgm:t>
    </dgm:pt>
    <dgm:pt modelId="{0D471494-D1A0-4CDD-8354-5A771D9D2E9C}" type="parTrans" cxnId="{276A5FE8-EF41-43CE-854F-0C5A5337FDC3}">
      <dgm:prSet/>
      <dgm:spPr/>
      <dgm:t>
        <a:bodyPr/>
        <a:lstStyle/>
        <a:p>
          <a:endParaRPr lang="en-US" sz="2800"/>
        </a:p>
      </dgm:t>
    </dgm:pt>
    <dgm:pt modelId="{D52FABCF-B4E1-43ED-9596-E3163A21F7B4}" type="pres">
      <dgm:prSet presAssocID="{3868DF33-132B-4F97-82C3-B9E692478B21}" presName="outerComposite" presStyleCnt="0">
        <dgm:presLayoutVars>
          <dgm:chMax val="5"/>
          <dgm:dir/>
          <dgm:resizeHandles val="exact"/>
        </dgm:presLayoutVars>
      </dgm:prSet>
      <dgm:spPr/>
    </dgm:pt>
    <dgm:pt modelId="{E5F5583D-1833-46F5-ACFD-774BFA76B1B8}" type="pres">
      <dgm:prSet presAssocID="{3868DF33-132B-4F97-82C3-B9E692478B21}" presName="dummyMaxCanvas" presStyleCnt="0">
        <dgm:presLayoutVars/>
      </dgm:prSet>
      <dgm:spPr/>
    </dgm:pt>
    <dgm:pt modelId="{78BB6AB3-576B-4500-A826-C23E205A728E}" type="pres">
      <dgm:prSet presAssocID="{3868DF33-132B-4F97-82C3-B9E692478B21}" presName="FourNodes_1" presStyleLbl="node1" presStyleIdx="0" presStyleCnt="4">
        <dgm:presLayoutVars>
          <dgm:bulletEnabled val="1"/>
        </dgm:presLayoutVars>
      </dgm:prSet>
      <dgm:spPr/>
    </dgm:pt>
    <dgm:pt modelId="{890A8327-148C-4B0E-AB5B-5BA49EDA2D20}" type="pres">
      <dgm:prSet presAssocID="{3868DF33-132B-4F97-82C3-B9E692478B21}" presName="FourNodes_2" presStyleLbl="node1" presStyleIdx="1" presStyleCnt="4">
        <dgm:presLayoutVars>
          <dgm:bulletEnabled val="1"/>
        </dgm:presLayoutVars>
      </dgm:prSet>
      <dgm:spPr/>
    </dgm:pt>
    <dgm:pt modelId="{716540B7-A4DC-4724-BE4F-92F7C5CD2840}" type="pres">
      <dgm:prSet presAssocID="{3868DF33-132B-4F97-82C3-B9E692478B21}" presName="FourNodes_3" presStyleLbl="node1" presStyleIdx="2" presStyleCnt="4">
        <dgm:presLayoutVars>
          <dgm:bulletEnabled val="1"/>
        </dgm:presLayoutVars>
      </dgm:prSet>
      <dgm:spPr/>
    </dgm:pt>
    <dgm:pt modelId="{15953FDC-4FC6-43BB-9787-FA980E080B48}" type="pres">
      <dgm:prSet presAssocID="{3868DF33-132B-4F97-82C3-B9E692478B21}" presName="FourNodes_4" presStyleLbl="node1" presStyleIdx="3" presStyleCnt="4">
        <dgm:presLayoutVars>
          <dgm:bulletEnabled val="1"/>
        </dgm:presLayoutVars>
      </dgm:prSet>
      <dgm:spPr/>
    </dgm:pt>
    <dgm:pt modelId="{CE166A5D-A5EA-4260-8ECA-3D7C56C62EB3}" type="pres">
      <dgm:prSet presAssocID="{3868DF33-132B-4F97-82C3-B9E692478B21}" presName="FourConn_1-2" presStyleLbl="fgAccFollowNode1" presStyleIdx="0" presStyleCnt="3">
        <dgm:presLayoutVars>
          <dgm:bulletEnabled val="1"/>
        </dgm:presLayoutVars>
      </dgm:prSet>
      <dgm:spPr/>
    </dgm:pt>
    <dgm:pt modelId="{5CCE6772-B0DD-4524-803E-28ECB56A1609}" type="pres">
      <dgm:prSet presAssocID="{3868DF33-132B-4F97-82C3-B9E692478B21}" presName="FourConn_2-3" presStyleLbl="fgAccFollowNode1" presStyleIdx="1" presStyleCnt="3">
        <dgm:presLayoutVars>
          <dgm:bulletEnabled val="1"/>
        </dgm:presLayoutVars>
      </dgm:prSet>
      <dgm:spPr/>
    </dgm:pt>
    <dgm:pt modelId="{124BAC3A-3CF8-4CCB-A2F2-8D197D45CD03}" type="pres">
      <dgm:prSet presAssocID="{3868DF33-132B-4F97-82C3-B9E692478B21}" presName="FourConn_3-4" presStyleLbl="fgAccFollowNode1" presStyleIdx="2" presStyleCnt="3">
        <dgm:presLayoutVars>
          <dgm:bulletEnabled val="1"/>
        </dgm:presLayoutVars>
      </dgm:prSet>
      <dgm:spPr/>
    </dgm:pt>
    <dgm:pt modelId="{DAF67438-8417-43B5-A7CB-B3741AC69D62}" type="pres">
      <dgm:prSet presAssocID="{3868DF33-132B-4F97-82C3-B9E692478B21}" presName="FourNodes_1_text" presStyleLbl="node1" presStyleIdx="3" presStyleCnt="4">
        <dgm:presLayoutVars>
          <dgm:bulletEnabled val="1"/>
        </dgm:presLayoutVars>
      </dgm:prSet>
      <dgm:spPr/>
    </dgm:pt>
    <dgm:pt modelId="{93F30E13-2DED-4CE8-B2F4-C435D193EACD}" type="pres">
      <dgm:prSet presAssocID="{3868DF33-132B-4F97-82C3-B9E692478B21}" presName="FourNodes_2_text" presStyleLbl="node1" presStyleIdx="3" presStyleCnt="4">
        <dgm:presLayoutVars>
          <dgm:bulletEnabled val="1"/>
        </dgm:presLayoutVars>
      </dgm:prSet>
      <dgm:spPr/>
    </dgm:pt>
    <dgm:pt modelId="{3223432D-1E08-4F3A-ABFC-B8427646CE2D}" type="pres">
      <dgm:prSet presAssocID="{3868DF33-132B-4F97-82C3-B9E692478B21}" presName="FourNodes_3_text" presStyleLbl="node1" presStyleIdx="3" presStyleCnt="4">
        <dgm:presLayoutVars>
          <dgm:bulletEnabled val="1"/>
        </dgm:presLayoutVars>
      </dgm:prSet>
      <dgm:spPr/>
    </dgm:pt>
    <dgm:pt modelId="{E42AEFDA-3921-4121-A1A0-BE36D5D9CBE8}" type="pres">
      <dgm:prSet presAssocID="{3868DF33-132B-4F97-82C3-B9E692478B21}" presName="FourNodes_4_text" presStyleLbl="node1" presStyleIdx="3" presStyleCnt="4">
        <dgm:presLayoutVars>
          <dgm:bulletEnabled val="1"/>
        </dgm:presLayoutVars>
      </dgm:prSet>
      <dgm:spPr/>
    </dgm:pt>
  </dgm:ptLst>
  <dgm:cxnLst>
    <dgm:cxn modelId="{975BDB26-5C74-43E1-8BB2-AEF9608309ED}" type="presOf" srcId="{77A4EA56-8EDA-4A11-8C2B-DD37D119C841}" destId="{E42AEFDA-3921-4121-A1A0-BE36D5D9CBE8}" srcOrd="1" destOrd="0" presId="urn:microsoft.com/office/officeart/2005/8/layout/vProcess5"/>
    <dgm:cxn modelId="{3063FB65-A109-4026-A5F6-6D332E0C74C4}" type="presOf" srcId="{46554903-1EE4-4553-8875-A2F4A9C130DB}" destId="{78BB6AB3-576B-4500-A826-C23E205A728E}" srcOrd="0" destOrd="0" presId="urn:microsoft.com/office/officeart/2005/8/layout/vProcess5"/>
    <dgm:cxn modelId="{103A2B8D-E64A-4141-878F-CCA9FD2BDDB5}" type="presOf" srcId="{3868DF33-132B-4F97-82C3-B9E692478B21}" destId="{D52FABCF-B4E1-43ED-9596-E3163A21F7B4}" srcOrd="0" destOrd="0" presId="urn:microsoft.com/office/officeart/2005/8/layout/vProcess5"/>
    <dgm:cxn modelId="{54D0E68E-109B-4D7B-8D9F-12973D562218}" type="presOf" srcId="{77A4EA56-8EDA-4A11-8C2B-DD37D119C841}" destId="{15953FDC-4FC6-43BB-9787-FA980E080B48}" srcOrd="0" destOrd="0" presId="urn:microsoft.com/office/officeart/2005/8/layout/vProcess5"/>
    <dgm:cxn modelId="{53AEEC95-A274-4E27-882A-F81EADFF9B09}" type="presOf" srcId="{E9FC848C-E36D-48B0-B7DA-24E982D6A2AD}" destId="{5CCE6772-B0DD-4524-803E-28ECB56A1609}" srcOrd="0" destOrd="0" presId="urn:microsoft.com/office/officeart/2005/8/layout/vProcess5"/>
    <dgm:cxn modelId="{3D9CA8A5-0BAA-49CD-8E53-F3C9EBEB15D3}" type="presOf" srcId="{4F112ED7-2066-46F3-BBA6-7BBB734F14FD}" destId="{716540B7-A4DC-4724-BE4F-92F7C5CD2840}" srcOrd="0" destOrd="0" presId="urn:microsoft.com/office/officeart/2005/8/layout/vProcess5"/>
    <dgm:cxn modelId="{FB4F57A9-7E91-4883-A478-E24AE288B6E2}" type="presOf" srcId="{4F112ED7-2066-46F3-BBA6-7BBB734F14FD}" destId="{3223432D-1E08-4F3A-ABFC-B8427646CE2D}" srcOrd="1" destOrd="0" presId="urn:microsoft.com/office/officeart/2005/8/layout/vProcess5"/>
    <dgm:cxn modelId="{9130FFB5-13BB-4654-AFF7-2361EE06F686}" srcId="{3868DF33-132B-4F97-82C3-B9E692478B21}" destId="{4F112ED7-2066-46F3-BBA6-7BBB734F14FD}" srcOrd="2" destOrd="0" parTransId="{6AB45FE6-266C-4AAB-A3BA-8D77A3325984}" sibTransId="{077C1467-E7FF-4B1A-9ABC-ADB9217632CD}"/>
    <dgm:cxn modelId="{EDC705C4-F14D-4417-AFAC-4A5B10D09FE3}" type="presOf" srcId="{46554903-1EE4-4553-8875-A2F4A9C130DB}" destId="{DAF67438-8417-43B5-A7CB-B3741AC69D62}" srcOrd="1" destOrd="0" presId="urn:microsoft.com/office/officeart/2005/8/layout/vProcess5"/>
    <dgm:cxn modelId="{C6BA13CF-E0B7-4B9C-B5D9-6B0640ACA0E8}" srcId="{3868DF33-132B-4F97-82C3-B9E692478B21}" destId="{77A4EA56-8EDA-4A11-8C2B-DD37D119C841}" srcOrd="3" destOrd="0" parTransId="{463DB90B-FA95-4C29-92E4-A20C3FA4C929}" sibTransId="{A7703750-C62D-4055-ACCF-EDC083CC64AA}"/>
    <dgm:cxn modelId="{331BE4D2-CC47-4482-90B2-1F9BE4444802}" srcId="{3868DF33-132B-4F97-82C3-B9E692478B21}" destId="{46554903-1EE4-4553-8875-A2F4A9C130DB}" srcOrd="0" destOrd="0" parTransId="{B4AC2EC9-A051-4FEC-992B-18275604D295}" sibTransId="{464E24C0-3A65-49D0-BA87-4C0A35DAFF3D}"/>
    <dgm:cxn modelId="{276A5FE8-EF41-43CE-854F-0C5A5337FDC3}" srcId="{3868DF33-132B-4F97-82C3-B9E692478B21}" destId="{5BCC3A93-0461-4AE8-BE52-0EE4BA2BBF8D}" srcOrd="1" destOrd="0" parTransId="{0D471494-D1A0-4CDD-8354-5A771D9D2E9C}" sibTransId="{E9FC848C-E36D-48B0-B7DA-24E982D6A2AD}"/>
    <dgm:cxn modelId="{4940B8EA-0D3C-4E31-AB7F-FDB6526050A0}" type="presOf" srcId="{464E24C0-3A65-49D0-BA87-4C0A35DAFF3D}" destId="{CE166A5D-A5EA-4260-8ECA-3D7C56C62EB3}" srcOrd="0" destOrd="0" presId="urn:microsoft.com/office/officeart/2005/8/layout/vProcess5"/>
    <dgm:cxn modelId="{7F5C70EF-A689-483D-82DE-90960A8EDAE9}" type="presOf" srcId="{077C1467-E7FF-4B1A-9ABC-ADB9217632CD}" destId="{124BAC3A-3CF8-4CCB-A2F2-8D197D45CD03}" srcOrd="0" destOrd="0" presId="urn:microsoft.com/office/officeart/2005/8/layout/vProcess5"/>
    <dgm:cxn modelId="{637334F6-8248-4D77-97D6-9614736787C6}" type="presOf" srcId="{5BCC3A93-0461-4AE8-BE52-0EE4BA2BBF8D}" destId="{890A8327-148C-4B0E-AB5B-5BA49EDA2D20}" srcOrd="0" destOrd="0" presId="urn:microsoft.com/office/officeart/2005/8/layout/vProcess5"/>
    <dgm:cxn modelId="{C25B18FC-4DE3-41EC-A86A-07BC30445EC4}" type="presOf" srcId="{5BCC3A93-0461-4AE8-BE52-0EE4BA2BBF8D}" destId="{93F30E13-2DED-4CE8-B2F4-C435D193EACD}" srcOrd="1" destOrd="0" presId="urn:microsoft.com/office/officeart/2005/8/layout/vProcess5"/>
    <dgm:cxn modelId="{4DD2FF3C-B182-4D42-84D9-0C13D94E1257}" type="presParOf" srcId="{D52FABCF-B4E1-43ED-9596-E3163A21F7B4}" destId="{E5F5583D-1833-46F5-ACFD-774BFA76B1B8}" srcOrd="0" destOrd="0" presId="urn:microsoft.com/office/officeart/2005/8/layout/vProcess5"/>
    <dgm:cxn modelId="{A64D65EC-F9E9-41D1-AE20-C7FD014C445F}" type="presParOf" srcId="{D52FABCF-B4E1-43ED-9596-E3163A21F7B4}" destId="{78BB6AB3-576B-4500-A826-C23E205A728E}" srcOrd="1" destOrd="0" presId="urn:microsoft.com/office/officeart/2005/8/layout/vProcess5"/>
    <dgm:cxn modelId="{0E11D9BD-4C00-4E94-BD7C-4DBCDCDBAF9A}" type="presParOf" srcId="{D52FABCF-B4E1-43ED-9596-E3163A21F7B4}" destId="{890A8327-148C-4B0E-AB5B-5BA49EDA2D20}" srcOrd="2" destOrd="0" presId="urn:microsoft.com/office/officeart/2005/8/layout/vProcess5"/>
    <dgm:cxn modelId="{5B662F48-9EB7-4ACC-849D-903C6C876CCC}" type="presParOf" srcId="{D52FABCF-B4E1-43ED-9596-E3163A21F7B4}" destId="{716540B7-A4DC-4724-BE4F-92F7C5CD2840}" srcOrd="3" destOrd="0" presId="urn:microsoft.com/office/officeart/2005/8/layout/vProcess5"/>
    <dgm:cxn modelId="{6EDF976C-66D3-4151-A13A-2110B2BC12D7}" type="presParOf" srcId="{D52FABCF-B4E1-43ED-9596-E3163A21F7B4}" destId="{15953FDC-4FC6-43BB-9787-FA980E080B48}" srcOrd="4" destOrd="0" presId="urn:microsoft.com/office/officeart/2005/8/layout/vProcess5"/>
    <dgm:cxn modelId="{3E71376A-C269-4489-A0D5-129F3E81F49F}" type="presParOf" srcId="{D52FABCF-B4E1-43ED-9596-E3163A21F7B4}" destId="{CE166A5D-A5EA-4260-8ECA-3D7C56C62EB3}" srcOrd="5" destOrd="0" presId="urn:microsoft.com/office/officeart/2005/8/layout/vProcess5"/>
    <dgm:cxn modelId="{B7FA26B4-6703-4989-B92C-0E39A11D501F}" type="presParOf" srcId="{D52FABCF-B4E1-43ED-9596-E3163A21F7B4}" destId="{5CCE6772-B0DD-4524-803E-28ECB56A1609}" srcOrd="6" destOrd="0" presId="urn:microsoft.com/office/officeart/2005/8/layout/vProcess5"/>
    <dgm:cxn modelId="{AA5C6E94-DD20-44C9-A1D8-4626A0B28153}" type="presParOf" srcId="{D52FABCF-B4E1-43ED-9596-E3163A21F7B4}" destId="{124BAC3A-3CF8-4CCB-A2F2-8D197D45CD03}" srcOrd="7" destOrd="0" presId="urn:microsoft.com/office/officeart/2005/8/layout/vProcess5"/>
    <dgm:cxn modelId="{76E74C2B-4628-46F7-8237-8AADF946BD29}" type="presParOf" srcId="{D52FABCF-B4E1-43ED-9596-E3163A21F7B4}" destId="{DAF67438-8417-43B5-A7CB-B3741AC69D62}" srcOrd="8" destOrd="0" presId="urn:microsoft.com/office/officeart/2005/8/layout/vProcess5"/>
    <dgm:cxn modelId="{01910797-86E4-4874-95CA-D4A613B28BBB}" type="presParOf" srcId="{D52FABCF-B4E1-43ED-9596-E3163A21F7B4}" destId="{93F30E13-2DED-4CE8-B2F4-C435D193EACD}" srcOrd="9" destOrd="0" presId="urn:microsoft.com/office/officeart/2005/8/layout/vProcess5"/>
    <dgm:cxn modelId="{ECBDBA1C-C033-4F13-A8C6-99F6DDA589F3}" type="presParOf" srcId="{D52FABCF-B4E1-43ED-9596-E3163A21F7B4}" destId="{3223432D-1E08-4F3A-ABFC-B8427646CE2D}" srcOrd="10" destOrd="0" presId="urn:microsoft.com/office/officeart/2005/8/layout/vProcess5"/>
    <dgm:cxn modelId="{EAB4891B-40B5-4DBF-9809-26CA876E878A}" type="presParOf" srcId="{D52FABCF-B4E1-43ED-9596-E3163A21F7B4}" destId="{E42AEFDA-3921-4121-A1A0-BE36D5D9CBE8}" srcOrd="11"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0246991-273E-4942-9D5D-B98B81F0CEE1}" type="doc">
      <dgm:prSet loTypeId="urn:microsoft.com/office/officeart/2008/layout/PictureStrips" loCatId="list" qsTypeId="urn:microsoft.com/office/officeart/2005/8/quickstyle/simple1" qsCatId="simple" csTypeId="urn:microsoft.com/office/officeart/2005/8/colors/accent1_2" csCatId="accent1" phldr="1"/>
      <dgm:spPr/>
      <dgm:t>
        <a:bodyPr/>
        <a:lstStyle/>
        <a:p>
          <a:endParaRPr lang="en-GB"/>
        </a:p>
      </dgm:t>
    </dgm:pt>
    <dgm:pt modelId="{4DF3AFAB-4463-43E7-8315-3A990A895892}">
      <dgm:prSet phldrT="[Text]"/>
      <dgm:spPr/>
      <dgm:t>
        <a:bodyPr/>
        <a:lstStyle/>
        <a:p>
          <a:r>
            <a:rPr lang="en-GB" dirty="0"/>
            <a:t>Correlations</a:t>
          </a:r>
        </a:p>
      </dgm:t>
    </dgm:pt>
    <dgm:pt modelId="{36B8BAF0-1C89-4A87-84DD-45F163C51000}" type="parTrans" cxnId="{1A2DA8B5-0823-4080-B84E-8C4A58FE707E}">
      <dgm:prSet/>
      <dgm:spPr/>
      <dgm:t>
        <a:bodyPr/>
        <a:lstStyle/>
        <a:p>
          <a:endParaRPr lang="en-GB"/>
        </a:p>
      </dgm:t>
    </dgm:pt>
    <dgm:pt modelId="{FD5A739C-ACE6-4D09-BC49-3316C8CB2914}" type="sibTrans" cxnId="{1A2DA8B5-0823-4080-B84E-8C4A58FE707E}">
      <dgm:prSet/>
      <dgm:spPr/>
      <dgm:t>
        <a:bodyPr/>
        <a:lstStyle/>
        <a:p>
          <a:endParaRPr lang="en-GB"/>
        </a:p>
      </dgm:t>
    </dgm:pt>
    <dgm:pt modelId="{A455F3C9-9C25-436E-A250-90DD49D3719F}">
      <dgm:prSet phldrT="[Text]"/>
      <dgm:spPr/>
      <dgm:t>
        <a:bodyPr/>
        <a:lstStyle/>
        <a:p>
          <a:r>
            <a:rPr lang="en-GB" dirty="0"/>
            <a:t>KMO Measure of Sampling Adequacy</a:t>
          </a:r>
        </a:p>
      </dgm:t>
    </dgm:pt>
    <dgm:pt modelId="{7FF1770F-E970-4FE8-BB25-4CB24F6DD0C6}" type="parTrans" cxnId="{EE47D447-AB81-4A92-998D-CA5D1E6CF588}">
      <dgm:prSet/>
      <dgm:spPr/>
      <dgm:t>
        <a:bodyPr/>
        <a:lstStyle/>
        <a:p>
          <a:endParaRPr lang="en-GB"/>
        </a:p>
      </dgm:t>
    </dgm:pt>
    <dgm:pt modelId="{D4A868D0-37E9-471D-A143-9BCCEA45763D}" type="sibTrans" cxnId="{EE47D447-AB81-4A92-998D-CA5D1E6CF588}">
      <dgm:prSet/>
      <dgm:spPr/>
      <dgm:t>
        <a:bodyPr/>
        <a:lstStyle/>
        <a:p>
          <a:endParaRPr lang="en-GB"/>
        </a:p>
      </dgm:t>
    </dgm:pt>
    <dgm:pt modelId="{0D2B030A-546C-435B-8154-9AD8CCABBB7E}">
      <dgm:prSet phldrT="[Text]"/>
      <dgm:spPr/>
      <dgm:t>
        <a:bodyPr/>
        <a:lstStyle/>
        <a:p>
          <a:r>
            <a:rPr lang="en-GB" dirty="0"/>
            <a:t>Bartlett’s Test of Sphericity</a:t>
          </a:r>
        </a:p>
      </dgm:t>
    </dgm:pt>
    <dgm:pt modelId="{B10B83F9-C9CA-4D29-81D4-5A21FA154929}" type="parTrans" cxnId="{6F0A9DFF-4C41-4185-8684-DFD6C48D4666}">
      <dgm:prSet/>
      <dgm:spPr/>
      <dgm:t>
        <a:bodyPr/>
        <a:lstStyle/>
        <a:p>
          <a:endParaRPr lang="en-GB"/>
        </a:p>
      </dgm:t>
    </dgm:pt>
    <dgm:pt modelId="{68382E77-D520-47F3-B243-758CB8209F89}" type="sibTrans" cxnId="{6F0A9DFF-4C41-4185-8684-DFD6C48D4666}">
      <dgm:prSet/>
      <dgm:spPr/>
      <dgm:t>
        <a:bodyPr/>
        <a:lstStyle/>
        <a:p>
          <a:endParaRPr lang="en-GB"/>
        </a:p>
      </dgm:t>
    </dgm:pt>
    <dgm:pt modelId="{8E2BD4CC-83A4-4EA9-A911-78660DC8FF4A}" type="pres">
      <dgm:prSet presAssocID="{60246991-273E-4942-9D5D-B98B81F0CEE1}" presName="Name0" presStyleCnt="0">
        <dgm:presLayoutVars>
          <dgm:dir/>
          <dgm:resizeHandles val="exact"/>
        </dgm:presLayoutVars>
      </dgm:prSet>
      <dgm:spPr/>
    </dgm:pt>
    <dgm:pt modelId="{81CA44F2-F473-48EC-B25F-F7745888112A}" type="pres">
      <dgm:prSet presAssocID="{4DF3AFAB-4463-43E7-8315-3A990A895892}" presName="composite" presStyleCnt="0"/>
      <dgm:spPr/>
    </dgm:pt>
    <dgm:pt modelId="{0F785F8D-8123-49E7-AF56-1953FD188829}" type="pres">
      <dgm:prSet presAssocID="{4DF3AFAB-4463-43E7-8315-3A990A895892}" presName="rect1" presStyleLbl="trAlignAcc1" presStyleIdx="0" presStyleCnt="3">
        <dgm:presLayoutVars>
          <dgm:bulletEnabled val="1"/>
        </dgm:presLayoutVars>
      </dgm:prSet>
      <dgm:spPr/>
    </dgm:pt>
    <dgm:pt modelId="{0B3AFA01-0E95-4685-93EE-F4D986E67747}" type="pres">
      <dgm:prSet presAssocID="{4DF3AFAB-4463-43E7-8315-3A990A895892}" presName="rect2" presStyleLbl="fgImgPlace1" presStyleIdx="0" presStyleCnt="3"/>
      <dgm:spPr/>
    </dgm:pt>
    <dgm:pt modelId="{D9AA23C8-68B2-4F52-BAE5-C9FB63A3B5C3}" type="pres">
      <dgm:prSet presAssocID="{FD5A739C-ACE6-4D09-BC49-3316C8CB2914}" presName="sibTrans" presStyleCnt="0"/>
      <dgm:spPr/>
    </dgm:pt>
    <dgm:pt modelId="{FB9A756F-5DC0-48BA-81D4-80A6872BF203}" type="pres">
      <dgm:prSet presAssocID="{A455F3C9-9C25-436E-A250-90DD49D3719F}" presName="composite" presStyleCnt="0"/>
      <dgm:spPr/>
    </dgm:pt>
    <dgm:pt modelId="{5951765E-BD36-41F9-A0E2-D727DBF8A59C}" type="pres">
      <dgm:prSet presAssocID="{A455F3C9-9C25-436E-A250-90DD49D3719F}" presName="rect1" presStyleLbl="trAlignAcc1" presStyleIdx="1" presStyleCnt="3">
        <dgm:presLayoutVars>
          <dgm:bulletEnabled val="1"/>
        </dgm:presLayoutVars>
      </dgm:prSet>
      <dgm:spPr/>
    </dgm:pt>
    <dgm:pt modelId="{AD56A4FA-9856-4B70-812D-EBAC88AACEB5}" type="pres">
      <dgm:prSet presAssocID="{A455F3C9-9C25-436E-A250-90DD49D3719F}" presName="rect2" presStyleLbl="fgImgPlace1" presStyleIdx="1" presStyleCnt="3"/>
      <dgm:spPr/>
    </dgm:pt>
    <dgm:pt modelId="{09C9D18C-413F-478C-AB73-F27151389F11}" type="pres">
      <dgm:prSet presAssocID="{D4A868D0-37E9-471D-A143-9BCCEA45763D}" presName="sibTrans" presStyleCnt="0"/>
      <dgm:spPr/>
    </dgm:pt>
    <dgm:pt modelId="{32B5B462-3095-45AF-B78D-4E124CD128CF}" type="pres">
      <dgm:prSet presAssocID="{0D2B030A-546C-435B-8154-9AD8CCABBB7E}" presName="composite" presStyleCnt="0"/>
      <dgm:spPr/>
    </dgm:pt>
    <dgm:pt modelId="{765240E0-B746-4D17-B4AE-BD671F4A07C2}" type="pres">
      <dgm:prSet presAssocID="{0D2B030A-546C-435B-8154-9AD8CCABBB7E}" presName="rect1" presStyleLbl="trAlignAcc1" presStyleIdx="2" presStyleCnt="3">
        <dgm:presLayoutVars>
          <dgm:bulletEnabled val="1"/>
        </dgm:presLayoutVars>
      </dgm:prSet>
      <dgm:spPr/>
    </dgm:pt>
    <dgm:pt modelId="{9EBEBF77-0905-4B95-8898-A63EA4B0AE49}" type="pres">
      <dgm:prSet presAssocID="{0D2B030A-546C-435B-8154-9AD8CCABBB7E}" presName="rect2" presStyleLbl="fgImgPlace1" presStyleIdx="2" presStyleCnt="3"/>
      <dgm:spPr/>
    </dgm:pt>
  </dgm:ptLst>
  <dgm:cxnLst>
    <dgm:cxn modelId="{8E1A591A-F1A8-43D1-A534-F0ABBCF56BFB}" type="presOf" srcId="{60246991-273E-4942-9D5D-B98B81F0CEE1}" destId="{8E2BD4CC-83A4-4EA9-A911-78660DC8FF4A}" srcOrd="0" destOrd="0" presId="urn:microsoft.com/office/officeart/2008/layout/PictureStrips"/>
    <dgm:cxn modelId="{EE47D447-AB81-4A92-998D-CA5D1E6CF588}" srcId="{60246991-273E-4942-9D5D-B98B81F0CEE1}" destId="{A455F3C9-9C25-436E-A250-90DD49D3719F}" srcOrd="1" destOrd="0" parTransId="{7FF1770F-E970-4FE8-BB25-4CB24F6DD0C6}" sibTransId="{D4A868D0-37E9-471D-A143-9BCCEA45763D}"/>
    <dgm:cxn modelId="{502B3774-94FD-4418-940C-4C92E435ED80}" type="presOf" srcId="{4DF3AFAB-4463-43E7-8315-3A990A895892}" destId="{0F785F8D-8123-49E7-AF56-1953FD188829}" srcOrd="0" destOrd="0" presId="urn:microsoft.com/office/officeart/2008/layout/PictureStrips"/>
    <dgm:cxn modelId="{E61EDB8B-C173-49D0-AFA4-E20B605651D8}" type="presOf" srcId="{0D2B030A-546C-435B-8154-9AD8CCABBB7E}" destId="{765240E0-B746-4D17-B4AE-BD671F4A07C2}" srcOrd="0" destOrd="0" presId="urn:microsoft.com/office/officeart/2008/layout/PictureStrips"/>
    <dgm:cxn modelId="{1A2DA8B5-0823-4080-B84E-8C4A58FE707E}" srcId="{60246991-273E-4942-9D5D-B98B81F0CEE1}" destId="{4DF3AFAB-4463-43E7-8315-3A990A895892}" srcOrd="0" destOrd="0" parTransId="{36B8BAF0-1C89-4A87-84DD-45F163C51000}" sibTransId="{FD5A739C-ACE6-4D09-BC49-3316C8CB2914}"/>
    <dgm:cxn modelId="{89849CC3-AA1C-47BE-83E5-BFD17FE341BE}" type="presOf" srcId="{A455F3C9-9C25-436E-A250-90DD49D3719F}" destId="{5951765E-BD36-41F9-A0E2-D727DBF8A59C}" srcOrd="0" destOrd="0" presId="urn:microsoft.com/office/officeart/2008/layout/PictureStrips"/>
    <dgm:cxn modelId="{6F0A9DFF-4C41-4185-8684-DFD6C48D4666}" srcId="{60246991-273E-4942-9D5D-B98B81F0CEE1}" destId="{0D2B030A-546C-435B-8154-9AD8CCABBB7E}" srcOrd="2" destOrd="0" parTransId="{B10B83F9-C9CA-4D29-81D4-5A21FA154929}" sibTransId="{68382E77-D520-47F3-B243-758CB8209F89}"/>
    <dgm:cxn modelId="{992CB09F-E099-410A-9376-ACD17CC42DC3}" type="presParOf" srcId="{8E2BD4CC-83A4-4EA9-A911-78660DC8FF4A}" destId="{81CA44F2-F473-48EC-B25F-F7745888112A}" srcOrd="0" destOrd="0" presId="urn:microsoft.com/office/officeart/2008/layout/PictureStrips"/>
    <dgm:cxn modelId="{ED2AF6B8-44E0-4539-A13B-3C3144B0DA42}" type="presParOf" srcId="{81CA44F2-F473-48EC-B25F-F7745888112A}" destId="{0F785F8D-8123-49E7-AF56-1953FD188829}" srcOrd="0" destOrd="0" presId="urn:microsoft.com/office/officeart/2008/layout/PictureStrips"/>
    <dgm:cxn modelId="{AB157177-BDEB-4AD8-835C-D86CAEE93F7E}" type="presParOf" srcId="{81CA44F2-F473-48EC-B25F-F7745888112A}" destId="{0B3AFA01-0E95-4685-93EE-F4D986E67747}" srcOrd="1" destOrd="0" presId="urn:microsoft.com/office/officeart/2008/layout/PictureStrips"/>
    <dgm:cxn modelId="{C5D12AF1-F0B7-4D3A-B7D6-8940149EA037}" type="presParOf" srcId="{8E2BD4CC-83A4-4EA9-A911-78660DC8FF4A}" destId="{D9AA23C8-68B2-4F52-BAE5-C9FB63A3B5C3}" srcOrd="1" destOrd="0" presId="urn:microsoft.com/office/officeart/2008/layout/PictureStrips"/>
    <dgm:cxn modelId="{89775163-FA1E-4C56-BB1C-1CD83000AE8E}" type="presParOf" srcId="{8E2BD4CC-83A4-4EA9-A911-78660DC8FF4A}" destId="{FB9A756F-5DC0-48BA-81D4-80A6872BF203}" srcOrd="2" destOrd="0" presId="urn:microsoft.com/office/officeart/2008/layout/PictureStrips"/>
    <dgm:cxn modelId="{272BF1C2-D9B9-4E0F-B464-FB17DEFC4290}" type="presParOf" srcId="{FB9A756F-5DC0-48BA-81D4-80A6872BF203}" destId="{5951765E-BD36-41F9-A0E2-D727DBF8A59C}" srcOrd="0" destOrd="0" presId="urn:microsoft.com/office/officeart/2008/layout/PictureStrips"/>
    <dgm:cxn modelId="{3C71025F-2498-4164-82E7-3BE322BFC040}" type="presParOf" srcId="{FB9A756F-5DC0-48BA-81D4-80A6872BF203}" destId="{AD56A4FA-9856-4B70-812D-EBAC88AACEB5}" srcOrd="1" destOrd="0" presId="urn:microsoft.com/office/officeart/2008/layout/PictureStrips"/>
    <dgm:cxn modelId="{4582AD96-15D4-4D12-BBEE-2D5EEFE4E6AB}" type="presParOf" srcId="{8E2BD4CC-83A4-4EA9-A911-78660DC8FF4A}" destId="{09C9D18C-413F-478C-AB73-F27151389F11}" srcOrd="3" destOrd="0" presId="urn:microsoft.com/office/officeart/2008/layout/PictureStrips"/>
    <dgm:cxn modelId="{3BBA023E-6FE9-474D-863C-AAE7A88A8AD6}" type="presParOf" srcId="{8E2BD4CC-83A4-4EA9-A911-78660DC8FF4A}" destId="{32B5B462-3095-45AF-B78D-4E124CD128CF}" srcOrd="4" destOrd="0" presId="urn:microsoft.com/office/officeart/2008/layout/PictureStrips"/>
    <dgm:cxn modelId="{5F887250-9A86-4B73-BF9A-2003F07117E5}" type="presParOf" srcId="{32B5B462-3095-45AF-B78D-4E124CD128CF}" destId="{765240E0-B746-4D17-B4AE-BD671F4A07C2}" srcOrd="0" destOrd="0" presId="urn:microsoft.com/office/officeart/2008/layout/PictureStrips"/>
    <dgm:cxn modelId="{63CB4B1B-2B5B-4C46-9089-FF9C1670D232}" type="presParOf" srcId="{32B5B462-3095-45AF-B78D-4E124CD128CF}" destId="{9EBEBF77-0905-4B95-8898-A63EA4B0AE49}" srcOrd="1" destOrd="0" presId="urn:microsoft.com/office/officeart/2008/layout/PictureStrip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3868DF33-132B-4F97-82C3-B9E692478B21}" type="doc">
      <dgm:prSet loTypeId="urn:microsoft.com/office/officeart/2005/8/layout/vProcess5" loCatId="process" qsTypeId="urn:microsoft.com/office/officeart/2005/8/quickstyle/simple1" qsCatId="simple" csTypeId="urn:microsoft.com/office/officeart/2005/8/colors/accent1_2" csCatId="accent1" phldr="1"/>
      <dgm:spPr/>
      <dgm:t>
        <a:bodyPr/>
        <a:lstStyle/>
        <a:p>
          <a:endParaRPr lang="en-US"/>
        </a:p>
      </dgm:t>
    </dgm:pt>
    <dgm:pt modelId="{46554903-1EE4-4553-8875-A2F4A9C130DB}">
      <dgm:prSet phldrT="[Text]" custT="1"/>
      <dgm:spPr/>
      <dgm:t>
        <a:bodyPr/>
        <a:lstStyle/>
        <a:p>
          <a:pPr marL="0" marR="0" indent="0" defTabSz="914400" eaLnBrk="1" fontAlgn="auto" latinLnBrk="0" hangingPunct="1">
            <a:lnSpc>
              <a:spcPct val="100000"/>
            </a:lnSpc>
            <a:spcBef>
              <a:spcPts val="0"/>
            </a:spcBef>
            <a:spcAft>
              <a:spcPts val="0"/>
            </a:spcAft>
            <a:buClrTx/>
            <a:buSzTx/>
            <a:buFontTx/>
            <a:buNone/>
            <a:tabLst/>
            <a:defRPr/>
          </a:pPr>
          <a:r>
            <a:rPr lang="en-US" sz="1800" dirty="0"/>
            <a:t>Should factor analysis be applied to the data?</a:t>
          </a:r>
        </a:p>
      </dgm:t>
    </dgm:pt>
    <dgm:pt modelId="{B4AC2EC9-A051-4FEC-992B-18275604D295}" type="parTrans" cxnId="{331BE4D2-CC47-4482-90B2-1F9BE4444802}">
      <dgm:prSet/>
      <dgm:spPr/>
      <dgm:t>
        <a:bodyPr/>
        <a:lstStyle/>
        <a:p>
          <a:endParaRPr lang="en-US" sz="2800"/>
        </a:p>
      </dgm:t>
    </dgm:pt>
    <dgm:pt modelId="{464E24C0-3A65-49D0-BA87-4C0A35DAFF3D}" type="sibTrans" cxnId="{331BE4D2-CC47-4482-90B2-1F9BE4444802}">
      <dgm:prSet custT="1"/>
      <dgm:spPr/>
      <dgm:t>
        <a:bodyPr/>
        <a:lstStyle/>
        <a:p>
          <a:endParaRPr lang="en-US" sz="2800" dirty="0"/>
        </a:p>
      </dgm:t>
    </dgm:pt>
    <dgm:pt modelId="{4F112ED7-2066-46F3-BBA6-7BBB734F14FD}">
      <dgm:prSet custT="1"/>
      <dgm:spPr>
        <a:noFill/>
        <a:ln>
          <a:noFill/>
        </a:ln>
      </dgm:spPr>
      <dgm:t>
        <a:bodyPr/>
        <a:lstStyle/>
        <a:p>
          <a:r>
            <a:rPr lang="en-US" sz="1800" dirty="0">
              <a:noFill/>
            </a:rPr>
            <a:t>How many factors should be retained in solution?</a:t>
          </a:r>
        </a:p>
      </dgm:t>
    </dgm:pt>
    <dgm:pt modelId="{6AB45FE6-266C-4AAB-A3BA-8D77A3325984}" type="parTrans" cxnId="{9130FFB5-13BB-4654-AFF7-2361EE06F686}">
      <dgm:prSet/>
      <dgm:spPr/>
      <dgm:t>
        <a:bodyPr/>
        <a:lstStyle/>
        <a:p>
          <a:endParaRPr lang="en-US" sz="2800"/>
        </a:p>
      </dgm:t>
    </dgm:pt>
    <dgm:pt modelId="{077C1467-E7FF-4B1A-9ABC-ADB9217632CD}" type="sibTrans" cxnId="{9130FFB5-13BB-4654-AFF7-2361EE06F686}">
      <dgm:prSet custT="1"/>
      <dgm:spPr>
        <a:noFill/>
        <a:ln>
          <a:noFill/>
        </a:ln>
      </dgm:spPr>
      <dgm:t>
        <a:bodyPr/>
        <a:lstStyle/>
        <a:p>
          <a:endParaRPr lang="en-US" sz="2800" dirty="0"/>
        </a:p>
      </dgm:t>
    </dgm:pt>
    <dgm:pt modelId="{77A4EA56-8EDA-4A11-8C2B-DD37D119C841}">
      <dgm:prSet phldrT="[Text]" custT="1"/>
      <dgm:spPr>
        <a:noFill/>
        <a:ln>
          <a:noFill/>
        </a:ln>
      </dgm:spPr>
      <dgm:t>
        <a:bodyPr/>
        <a:lstStyle/>
        <a:p>
          <a:r>
            <a:rPr lang="en-US" sz="1800" dirty="0">
              <a:noFill/>
            </a:rPr>
            <a:t>Should the initial solution be rotated, and if so, using what rotation scheme?</a:t>
          </a:r>
        </a:p>
      </dgm:t>
    </dgm:pt>
    <dgm:pt modelId="{463DB90B-FA95-4C29-92E4-A20C3FA4C929}" type="parTrans" cxnId="{C6BA13CF-E0B7-4B9C-B5D9-6B0640ACA0E8}">
      <dgm:prSet/>
      <dgm:spPr/>
      <dgm:t>
        <a:bodyPr/>
        <a:lstStyle/>
        <a:p>
          <a:endParaRPr lang="en-US" sz="2800"/>
        </a:p>
      </dgm:t>
    </dgm:pt>
    <dgm:pt modelId="{A7703750-C62D-4055-ACCF-EDC083CC64AA}" type="sibTrans" cxnId="{C6BA13CF-E0B7-4B9C-B5D9-6B0640ACA0E8}">
      <dgm:prSet/>
      <dgm:spPr/>
      <dgm:t>
        <a:bodyPr/>
        <a:lstStyle/>
        <a:p>
          <a:endParaRPr lang="en-US" sz="2800"/>
        </a:p>
      </dgm:t>
    </dgm:pt>
    <dgm:pt modelId="{5BCC3A93-0461-4AE8-BE52-0EE4BA2BBF8D}">
      <dgm:prSet phldrT="[Text]" custT="1"/>
      <dgm:spPr/>
      <dgm:t>
        <a:bodyPr/>
        <a:lstStyle/>
        <a:p>
          <a:r>
            <a:rPr lang="en-US" sz="1800" dirty="0"/>
            <a:t>Which extraction method should be used?</a:t>
          </a:r>
        </a:p>
      </dgm:t>
    </dgm:pt>
    <dgm:pt modelId="{E9FC848C-E36D-48B0-B7DA-24E982D6A2AD}" type="sibTrans" cxnId="{276A5FE8-EF41-43CE-854F-0C5A5337FDC3}">
      <dgm:prSet custT="1"/>
      <dgm:spPr>
        <a:noFill/>
        <a:ln>
          <a:noFill/>
        </a:ln>
      </dgm:spPr>
      <dgm:t>
        <a:bodyPr/>
        <a:lstStyle/>
        <a:p>
          <a:endParaRPr lang="en-US" sz="2800" dirty="0"/>
        </a:p>
      </dgm:t>
    </dgm:pt>
    <dgm:pt modelId="{0D471494-D1A0-4CDD-8354-5A771D9D2E9C}" type="parTrans" cxnId="{276A5FE8-EF41-43CE-854F-0C5A5337FDC3}">
      <dgm:prSet/>
      <dgm:spPr/>
      <dgm:t>
        <a:bodyPr/>
        <a:lstStyle/>
        <a:p>
          <a:endParaRPr lang="en-US" sz="2800"/>
        </a:p>
      </dgm:t>
    </dgm:pt>
    <dgm:pt modelId="{D52FABCF-B4E1-43ED-9596-E3163A21F7B4}" type="pres">
      <dgm:prSet presAssocID="{3868DF33-132B-4F97-82C3-B9E692478B21}" presName="outerComposite" presStyleCnt="0">
        <dgm:presLayoutVars>
          <dgm:chMax val="5"/>
          <dgm:dir/>
          <dgm:resizeHandles val="exact"/>
        </dgm:presLayoutVars>
      </dgm:prSet>
      <dgm:spPr/>
    </dgm:pt>
    <dgm:pt modelId="{E5F5583D-1833-46F5-ACFD-774BFA76B1B8}" type="pres">
      <dgm:prSet presAssocID="{3868DF33-132B-4F97-82C3-B9E692478B21}" presName="dummyMaxCanvas" presStyleCnt="0">
        <dgm:presLayoutVars/>
      </dgm:prSet>
      <dgm:spPr/>
    </dgm:pt>
    <dgm:pt modelId="{78BB6AB3-576B-4500-A826-C23E205A728E}" type="pres">
      <dgm:prSet presAssocID="{3868DF33-132B-4F97-82C3-B9E692478B21}" presName="FourNodes_1" presStyleLbl="node1" presStyleIdx="0" presStyleCnt="4">
        <dgm:presLayoutVars>
          <dgm:bulletEnabled val="1"/>
        </dgm:presLayoutVars>
      </dgm:prSet>
      <dgm:spPr/>
    </dgm:pt>
    <dgm:pt modelId="{890A8327-148C-4B0E-AB5B-5BA49EDA2D20}" type="pres">
      <dgm:prSet presAssocID="{3868DF33-132B-4F97-82C3-B9E692478B21}" presName="FourNodes_2" presStyleLbl="node1" presStyleIdx="1" presStyleCnt="4">
        <dgm:presLayoutVars>
          <dgm:bulletEnabled val="1"/>
        </dgm:presLayoutVars>
      </dgm:prSet>
      <dgm:spPr/>
    </dgm:pt>
    <dgm:pt modelId="{716540B7-A4DC-4724-BE4F-92F7C5CD2840}" type="pres">
      <dgm:prSet presAssocID="{3868DF33-132B-4F97-82C3-B9E692478B21}" presName="FourNodes_3" presStyleLbl="node1" presStyleIdx="2" presStyleCnt="4">
        <dgm:presLayoutVars>
          <dgm:bulletEnabled val="1"/>
        </dgm:presLayoutVars>
      </dgm:prSet>
      <dgm:spPr/>
    </dgm:pt>
    <dgm:pt modelId="{15953FDC-4FC6-43BB-9787-FA980E080B48}" type="pres">
      <dgm:prSet presAssocID="{3868DF33-132B-4F97-82C3-B9E692478B21}" presName="FourNodes_4" presStyleLbl="node1" presStyleIdx="3" presStyleCnt="4">
        <dgm:presLayoutVars>
          <dgm:bulletEnabled val="1"/>
        </dgm:presLayoutVars>
      </dgm:prSet>
      <dgm:spPr/>
    </dgm:pt>
    <dgm:pt modelId="{CE166A5D-A5EA-4260-8ECA-3D7C56C62EB3}" type="pres">
      <dgm:prSet presAssocID="{3868DF33-132B-4F97-82C3-B9E692478B21}" presName="FourConn_1-2" presStyleLbl="fgAccFollowNode1" presStyleIdx="0" presStyleCnt="3">
        <dgm:presLayoutVars>
          <dgm:bulletEnabled val="1"/>
        </dgm:presLayoutVars>
      </dgm:prSet>
      <dgm:spPr/>
    </dgm:pt>
    <dgm:pt modelId="{5CCE6772-B0DD-4524-803E-28ECB56A1609}" type="pres">
      <dgm:prSet presAssocID="{3868DF33-132B-4F97-82C3-B9E692478B21}" presName="FourConn_2-3" presStyleLbl="fgAccFollowNode1" presStyleIdx="1" presStyleCnt="3">
        <dgm:presLayoutVars>
          <dgm:bulletEnabled val="1"/>
        </dgm:presLayoutVars>
      </dgm:prSet>
      <dgm:spPr/>
    </dgm:pt>
    <dgm:pt modelId="{124BAC3A-3CF8-4CCB-A2F2-8D197D45CD03}" type="pres">
      <dgm:prSet presAssocID="{3868DF33-132B-4F97-82C3-B9E692478B21}" presName="FourConn_3-4" presStyleLbl="fgAccFollowNode1" presStyleIdx="2" presStyleCnt="3">
        <dgm:presLayoutVars>
          <dgm:bulletEnabled val="1"/>
        </dgm:presLayoutVars>
      </dgm:prSet>
      <dgm:spPr/>
    </dgm:pt>
    <dgm:pt modelId="{DAF67438-8417-43B5-A7CB-B3741AC69D62}" type="pres">
      <dgm:prSet presAssocID="{3868DF33-132B-4F97-82C3-B9E692478B21}" presName="FourNodes_1_text" presStyleLbl="node1" presStyleIdx="3" presStyleCnt="4">
        <dgm:presLayoutVars>
          <dgm:bulletEnabled val="1"/>
        </dgm:presLayoutVars>
      </dgm:prSet>
      <dgm:spPr/>
    </dgm:pt>
    <dgm:pt modelId="{93F30E13-2DED-4CE8-B2F4-C435D193EACD}" type="pres">
      <dgm:prSet presAssocID="{3868DF33-132B-4F97-82C3-B9E692478B21}" presName="FourNodes_2_text" presStyleLbl="node1" presStyleIdx="3" presStyleCnt="4">
        <dgm:presLayoutVars>
          <dgm:bulletEnabled val="1"/>
        </dgm:presLayoutVars>
      </dgm:prSet>
      <dgm:spPr/>
    </dgm:pt>
    <dgm:pt modelId="{3223432D-1E08-4F3A-ABFC-B8427646CE2D}" type="pres">
      <dgm:prSet presAssocID="{3868DF33-132B-4F97-82C3-B9E692478B21}" presName="FourNodes_3_text" presStyleLbl="node1" presStyleIdx="3" presStyleCnt="4">
        <dgm:presLayoutVars>
          <dgm:bulletEnabled val="1"/>
        </dgm:presLayoutVars>
      </dgm:prSet>
      <dgm:spPr/>
    </dgm:pt>
    <dgm:pt modelId="{E42AEFDA-3921-4121-A1A0-BE36D5D9CBE8}" type="pres">
      <dgm:prSet presAssocID="{3868DF33-132B-4F97-82C3-B9E692478B21}" presName="FourNodes_4_text" presStyleLbl="node1" presStyleIdx="3" presStyleCnt="4">
        <dgm:presLayoutVars>
          <dgm:bulletEnabled val="1"/>
        </dgm:presLayoutVars>
      </dgm:prSet>
      <dgm:spPr/>
    </dgm:pt>
  </dgm:ptLst>
  <dgm:cxnLst>
    <dgm:cxn modelId="{9FCC8D0E-4B2B-486D-9F45-4D6D3EA4100C}" type="presOf" srcId="{46554903-1EE4-4553-8875-A2F4A9C130DB}" destId="{DAF67438-8417-43B5-A7CB-B3741AC69D62}" srcOrd="1" destOrd="0" presId="urn:microsoft.com/office/officeart/2005/8/layout/vProcess5"/>
    <dgm:cxn modelId="{4A63AF1B-B35D-438F-A103-392D1A1FE317}" type="presOf" srcId="{4F112ED7-2066-46F3-BBA6-7BBB734F14FD}" destId="{3223432D-1E08-4F3A-ABFC-B8427646CE2D}" srcOrd="1" destOrd="0" presId="urn:microsoft.com/office/officeart/2005/8/layout/vProcess5"/>
    <dgm:cxn modelId="{052E5B21-2636-485C-B897-BC3A27FE3CDC}" type="presOf" srcId="{4F112ED7-2066-46F3-BBA6-7BBB734F14FD}" destId="{716540B7-A4DC-4724-BE4F-92F7C5CD2840}" srcOrd="0" destOrd="0" presId="urn:microsoft.com/office/officeart/2005/8/layout/vProcess5"/>
    <dgm:cxn modelId="{AA457B2A-C625-480A-BCB9-58932194175C}" type="presOf" srcId="{077C1467-E7FF-4B1A-9ABC-ADB9217632CD}" destId="{124BAC3A-3CF8-4CCB-A2F2-8D197D45CD03}" srcOrd="0" destOrd="0" presId="urn:microsoft.com/office/officeart/2005/8/layout/vProcess5"/>
    <dgm:cxn modelId="{3E17F32F-7A7A-4B8E-90C4-361246A4EEF2}" type="presOf" srcId="{77A4EA56-8EDA-4A11-8C2B-DD37D119C841}" destId="{15953FDC-4FC6-43BB-9787-FA980E080B48}" srcOrd="0" destOrd="0" presId="urn:microsoft.com/office/officeart/2005/8/layout/vProcess5"/>
    <dgm:cxn modelId="{5DE1155B-3E38-4656-B26C-7358D3E90586}" type="presOf" srcId="{464E24C0-3A65-49D0-BA87-4C0A35DAFF3D}" destId="{CE166A5D-A5EA-4260-8ECA-3D7C56C62EB3}" srcOrd="0" destOrd="0" presId="urn:microsoft.com/office/officeart/2005/8/layout/vProcess5"/>
    <dgm:cxn modelId="{0D582B5F-A85F-44D7-A63E-5381712FEEF7}" type="presOf" srcId="{5BCC3A93-0461-4AE8-BE52-0EE4BA2BBF8D}" destId="{93F30E13-2DED-4CE8-B2F4-C435D193EACD}" srcOrd="1" destOrd="0" presId="urn:microsoft.com/office/officeart/2005/8/layout/vProcess5"/>
    <dgm:cxn modelId="{ECF4E84B-9ED8-4A03-9CF0-2C30CC0969C4}" type="presOf" srcId="{E9FC848C-E36D-48B0-B7DA-24E982D6A2AD}" destId="{5CCE6772-B0DD-4524-803E-28ECB56A1609}" srcOrd="0" destOrd="0" presId="urn:microsoft.com/office/officeart/2005/8/layout/vProcess5"/>
    <dgm:cxn modelId="{3D3F3FB1-0378-4378-AB96-8D66FCFAD286}" type="presOf" srcId="{77A4EA56-8EDA-4A11-8C2B-DD37D119C841}" destId="{E42AEFDA-3921-4121-A1A0-BE36D5D9CBE8}" srcOrd="1" destOrd="0" presId="urn:microsoft.com/office/officeart/2005/8/layout/vProcess5"/>
    <dgm:cxn modelId="{9130FFB5-13BB-4654-AFF7-2361EE06F686}" srcId="{3868DF33-132B-4F97-82C3-B9E692478B21}" destId="{4F112ED7-2066-46F3-BBA6-7BBB734F14FD}" srcOrd="2" destOrd="0" parTransId="{6AB45FE6-266C-4AAB-A3BA-8D77A3325984}" sibTransId="{077C1467-E7FF-4B1A-9ABC-ADB9217632CD}"/>
    <dgm:cxn modelId="{C6BA13CF-E0B7-4B9C-B5D9-6B0640ACA0E8}" srcId="{3868DF33-132B-4F97-82C3-B9E692478B21}" destId="{77A4EA56-8EDA-4A11-8C2B-DD37D119C841}" srcOrd="3" destOrd="0" parTransId="{463DB90B-FA95-4C29-92E4-A20C3FA4C929}" sibTransId="{A7703750-C62D-4055-ACCF-EDC083CC64AA}"/>
    <dgm:cxn modelId="{331BE4D2-CC47-4482-90B2-1F9BE4444802}" srcId="{3868DF33-132B-4F97-82C3-B9E692478B21}" destId="{46554903-1EE4-4553-8875-A2F4A9C130DB}" srcOrd="0" destOrd="0" parTransId="{B4AC2EC9-A051-4FEC-992B-18275604D295}" sibTransId="{464E24C0-3A65-49D0-BA87-4C0A35DAFF3D}"/>
    <dgm:cxn modelId="{D09F83E5-DADB-41DF-979D-A0E060620EF2}" type="presOf" srcId="{3868DF33-132B-4F97-82C3-B9E692478B21}" destId="{D52FABCF-B4E1-43ED-9596-E3163A21F7B4}" srcOrd="0" destOrd="0" presId="urn:microsoft.com/office/officeart/2005/8/layout/vProcess5"/>
    <dgm:cxn modelId="{276A5FE8-EF41-43CE-854F-0C5A5337FDC3}" srcId="{3868DF33-132B-4F97-82C3-B9E692478B21}" destId="{5BCC3A93-0461-4AE8-BE52-0EE4BA2BBF8D}" srcOrd="1" destOrd="0" parTransId="{0D471494-D1A0-4CDD-8354-5A771D9D2E9C}" sibTransId="{E9FC848C-E36D-48B0-B7DA-24E982D6A2AD}"/>
    <dgm:cxn modelId="{79DA10F2-C48E-4508-8A98-0C128A1B4F35}" type="presOf" srcId="{46554903-1EE4-4553-8875-A2F4A9C130DB}" destId="{78BB6AB3-576B-4500-A826-C23E205A728E}" srcOrd="0" destOrd="0" presId="urn:microsoft.com/office/officeart/2005/8/layout/vProcess5"/>
    <dgm:cxn modelId="{B6253AFC-BAB4-4EB8-8D40-842C9FEC9945}" type="presOf" srcId="{5BCC3A93-0461-4AE8-BE52-0EE4BA2BBF8D}" destId="{890A8327-148C-4B0E-AB5B-5BA49EDA2D20}" srcOrd="0" destOrd="0" presId="urn:microsoft.com/office/officeart/2005/8/layout/vProcess5"/>
    <dgm:cxn modelId="{2B22D48A-96DA-4506-B0E1-7F86CCD25B6B}" type="presParOf" srcId="{D52FABCF-B4E1-43ED-9596-E3163A21F7B4}" destId="{E5F5583D-1833-46F5-ACFD-774BFA76B1B8}" srcOrd="0" destOrd="0" presId="urn:microsoft.com/office/officeart/2005/8/layout/vProcess5"/>
    <dgm:cxn modelId="{2F34151A-A1BC-4A9E-845C-58F16DE2E6B8}" type="presParOf" srcId="{D52FABCF-B4E1-43ED-9596-E3163A21F7B4}" destId="{78BB6AB3-576B-4500-A826-C23E205A728E}" srcOrd="1" destOrd="0" presId="urn:microsoft.com/office/officeart/2005/8/layout/vProcess5"/>
    <dgm:cxn modelId="{F0CBC875-517B-4A93-AA9E-B2A9B0B2951C}" type="presParOf" srcId="{D52FABCF-B4E1-43ED-9596-E3163A21F7B4}" destId="{890A8327-148C-4B0E-AB5B-5BA49EDA2D20}" srcOrd="2" destOrd="0" presId="urn:microsoft.com/office/officeart/2005/8/layout/vProcess5"/>
    <dgm:cxn modelId="{BAB02121-B9BA-4BA1-BBBD-FDB77961685D}" type="presParOf" srcId="{D52FABCF-B4E1-43ED-9596-E3163A21F7B4}" destId="{716540B7-A4DC-4724-BE4F-92F7C5CD2840}" srcOrd="3" destOrd="0" presId="urn:microsoft.com/office/officeart/2005/8/layout/vProcess5"/>
    <dgm:cxn modelId="{F304FD50-B04F-420A-93F8-3E81B464A9D2}" type="presParOf" srcId="{D52FABCF-B4E1-43ED-9596-E3163A21F7B4}" destId="{15953FDC-4FC6-43BB-9787-FA980E080B48}" srcOrd="4" destOrd="0" presId="urn:microsoft.com/office/officeart/2005/8/layout/vProcess5"/>
    <dgm:cxn modelId="{C1EF381C-72CF-460E-9DE6-045CBF6F9E22}" type="presParOf" srcId="{D52FABCF-B4E1-43ED-9596-E3163A21F7B4}" destId="{CE166A5D-A5EA-4260-8ECA-3D7C56C62EB3}" srcOrd="5" destOrd="0" presId="urn:microsoft.com/office/officeart/2005/8/layout/vProcess5"/>
    <dgm:cxn modelId="{A2E19EEE-E590-4C44-8BCC-4928D247029A}" type="presParOf" srcId="{D52FABCF-B4E1-43ED-9596-E3163A21F7B4}" destId="{5CCE6772-B0DD-4524-803E-28ECB56A1609}" srcOrd="6" destOrd="0" presId="urn:microsoft.com/office/officeart/2005/8/layout/vProcess5"/>
    <dgm:cxn modelId="{394F1F6A-68EE-4E62-8B31-D0E7E6EBF67D}" type="presParOf" srcId="{D52FABCF-B4E1-43ED-9596-E3163A21F7B4}" destId="{124BAC3A-3CF8-4CCB-A2F2-8D197D45CD03}" srcOrd="7" destOrd="0" presId="urn:microsoft.com/office/officeart/2005/8/layout/vProcess5"/>
    <dgm:cxn modelId="{2B48C793-AD9E-43AD-861E-60B8DA0D012D}" type="presParOf" srcId="{D52FABCF-B4E1-43ED-9596-E3163A21F7B4}" destId="{DAF67438-8417-43B5-A7CB-B3741AC69D62}" srcOrd="8" destOrd="0" presId="urn:microsoft.com/office/officeart/2005/8/layout/vProcess5"/>
    <dgm:cxn modelId="{18DA045D-277E-41E9-8B4A-FB691DA24C95}" type="presParOf" srcId="{D52FABCF-B4E1-43ED-9596-E3163A21F7B4}" destId="{93F30E13-2DED-4CE8-B2F4-C435D193EACD}" srcOrd="9" destOrd="0" presId="urn:microsoft.com/office/officeart/2005/8/layout/vProcess5"/>
    <dgm:cxn modelId="{812A565B-4718-4295-9306-A5F4635399F1}" type="presParOf" srcId="{D52FABCF-B4E1-43ED-9596-E3163A21F7B4}" destId="{3223432D-1E08-4F3A-ABFC-B8427646CE2D}" srcOrd="10" destOrd="0" presId="urn:microsoft.com/office/officeart/2005/8/layout/vProcess5"/>
    <dgm:cxn modelId="{FF190223-7053-41D6-90C2-ACE78482127F}" type="presParOf" srcId="{D52FABCF-B4E1-43ED-9596-E3163A21F7B4}" destId="{E42AEFDA-3921-4121-A1A0-BE36D5D9CBE8}" srcOrd="11"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F535E0F4-8984-45FB-8C5B-574CD52A9C10}"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GB"/>
        </a:p>
      </dgm:t>
    </dgm:pt>
    <dgm:pt modelId="{66D7C9A4-8116-4188-A2EB-48F07DDAC52A}">
      <dgm:prSet phldrT="[Text]"/>
      <dgm:spPr/>
      <dgm:t>
        <a:bodyPr/>
        <a:lstStyle/>
        <a:p>
          <a:r>
            <a:rPr lang="en-GB" dirty="0"/>
            <a:t>What’s different?</a:t>
          </a:r>
        </a:p>
      </dgm:t>
    </dgm:pt>
    <dgm:pt modelId="{B83DD0FC-ACD0-41A3-8917-E1CFED7FE134}" type="parTrans" cxnId="{0E55C6F6-EDD1-4607-9F9F-EDF31CDA47FF}">
      <dgm:prSet/>
      <dgm:spPr/>
      <dgm:t>
        <a:bodyPr/>
        <a:lstStyle/>
        <a:p>
          <a:endParaRPr lang="en-GB"/>
        </a:p>
      </dgm:t>
    </dgm:pt>
    <dgm:pt modelId="{A841F3A3-0A8A-458C-9816-352CE76A9622}" type="sibTrans" cxnId="{0E55C6F6-EDD1-4607-9F9F-EDF31CDA47FF}">
      <dgm:prSet/>
      <dgm:spPr/>
      <dgm:t>
        <a:bodyPr/>
        <a:lstStyle/>
        <a:p>
          <a:endParaRPr lang="en-GB"/>
        </a:p>
      </dgm:t>
    </dgm:pt>
    <dgm:pt modelId="{DBEE1E5D-3790-4DA7-A68A-E5807221CE75}">
      <dgm:prSet phldrT="[Text]"/>
      <dgm:spPr/>
      <dgm:t>
        <a:bodyPr/>
        <a:lstStyle/>
        <a:p>
          <a:r>
            <a:rPr lang="en-GB" dirty="0"/>
            <a:t>Method</a:t>
          </a:r>
        </a:p>
      </dgm:t>
    </dgm:pt>
    <dgm:pt modelId="{5C4EAAB4-ADE0-4A55-A482-D652C2BD4E0A}" type="parTrans" cxnId="{840603EE-46A6-40F5-B647-708E758287BD}">
      <dgm:prSet/>
      <dgm:spPr/>
      <dgm:t>
        <a:bodyPr/>
        <a:lstStyle/>
        <a:p>
          <a:endParaRPr lang="en-GB"/>
        </a:p>
      </dgm:t>
    </dgm:pt>
    <dgm:pt modelId="{E64D480D-6A6A-4A9B-944C-D7DF169FE18C}" type="sibTrans" cxnId="{840603EE-46A6-40F5-B647-708E758287BD}">
      <dgm:prSet/>
      <dgm:spPr/>
      <dgm:t>
        <a:bodyPr/>
        <a:lstStyle/>
        <a:p>
          <a:endParaRPr lang="en-GB"/>
        </a:p>
      </dgm:t>
    </dgm:pt>
    <dgm:pt modelId="{AB100590-F5ED-44D7-BFE2-29B1EC46E180}">
      <dgm:prSet phldrT="[Text]"/>
      <dgm:spPr/>
      <dgm:t>
        <a:bodyPr/>
        <a:lstStyle/>
        <a:p>
          <a:r>
            <a:rPr lang="en-GB" dirty="0"/>
            <a:t>You know which variables (columns) </a:t>
          </a:r>
          <a:r>
            <a:rPr lang="en-GB" u="sng" dirty="0"/>
            <a:t>should</a:t>
          </a:r>
          <a:r>
            <a:rPr lang="en-GB" dirty="0"/>
            <a:t> go together</a:t>
          </a:r>
        </a:p>
      </dgm:t>
    </dgm:pt>
    <dgm:pt modelId="{CFC8B786-FBE0-4297-9051-E0CB2D5B91E2}" type="parTrans" cxnId="{38B9FF84-FA12-4A15-949A-A4A40DBE77A8}">
      <dgm:prSet/>
      <dgm:spPr/>
      <dgm:t>
        <a:bodyPr/>
        <a:lstStyle/>
        <a:p>
          <a:endParaRPr lang="en-GB"/>
        </a:p>
      </dgm:t>
    </dgm:pt>
    <dgm:pt modelId="{0D7E5E5E-B8A1-429E-A31F-7043C7269DB1}" type="sibTrans" cxnId="{38B9FF84-FA12-4A15-949A-A4A40DBE77A8}">
      <dgm:prSet/>
      <dgm:spPr/>
      <dgm:t>
        <a:bodyPr/>
        <a:lstStyle/>
        <a:p>
          <a:endParaRPr lang="en-GB"/>
        </a:p>
      </dgm:t>
    </dgm:pt>
    <dgm:pt modelId="{08C5E9AD-FAB5-4E69-A219-E6AC6AB63E8E}">
      <dgm:prSet phldrT="[Text]"/>
      <dgm:spPr/>
      <dgm:t>
        <a:bodyPr/>
        <a:lstStyle/>
        <a:p>
          <a:r>
            <a:rPr lang="en-GB" dirty="0"/>
            <a:t>3 – 5 statements that capture a concept / construct</a:t>
          </a:r>
        </a:p>
      </dgm:t>
    </dgm:pt>
    <dgm:pt modelId="{87E5C1DB-F8A2-40D2-9EC8-30DDAF806110}" type="parTrans" cxnId="{245125D2-7872-47E8-8AEB-BB71AC8B5E7A}">
      <dgm:prSet/>
      <dgm:spPr/>
      <dgm:t>
        <a:bodyPr/>
        <a:lstStyle/>
        <a:p>
          <a:endParaRPr lang="en-GB"/>
        </a:p>
      </dgm:t>
    </dgm:pt>
    <dgm:pt modelId="{496523FB-DC09-41C6-8D45-4B92F5874D08}" type="sibTrans" cxnId="{245125D2-7872-47E8-8AEB-BB71AC8B5E7A}">
      <dgm:prSet/>
      <dgm:spPr/>
      <dgm:t>
        <a:bodyPr/>
        <a:lstStyle/>
        <a:p>
          <a:endParaRPr lang="en-GB"/>
        </a:p>
      </dgm:t>
    </dgm:pt>
    <dgm:pt modelId="{0767C67C-1428-4ECC-983D-B12F6F9CF361}">
      <dgm:prSet phldrT="[Text]"/>
      <dgm:spPr/>
      <dgm:t>
        <a:bodyPr/>
        <a:lstStyle/>
        <a:p>
          <a:r>
            <a:rPr lang="en-GB" dirty="0"/>
            <a:t>Use Principal Axis Factoring (instead of PCA)</a:t>
          </a:r>
        </a:p>
      </dgm:t>
    </dgm:pt>
    <dgm:pt modelId="{11186752-BB35-40CA-859D-51AD9FBC026D}" type="parTrans" cxnId="{9D3A14FF-BF8F-4BCF-8DFA-8780C31136D3}">
      <dgm:prSet/>
      <dgm:spPr/>
      <dgm:t>
        <a:bodyPr/>
        <a:lstStyle/>
        <a:p>
          <a:endParaRPr lang="en-GB"/>
        </a:p>
      </dgm:t>
    </dgm:pt>
    <dgm:pt modelId="{EE7D062C-EA68-4DCA-8949-8B092F98B531}" type="sibTrans" cxnId="{9D3A14FF-BF8F-4BCF-8DFA-8780C31136D3}">
      <dgm:prSet/>
      <dgm:spPr/>
      <dgm:t>
        <a:bodyPr/>
        <a:lstStyle/>
        <a:p>
          <a:endParaRPr lang="en-GB"/>
        </a:p>
      </dgm:t>
    </dgm:pt>
    <dgm:pt modelId="{CD916F5D-A5F8-407E-BC55-157C88DAB34F}">
      <dgm:prSet phldrT="[Text]"/>
      <dgm:spPr/>
      <dgm:t>
        <a:bodyPr/>
        <a:lstStyle/>
        <a:p>
          <a:r>
            <a:rPr lang="en-GB" dirty="0"/>
            <a:t>See how many factors to retain</a:t>
          </a:r>
        </a:p>
      </dgm:t>
    </dgm:pt>
    <dgm:pt modelId="{7A69772C-572A-4875-898D-CE06F7CFEF55}" type="parTrans" cxnId="{C0DE3CAC-FACF-4634-AE91-CC319E3C07C4}">
      <dgm:prSet/>
      <dgm:spPr/>
      <dgm:t>
        <a:bodyPr/>
        <a:lstStyle/>
        <a:p>
          <a:endParaRPr lang="en-GB"/>
        </a:p>
      </dgm:t>
    </dgm:pt>
    <dgm:pt modelId="{009D7057-B40C-4579-9DD8-624DF2BAD69B}" type="sibTrans" cxnId="{C0DE3CAC-FACF-4634-AE91-CC319E3C07C4}">
      <dgm:prSet/>
      <dgm:spPr/>
      <dgm:t>
        <a:bodyPr/>
        <a:lstStyle/>
        <a:p>
          <a:endParaRPr lang="en-GB"/>
        </a:p>
      </dgm:t>
    </dgm:pt>
    <dgm:pt modelId="{1C509C11-0072-4D56-AEAF-C8388759D778}" type="pres">
      <dgm:prSet presAssocID="{F535E0F4-8984-45FB-8C5B-574CD52A9C10}" presName="linear" presStyleCnt="0">
        <dgm:presLayoutVars>
          <dgm:dir/>
          <dgm:animLvl val="lvl"/>
          <dgm:resizeHandles val="exact"/>
        </dgm:presLayoutVars>
      </dgm:prSet>
      <dgm:spPr/>
    </dgm:pt>
    <dgm:pt modelId="{CE28BC48-4552-43B1-B6E1-0F2397B11A2C}" type="pres">
      <dgm:prSet presAssocID="{66D7C9A4-8116-4188-A2EB-48F07DDAC52A}" presName="parentLin" presStyleCnt="0"/>
      <dgm:spPr/>
    </dgm:pt>
    <dgm:pt modelId="{ED93C180-FD72-40D2-A961-1887F6B521D1}" type="pres">
      <dgm:prSet presAssocID="{66D7C9A4-8116-4188-A2EB-48F07DDAC52A}" presName="parentLeftMargin" presStyleLbl="node1" presStyleIdx="0" presStyleCnt="2"/>
      <dgm:spPr/>
    </dgm:pt>
    <dgm:pt modelId="{6071B6C6-2E71-468E-BD13-BAE21BA520A0}" type="pres">
      <dgm:prSet presAssocID="{66D7C9A4-8116-4188-A2EB-48F07DDAC52A}" presName="parentText" presStyleLbl="node1" presStyleIdx="0" presStyleCnt="2">
        <dgm:presLayoutVars>
          <dgm:chMax val="0"/>
          <dgm:bulletEnabled val="1"/>
        </dgm:presLayoutVars>
      </dgm:prSet>
      <dgm:spPr/>
    </dgm:pt>
    <dgm:pt modelId="{98295E30-D3A4-4FF9-81B8-C8C2CA60EFC0}" type="pres">
      <dgm:prSet presAssocID="{66D7C9A4-8116-4188-A2EB-48F07DDAC52A}" presName="negativeSpace" presStyleCnt="0"/>
      <dgm:spPr/>
    </dgm:pt>
    <dgm:pt modelId="{D167FAFA-677C-4EF7-BE07-9251984B46CF}" type="pres">
      <dgm:prSet presAssocID="{66D7C9A4-8116-4188-A2EB-48F07DDAC52A}" presName="childText" presStyleLbl="conFgAcc1" presStyleIdx="0" presStyleCnt="2">
        <dgm:presLayoutVars>
          <dgm:bulletEnabled val="1"/>
        </dgm:presLayoutVars>
      </dgm:prSet>
      <dgm:spPr/>
    </dgm:pt>
    <dgm:pt modelId="{0E7A6979-A19A-4740-819A-36AAE3352E7F}" type="pres">
      <dgm:prSet presAssocID="{A841F3A3-0A8A-458C-9816-352CE76A9622}" presName="spaceBetweenRectangles" presStyleCnt="0"/>
      <dgm:spPr/>
    </dgm:pt>
    <dgm:pt modelId="{BC365245-AA51-4DCD-B9CD-FBC20A81F5C2}" type="pres">
      <dgm:prSet presAssocID="{DBEE1E5D-3790-4DA7-A68A-E5807221CE75}" presName="parentLin" presStyleCnt="0"/>
      <dgm:spPr/>
    </dgm:pt>
    <dgm:pt modelId="{4AB72AEC-F2F0-4E77-BF30-A6C95459DBAB}" type="pres">
      <dgm:prSet presAssocID="{DBEE1E5D-3790-4DA7-A68A-E5807221CE75}" presName="parentLeftMargin" presStyleLbl="node1" presStyleIdx="0" presStyleCnt="2"/>
      <dgm:spPr/>
    </dgm:pt>
    <dgm:pt modelId="{F4BE7ADE-2950-4EE4-AF19-677F0125A38F}" type="pres">
      <dgm:prSet presAssocID="{DBEE1E5D-3790-4DA7-A68A-E5807221CE75}" presName="parentText" presStyleLbl="node1" presStyleIdx="1" presStyleCnt="2">
        <dgm:presLayoutVars>
          <dgm:chMax val="0"/>
          <dgm:bulletEnabled val="1"/>
        </dgm:presLayoutVars>
      </dgm:prSet>
      <dgm:spPr/>
    </dgm:pt>
    <dgm:pt modelId="{A15EC344-8A02-4347-B733-99B823ACD1CD}" type="pres">
      <dgm:prSet presAssocID="{DBEE1E5D-3790-4DA7-A68A-E5807221CE75}" presName="negativeSpace" presStyleCnt="0"/>
      <dgm:spPr/>
    </dgm:pt>
    <dgm:pt modelId="{EF39C1E6-0939-4671-BC46-DF4E93F9A988}" type="pres">
      <dgm:prSet presAssocID="{DBEE1E5D-3790-4DA7-A68A-E5807221CE75}" presName="childText" presStyleLbl="conFgAcc1" presStyleIdx="1" presStyleCnt="2">
        <dgm:presLayoutVars>
          <dgm:bulletEnabled val="1"/>
        </dgm:presLayoutVars>
      </dgm:prSet>
      <dgm:spPr/>
    </dgm:pt>
  </dgm:ptLst>
  <dgm:cxnLst>
    <dgm:cxn modelId="{C5866907-80DB-4724-B633-5D7F72D921C3}" type="presOf" srcId="{CD916F5D-A5F8-407E-BC55-157C88DAB34F}" destId="{EF39C1E6-0939-4671-BC46-DF4E93F9A988}" srcOrd="0" destOrd="1" presId="urn:microsoft.com/office/officeart/2005/8/layout/list1"/>
    <dgm:cxn modelId="{94CA1351-07E8-4E41-BDF7-FE6EBFB73EA2}" type="presOf" srcId="{F535E0F4-8984-45FB-8C5B-574CD52A9C10}" destId="{1C509C11-0072-4D56-AEAF-C8388759D778}" srcOrd="0" destOrd="0" presId="urn:microsoft.com/office/officeart/2005/8/layout/list1"/>
    <dgm:cxn modelId="{38B9FF84-FA12-4A15-949A-A4A40DBE77A8}" srcId="{66D7C9A4-8116-4188-A2EB-48F07DDAC52A}" destId="{AB100590-F5ED-44D7-BFE2-29B1EC46E180}" srcOrd="0" destOrd="0" parTransId="{CFC8B786-FBE0-4297-9051-E0CB2D5B91E2}" sibTransId="{0D7E5E5E-B8A1-429E-A31F-7043C7269DB1}"/>
    <dgm:cxn modelId="{F795DD92-6979-488C-B8D5-6F1AA513B171}" type="presOf" srcId="{DBEE1E5D-3790-4DA7-A68A-E5807221CE75}" destId="{4AB72AEC-F2F0-4E77-BF30-A6C95459DBAB}" srcOrd="0" destOrd="0" presId="urn:microsoft.com/office/officeart/2005/8/layout/list1"/>
    <dgm:cxn modelId="{36104EA2-A09E-4989-BE96-E4BD1ED9277B}" type="presOf" srcId="{DBEE1E5D-3790-4DA7-A68A-E5807221CE75}" destId="{F4BE7ADE-2950-4EE4-AF19-677F0125A38F}" srcOrd="1" destOrd="0" presId="urn:microsoft.com/office/officeart/2005/8/layout/list1"/>
    <dgm:cxn modelId="{C0DE3CAC-FACF-4634-AE91-CC319E3C07C4}" srcId="{DBEE1E5D-3790-4DA7-A68A-E5807221CE75}" destId="{CD916F5D-A5F8-407E-BC55-157C88DAB34F}" srcOrd="1" destOrd="0" parTransId="{7A69772C-572A-4875-898D-CE06F7CFEF55}" sibTransId="{009D7057-B40C-4579-9DD8-624DF2BAD69B}"/>
    <dgm:cxn modelId="{B9DB3DAD-B0B6-4EE6-93C9-BC9789953675}" type="presOf" srcId="{66D7C9A4-8116-4188-A2EB-48F07DDAC52A}" destId="{6071B6C6-2E71-468E-BD13-BAE21BA520A0}" srcOrd="1" destOrd="0" presId="urn:microsoft.com/office/officeart/2005/8/layout/list1"/>
    <dgm:cxn modelId="{4AB498AD-19E9-49AE-8BC4-813E1B610421}" type="presOf" srcId="{AB100590-F5ED-44D7-BFE2-29B1EC46E180}" destId="{D167FAFA-677C-4EF7-BE07-9251984B46CF}" srcOrd="0" destOrd="0" presId="urn:microsoft.com/office/officeart/2005/8/layout/list1"/>
    <dgm:cxn modelId="{16A304B4-D254-4955-81DE-0CA4DE418893}" type="presOf" srcId="{66D7C9A4-8116-4188-A2EB-48F07DDAC52A}" destId="{ED93C180-FD72-40D2-A961-1887F6B521D1}" srcOrd="0" destOrd="0" presId="urn:microsoft.com/office/officeart/2005/8/layout/list1"/>
    <dgm:cxn modelId="{245125D2-7872-47E8-8AEB-BB71AC8B5E7A}" srcId="{66D7C9A4-8116-4188-A2EB-48F07DDAC52A}" destId="{08C5E9AD-FAB5-4E69-A219-E6AC6AB63E8E}" srcOrd="1" destOrd="0" parTransId="{87E5C1DB-F8A2-40D2-9EC8-30DDAF806110}" sibTransId="{496523FB-DC09-41C6-8D45-4B92F5874D08}"/>
    <dgm:cxn modelId="{49FB45D5-FC08-4EB8-8A51-65A7F0DC296A}" type="presOf" srcId="{0767C67C-1428-4ECC-983D-B12F6F9CF361}" destId="{EF39C1E6-0939-4671-BC46-DF4E93F9A988}" srcOrd="0" destOrd="0" presId="urn:microsoft.com/office/officeart/2005/8/layout/list1"/>
    <dgm:cxn modelId="{E3D588E5-F554-483C-B828-B1BCB1100F4F}" type="presOf" srcId="{08C5E9AD-FAB5-4E69-A219-E6AC6AB63E8E}" destId="{D167FAFA-677C-4EF7-BE07-9251984B46CF}" srcOrd="0" destOrd="1" presId="urn:microsoft.com/office/officeart/2005/8/layout/list1"/>
    <dgm:cxn modelId="{840603EE-46A6-40F5-B647-708E758287BD}" srcId="{F535E0F4-8984-45FB-8C5B-574CD52A9C10}" destId="{DBEE1E5D-3790-4DA7-A68A-E5807221CE75}" srcOrd="1" destOrd="0" parTransId="{5C4EAAB4-ADE0-4A55-A482-D652C2BD4E0A}" sibTransId="{E64D480D-6A6A-4A9B-944C-D7DF169FE18C}"/>
    <dgm:cxn modelId="{0E55C6F6-EDD1-4607-9F9F-EDF31CDA47FF}" srcId="{F535E0F4-8984-45FB-8C5B-574CD52A9C10}" destId="{66D7C9A4-8116-4188-A2EB-48F07DDAC52A}" srcOrd="0" destOrd="0" parTransId="{B83DD0FC-ACD0-41A3-8917-E1CFED7FE134}" sibTransId="{A841F3A3-0A8A-458C-9816-352CE76A9622}"/>
    <dgm:cxn modelId="{9D3A14FF-BF8F-4BCF-8DFA-8780C31136D3}" srcId="{DBEE1E5D-3790-4DA7-A68A-E5807221CE75}" destId="{0767C67C-1428-4ECC-983D-B12F6F9CF361}" srcOrd="0" destOrd="0" parTransId="{11186752-BB35-40CA-859D-51AD9FBC026D}" sibTransId="{EE7D062C-EA68-4DCA-8949-8B092F98B531}"/>
    <dgm:cxn modelId="{C0B9525F-8B2A-4CC8-B507-9CD35C70A7A7}" type="presParOf" srcId="{1C509C11-0072-4D56-AEAF-C8388759D778}" destId="{CE28BC48-4552-43B1-B6E1-0F2397B11A2C}" srcOrd="0" destOrd="0" presId="urn:microsoft.com/office/officeart/2005/8/layout/list1"/>
    <dgm:cxn modelId="{9CA31FEE-EC5B-466C-A0DF-C7A187E77DDD}" type="presParOf" srcId="{CE28BC48-4552-43B1-B6E1-0F2397B11A2C}" destId="{ED93C180-FD72-40D2-A961-1887F6B521D1}" srcOrd="0" destOrd="0" presId="urn:microsoft.com/office/officeart/2005/8/layout/list1"/>
    <dgm:cxn modelId="{E0ABED98-E8F8-41E2-94B0-B4DD532152C3}" type="presParOf" srcId="{CE28BC48-4552-43B1-B6E1-0F2397B11A2C}" destId="{6071B6C6-2E71-468E-BD13-BAE21BA520A0}" srcOrd="1" destOrd="0" presId="urn:microsoft.com/office/officeart/2005/8/layout/list1"/>
    <dgm:cxn modelId="{FB994984-26E6-491A-8953-4C9D1D10E9C8}" type="presParOf" srcId="{1C509C11-0072-4D56-AEAF-C8388759D778}" destId="{98295E30-D3A4-4FF9-81B8-C8C2CA60EFC0}" srcOrd="1" destOrd="0" presId="urn:microsoft.com/office/officeart/2005/8/layout/list1"/>
    <dgm:cxn modelId="{8DF5B29D-3B57-47FB-925B-685C3B450468}" type="presParOf" srcId="{1C509C11-0072-4D56-AEAF-C8388759D778}" destId="{D167FAFA-677C-4EF7-BE07-9251984B46CF}" srcOrd="2" destOrd="0" presId="urn:microsoft.com/office/officeart/2005/8/layout/list1"/>
    <dgm:cxn modelId="{E160FE70-F2B2-4693-B41D-435C75825918}" type="presParOf" srcId="{1C509C11-0072-4D56-AEAF-C8388759D778}" destId="{0E7A6979-A19A-4740-819A-36AAE3352E7F}" srcOrd="3" destOrd="0" presId="urn:microsoft.com/office/officeart/2005/8/layout/list1"/>
    <dgm:cxn modelId="{64AA0264-BE20-4F9E-89DD-6F760AC48263}" type="presParOf" srcId="{1C509C11-0072-4D56-AEAF-C8388759D778}" destId="{BC365245-AA51-4DCD-B9CD-FBC20A81F5C2}" srcOrd="4" destOrd="0" presId="urn:microsoft.com/office/officeart/2005/8/layout/list1"/>
    <dgm:cxn modelId="{7D4CCE97-EB02-42C4-9742-2F6B23B5C2DB}" type="presParOf" srcId="{BC365245-AA51-4DCD-B9CD-FBC20A81F5C2}" destId="{4AB72AEC-F2F0-4E77-BF30-A6C95459DBAB}" srcOrd="0" destOrd="0" presId="urn:microsoft.com/office/officeart/2005/8/layout/list1"/>
    <dgm:cxn modelId="{7695226D-7627-4BC3-93EA-E345BEDB60AE}" type="presParOf" srcId="{BC365245-AA51-4DCD-B9CD-FBC20A81F5C2}" destId="{F4BE7ADE-2950-4EE4-AF19-677F0125A38F}" srcOrd="1" destOrd="0" presId="urn:microsoft.com/office/officeart/2005/8/layout/list1"/>
    <dgm:cxn modelId="{40744F7E-36C9-4F67-B8A9-65A365F62B16}" type="presParOf" srcId="{1C509C11-0072-4D56-AEAF-C8388759D778}" destId="{A15EC344-8A02-4347-B733-99B823ACD1CD}" srcOrd="5" destOrd="0" presId="urn:microsoft.com/office/officeart/2005/8/layout/list1"/>
    <dgm:cxn modelId="{6C066C39-8A78-4600-BAAE-24BA10D68FDB}" type="presParOf" srcId="{1C509C11-0072-4D56-AEAF-C8388759D778}" destId="{EF39C1E6-0939-4671-BC46-DF4E93F9A988}" srcOrd="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3868DF33-132B-4F97-82C3-B9E692478B21}" type="doc">
      <dgm:prSet loTypeId="urn:microsoft.com/office/officeart/2005/8/layout/vProcess5" loCatId="process" qsTypeId="urn:microsoft.com/office/officeart/2005/8/quickstyle/simple1" qsCatId="simple" csTypeId="urn:microsoft.com/office/officeart/2005/8/colors/accent1_2" csCatId="accent1" phldr="1"/>
      <dgm:spPr/>
      <dgm:t>
        <a:bodyPr/>
        <a:lstStyle/>
        <a:p>
          <a:endParaRPr lang="en-US"/>
        </a:p>
      </dgm:t>
    </dgm:pt>
    <dgm:pt modelId="{46554903-1EE4-4553-8875-A2F4A9C130DB}">
      <dgm:prSet phldrT="[Text]" custT="1"/>
      <dgm:spPr/>
      <dgm:t>
        <a:bodyPr/>
        <a:lstStyle/>
        <a:p>
          <a:pPr marL="0" marR="0" indent="0" defTabSz="914400" eaLnBrk="1" fontAlgn="auto" latinLnBrk="0" hangingPunct="1">
            <a:lnSpc>
              <a:spcPct val="100000"/>
            </a:lnSpc>
            <a:spcBef>
              <a:spcPts val="0"/>
            </a:spcBef>
            <a:spcAft>
              <a:spcPts val="0"/>
            </a:spcAft>
            <a:buClrTx/>
            <a:buSzTx/>
            <a:buFontTx/>
            <a:buNone/>
            <a:tabLst/>
            <a:defRPr/>
          </a:pPr>
          <a:r>
            <a:rPr lang="en-US" sz="1800" dirty="0"/>
            <a:t>Should factor analysis be applied to the data?</a:t>
          </a:r>
        </a:p>
      </dgm:t>
    </dgm:pt>
    <dgm:pt modelId="{B4AC2EC9-A051-4FEC-992B-18275604D295}" type="parTrans" cxnId="{331BE4D2-CC47-4482-90B2-1F9BE4444802}">
      <dgm:prSet/>
      <dgm:spPr/>
      <dgm:t>
        <a:bodyPr/>
        <a:lstStyle/>
        <a:p>
          <a:endParaRPr lang="en-US" sz="2800"/>
        </a:p>
      </dgm:t>
    </dgm:pt>
    <dgm:pt modelId="{464E24C0-3A65-49D0-BA87-4C0A35DAFF3D}" type="sibTrans" cxnId="{331BE4D2-CC47-4482-90B2-1F9BE4444802}">
      <dgm:prSet custT="1"/>
      <dgm:spPr/>
      <dgm:t>
        <a:bodyPr/>
        <a:lstStyle/>
        <a:p>
          <a:endParaRPr lang="en-US" sz="2800" dirty="0"/>
        </a:p>
      </dgm:t>
    </dgm:pt>
    <dgm:pt modelId="{4F112ED7-2066-46F3-BBA6-7BBB734F14FD}">
      <dgm:prSet custT="1"/>
      <dgm:spPr/>
      <dgm:t>
        <a:bodyPr/>
        <a:lstStyle/>
        <a:p>
          <a:r>
            <a:rPr lang="en-US" sz="1800" dirty="0"/>
            <a:t>How many factors should be retained in solution?</a:t>
          </a:r>
        </a:p>
      </dgm:t>
    </dgm:pt>
    <dgm:pt modelId="{6AB45FE6-266C-4AAB-A3BA-8D77A3325984}" type="parTrans" cxnId="{9130FFB5-13BB-4654-AFF7-2361EE06F686}">
      <dgm:prSet/>
      <dgm:spPr/>
      <dgm:t>
        <a:bodyPr/>
        <a:lstStyle/>
        <a:p>
          <a:endParaRPr lang="en-US" sz="2800"/>
        </a:p>
      </dgm:t>
    </dgm:pt>
    <dgm:pt modelId="{077C1467-E7FF-4B1A-9ABC-ADB9217632CD}" type="sibTrans" cxnId="{9130FFB5-13BB-4654-AFF7-2361EE06F686}">
      <dgm:prSet custT="1"/>
      <dgm:spPr>
        <a:noFill/>
        <a:ln>
          <a:noFill/>
        </a:ln>
      </dgm:spPr>
      <dgm:t>
        <a:bodyPr/>
        <a:lstStyle/>
        <a:p>
          <a:endParaRPr lang="en-US" sz="2800" dirty="0">
            <a:noFill/>
          </a:endParaRPr>
        </a:p>
      </dgm:t>
    </dgm:pt>
    <dgm:pt modelId="{77A4EA56-8EDA-4A11-8C2B-DD37D119C841}">
      <dgm:prSet phldrT="[Text]" custT="1"/>
      <dgm:spPr>
        <a:noFill/>
        <a:ln>
          <a:noFill/>
        </a:ln>
      </dgm:spPr>
      <dgm:t>
        <a:bodyPr/>
        <a:lstStyle/>
        <a:p>
          <a:r>
            <a:rPr lang="en-US" sz="1800" dirty="0">
              <a:noFill/>
            </a:rPr>
            <a:t>Should the initial solution be rotated, and if so, using what rotation scheme?</a:t>
          </a:r>
        </a:p>
      </dgm:t>
    </dgm:pt>
    <dgm:pt modelId="{463DB90B-FA95-4C29-92E4-A20C3FA4C929}" type="parTrans" cxnId="{C6BA13CF-E0B7-4B9C-B5D9-6B0640ACA0E8}">
      <dgm:prSet/>
      <dgm:spPr/>
      <dgm:t>
        <a:bodyPr/>
        <a:lstStyle/>
        <a:p>
          <a:endParaRPr lang="en-US" sz="2800"/>
        </a:p>
      </dgm:t>
    </dgm:pt>
    <dgm:pt modelId="{A7703750-C62D-4055-ACCF-EDC083CC64AA}" type="sibTrans" cxnId="{C6BA13CF-E0B7-4B9C-B5D9-6B0640ACA0E8}">
      <dgm:prSet/>
      <dgm:spPr/>
      <dgm:t>
        <a:bodyPr/>
        <a:lstStyle/>
        <a:p>
          <a:endParaRPr lang="en-US" sz="2800"/>
        </a:p>
      </dgm:t>
    </dgm:pt>
    <dgm:pt modelId="{5BCC3A93-0461-4AE8-BE52-0EE4BA2BBF8D}">
      <dgm:prSet phldrT="[Text]" custT="1"/>
      <dgm:spPr/>
      <dgm:t>
        <a:bodyPr/>
        <a:lstStyle/>
        <a:p>
          <a:r>
            <a:rPr lang="en-US" sz="1800" dirty="0"/>
            <a:t>Which extraction method should be used?</a:t>
          </a:r>
        </a:p>
      </dgm:t>
    </dgm:pt>
    <dgm:pt modelId="{E9FC848C-E36D-48B0-B7DA-24E982D6A2AD}" type="sibTrans" cxnId="{276A5FE8-EF41-43CE-854F-0C5A5337FDC3}">
      <dgm:prSet custT="1"/>
      <dgm:spPr/>
      <dgm:t>
        <a:bodyPr/>
        <a:lstStyle/>
        <a:p>
          <a:endParaRPr lang="en-US" sz="2800" dirty="0"/>
        </a:p>
      </dgm:t>
    </dgm:pt>
    <dgm:pt modelId="{0D471494-D1A0-4CDD-8354-5A771D9D2E9C}" type="parTrans" cxnId="{276A5FE8-EF41-43CE-854F-0C5A5337FDC3}">
      <dgm:prSet/>
      <dgm:spPr/>
      <dgm:t>
        <a:bodyPr/>
        <a:lstStyle/>
        <a:p>
          <a:endParaRPr lang="en-US" sz="2800"/>
        </a:p>
      </dgm:t>
    </dgm:pt>
    <dgm:pt modelId="{D52FABCF-B4E1-43ED-9596-E3163A21F7B4}" type="pres">
      <dgm:prSet presAssocID="{3868DF33-132B-4F97-82C3-B9E692478B21}" presName="outerComposite" presStyleCnt="0">
        <dgm:presLayoutVars>
          <dgm:chMax val="5"/>
          <dgm:dir/>
          <dgm:resizeHandles val="exact"/>
        </dgm:presLayoutVars>
      </dgm:prSet>
      <dgm:spPr/>
    </dgm:pt>
    <dgm:pt modelId="{E5F5583D-1833-46F5-ACFD-774BFA76B1B8}" type="pres">
      <dgm:prSet presAssocID="{3868DF33-132B-4F97-82C3-B9E692478B21}" presName="dummyMaxCanvas" presStyleCnt="0">
        <dgm:presLayoutVars/>
      </dgm:prSet>
      <dgm:spPr/>
    </dgm:pt>
    <dgm:pt modelId="{78BB6AB3-576B-4500-A826-C23E205A728E}" type="pres">
      <dgm:prSet presAssocID="{3868DF33-132B-4F97-82C3-B9E692478B21}" presName="FourNodes_1" presStyleLbl="node1" presStyleIdx="0" presStyleCnt="4" custLinFactNeighborX="11" custLinFactNeighborY="6637">
        <dgm:presLayoutVars>
          <dgm:bulletEnabled val="1"/>
        </dgm:presLayoutVars>
      </dgm:prSet>
      <dgm:spPr/>
    </dgm:pt>
    <dgm:pt modelId="{890A8327-148C-4B0E-AB5B-5BA49EDA2D20}" type="pres">
      <dgm:prSet presAssocID="{3868DF33-132B-4F97-82C3-B9E692478B21}" presName="FourNodes_2" presStyleLbl="node1" presStyleIdx="1" presStyleCnt="4">
        <dgm:presLayoutVars>
          <dgm:bulletEnabled val="1"/>
        </dgm:presLayoutVars>
      </dgm:prSet>
      <dgm:spPr/>
    </dgm:pt>
    <dgm:pt modelId="{716540B7-A4DC-4724-BE4F-92F7C5CD2840}" type="pres">
      <dgm:prSet presAssocID="{3868DF33-132B-4F97-82C3-B9E692478B21}" presName="FourNodes_3" presStyleLbl="node1" presStyleIdx="2" presStyleCnt="4">
        <dgm:presLayoutVars>
          <dgm:bulletEnabled val="1"/>
        </dgm:presLayoutVars>
      </dgm:prSet>
      <dgm:spPr/>
    </dgm:pt>
    <dgm:pt modelId="{15953FDC-4FC6-43BB-9787-FA980E080B48}" type="pres">
      <dgm:prSet presAssocID="{3868DF33-132B-4F97-82C3-B9E692478B21}" presName="FourNodes_4" presStyleLbl="node1" presStyleIdx="3" presStyleCnt="4">
        <dgm:presLayoutVars>
          <dgm:bulletEnabled val="1"/>
        </dgm:presLayoutVars>
      </dgm:prSet>
      <dgm:spPr/>
    </dgm:pt>
    <dgm:pt modelId="{CE166A5D-A5EA-4260-8ECA-3D7C56C62EB3}" type="pres">
      <dgm:prSet presAssocID="{3868DF33-132B-4F97-82C3-B9E692478B21}" presName="FourConn_1-2" presStyleLbl="fgAccFollowNode1" presStyleIdx="0" presStyleCnt="3">
        <dgm:presLayoutVars>
          <dgm:bulletEnabled val="1"/>
        </dgm:presLayoutVars>
      </dgm:prSet>
      <dgm:spPr/>
    </dgm:pt>
    <dgm:pt modelId="{5CCE6772-B0DD-4524-803E-28ECB56A1609}" type="pres">
      <dgm:prSet presAssocID="{3868DF33-132B-4F97-82C3-B9E692478B21}" presName="FourConn_2-3" presStyleLbl="fgAccFollowNode1" presStyleIdx="1" presStyleCnt="3">
        <dgm:presLayoutVars>
          <dgm:bulletEnabled val="1"/>
        </dgm:presLayoutVars>
      </dgm:prSet>
      <dgm:spPr/>
    </dgm:pt>
    <dgm:pt modelId="{124BAC3A-3CF8-4CCB-A2F2-8D197D45CD03}" type="pres">
      <dgm:prSet presAssocID="{3868DF33-132B-4F97-82C3-B9E692478B21}" presName="FourConn_3-4" presStyleLbl="fgAccFollowNode1" presStyleIdx="2" presStyleCnt="3">
        <dgm:presLayoutVars>
          <dgm:bulletEnabled val="1"/>
        </dgm:presLayoutVars>
      </dgm:prSet>
      <dgm:spPr/>
    </dgm:pt>
    <dgm:pt modelId="{DAF67438-8417-43B5-A7CB-B3741AC69D62}" type="pres">
      <dgm:prSet presAssocID="{3868DF33-132B-4F97-82C3-B9E692478B21}" presName="FourNodes_1_text" presStyleLbl="node1" presStyleIdx="3" presStyleCnt="4">
        <dgm:presLayoutVars>
          <dgm:bulletEnabled val="1"/>
        </dgm:presLayoutVars>
      </dgm:prSet>
      <dgm:spPr/>
    </dgm:pt>
    <dgm:pt modelId="{93F30E13-2DED-4CE8-B2F4-C435D193EACD}" type="pres">
      <dgm:prSet presAssocID="{3868DF33-132B-4F97-82C3-B9E692478B21}" presName="FourNodes_2_text" presStyleLbl="node1" presStyleIdx="3" presStyleCnt="4">
        <dgm:presLayoutVars>
          <dgm:bulletEnabled val="1"/>
        </dgm:presLayoutVars>
      </dgm:prSet>
      <dgm:spPr/>
    </dgm:pt>
    <dgm:pt modelId="{3223432D-1E08-4F3A-ABFC-B8427646CE2D}" type="pres">
      <dgm:prSet presAssocID="{3868DF33-132B-4F97-82C3-B9E692478B21}" presName="FourNodes_3_text" presStyleLbl="node1" presStyleIdx="3" presStyleCnt="4">
        <dgm:presLayoutVars>
          <dgm:bulletEnabled val="1"/>
        </dgm:presLayoutVars>
      </dgm:prSet>
      <dgm:spPr/>
    </dgm:pt>
    <dgm:pt modelId="{E42AEFDA-3921-4121-A1A0-BE36D5D9CBE8}" type="pres">
      <dgm:prSet presAssocID="{3868DF33-132B-4F97-82C3-B9E692478B21}" presName="FourNodes_4_text" presStyleLbl="node1" presStyleIdx="3" presStyleCnt="4">
        <dgm:presLayoutVars>
          <dgm:bulletEnabled val="1"/>
        </dgm:presLayoutVars>
      </dgm:prSet>
      <dgm:spPr/>
    </dgm:pt>
  </dgm:ptLst>
  <dgm:cxnLst>
    <dgm:cxn modelId="{5C900702-096D-4EE2-ADCA-C9187AFFEFA5}" type="presOf" srcId="{E9FC848C-E36D-48B0-B7DA-24E982D6A2AD}" destId="{5CCE6772-B0DD-4524-803E-28ECB56A1609}" srcOrd="0" destOrd="0" presId="urn:microsoft.com/office/officeart/2005/8/layout/vProcess5"/>
    <dgm:cxn modelId="{82F5FD5F-07E3-4186-B1CB-A80A702BB34A}" type="presOf" srcId="{4F112ED7-2066-46F3-BBA6-7BBB734F14FD}" destId="{716540B7-A4DC-4724-BE4F-92F7C5CD2840}" srcOrd="0" destOrd="0" presId="urn:microsoft.com/office/officeart/2005/8/layout/vProcess5"/>
    <dgm:cxn modelId="{91462362-9745-4D5F-B5A9-B725A7916382}" type="presOf" srcId="{77A4EA56-8EDA-4A11-8C2B-DD37D119C841}" destId="{E42AEFDA-3921-4121-A1A0-BE36D5D9CBE8}" srcOrd="1" destOrd="0" presId="urn:microsoft.com/office/officeart/2005/8/layout/vProcess5"/>
    <dgm:cxn modelId="{F3B06058-08C4-4F15-9CE5-A75A73C50062}" type="presOf" srcId="{77A4EA56-8EDA-4A11-8C2B-DD37D119C841}" destId="{15953FDC-4FC6-43BB-9787-FA980E080B48}" srcOrd="0" destOrd="0" presId="urn:microsoft.com/office/officeart/2005/8/layout/vProcess5"/>
    <dgm:cxn modelId="{9F970C7E-C614-48E2-9371-6479A5AC5A62}" type="presOf" srcId="{4F112ED7-2066-46F3-BBA6-7BBB734F14FD}" destId="{3223432D-1E08-4F3A-ABFC-B8427646CE2D}" srcOrd="1" destOrd="0" presId="urn:microsoft.com/office/officeart/2005/8/layout/vProcess5"/>
    <dgm:cxn modelId="{B9087C81-C53E-40A7-ADAD-9B470C7FD213}" type="presOf" srcId="{46554903-1EE4-4553-8875-A2F4A9C130DB}" destId="{DAF67438-8417-43B5-A7CB-B3741AC69D62}" srcOrd="1" destOrd="0" presId="urn:microsoft.com/office/officeart/2005/8/layout/vProcess5"/>
    <dgm:cxn modelId="{1C380A85-7664-48E0-8B36-02B456F492A9}" type="presOf" srcId="{464E24C0-3A65-49D0-BA87-4C0A35DAFF3D}" destId="{CE166A5D-A5EA-4260-8ECA-3D7C56C62EB3}" srcOrd="0" destOrd="0" presId="urn:microsoft.com/office/officeart/2005/8/layout/vProcess5"/>
    <dgm:cxn modelId="{A91D2BA0-8138-4520-98A6-2557418D43C8}" type="presOf" srcId="{46554903-1EE4-4553-8875-A2F4A9C130DB}" destId="{78BB6AB3-576B-4500-A826-C23E205A728E}" srcOrd="0" destOrd="0" presId="urn:microsoft.com/office/officeart/2005/8/layout/vProcess5"/>
    <dgm:cxn modelId="{815178AC-8BAF-4585-B706-58E6AA99B3DF}" type="presOf" srcId="{3868DF33-132B-4F97-82C3-B9E692478B21}" destId="{D52FABCF-B4E1-43ED-9596-E3163A21F7B4}" srcOrd="0" destOrd="0" presId="urn:microsoft.com/office/officeart/2005/8/layout/vProcess5"/>
    <dgm:cxn modelId="{9130FFB5-13BB-4654-AFF7-2361EE06F686}" srcId="{3868DF33-132B-4F97-82C3-B9E692478B21}" destId="{4F112ED7-2066-46F3-BBA6-7BBB734F14FD}" srcOrd="2" destOrd="0" parTransId="{6AB45FE6-266C-4AAB-A3BA-8D77A3325984}" sibTransId="{077C1467-E7FF-4B1A-9ABC-ADB9217632CD}"/>
    <dgm:cxn modelId="{C6BA13CF-E0B7-4B9C-B5D9-6B0640ACA0E8}" srcId="{3868DF33-132B-4F97-82C3-B9E692478B21}" destId="{77A4EA56-8EDA-4A11-8C2B-DD37D119C841}" srcOrd="3" destOrd="0" parTransId="{463DB90B-FA95-4C29-92E4-A20C3FA4C929}" sibTransId="{A7703750-C62D-4055-ACCF-EDC083CC64AA}"/>
    <dgm:cxn modelId="{331BE4D2-CC47-4482-90B2-1F9BE4444802}" srcId="{3868DF33-132B-4F97-82C3-B9E692478B21}" destId="{46554903-1EE4-4553-8875-A2F4A9C130DB}" srcOrd="0" destOrd="0" parTransId="{B4AC2EC9-A051-4FEC-992B-18275604D295}" sibTransId="{464E24C0-3A65-49D0-BA87-4C0A35DAFF3D}"/>
    <dgm:cxn modelId="{B32C7DD4-D779-4A41-B84B-AF4D526891AF}" type="presOf" srcId="{077C1467-E7FF-4B1A-9ABC-ADB9217632CD}" destId="{124BAC3A-3CF8-4CCB-A2F2-8D197D45CD03}" srcOrd="0" destOrd="0" presId="urn:microsoft.com/office/officeart/2005/8/layout/vProcess5"/>
    <dgm:cxn modelId="{550939E3-6A0C-403A-B0A5-6496E69F59D5}" type="presOf" srcId="{5BCC3A93-0461-4AE8-BE52-0EE4BA2BBF8D}" destId="{890A8327-148C-4B0E-AB5B-5BA49EDA2D20}" srcOrd="0" destOrd="0" presId="urn:microsoft.com/office/officeart/2005/8/layout/vProcess5"/>
    <dgm:cxn modelId="{2C75D1E3-CE53-40E9-9A8A-D701D4C8AF0C}" type="presOf" srcId="{5BCC3A93-0461-4AE8-BE52-0EE4BA2BBF8D}" destId="{93F30E13-2DED-4CE8-B2F4-C435D193EACD}" srcOrd="1" destOrd="0" presId="urn:microsoft.com/office/officeart/2005/8/layout/vProcess5"/>
    <dgm:cxn modelId="{276A5FE8-EF41-43CE-854F-0C5A5337FDC3}" srcId="{3868DF33-132B-4F97-82C3-B9E692478B21}" destId="{5BCC3A93-0461-4AE8-BE52-0EE4BA2BBF8D}" srcOrd="1" destOrd="0" parTransId="{0D471494-D1A0-4CDD-8354-5A771D9D2E9C}" sibTransId="{E9FC848C-E36D-48B0-B7DA-24E982D6A2AD}"/>
    <dgm:cxn modelId="{68DBD99D-614F-4195-BC95-25975D9C9C65}" type="presParOf" srcId="{D52FABCF-B4E1-43ED-9596-E3163A21F7B4}" destId="{E5F5583D-1833-46F5-ACFD-774BFA76B1B8}" srcOrd="0" destOrd="0" presId="urn:microsoft.com/office/officeart/2005/8/layout/vProcess5"/>
    <dgm:cxn modelId="{DEEAF699-AA30-40C5-9EDA-2E67AD11F1B5}" type="presParOf" srcId="{D52FABCF-B4E1-43ED-9596-E3163A21F7B4}" destId="{78BB6AB3-576B-4500-A826-C23E205A728E}" srcOrd="1" destOrd="0" presId="urn:microsoft.com/office/officeart/2005/8/layout/vProcess5"/>
    <dgm:cxn modelId="{ABFF59EF-84BB-41B6-9650-9F525CBB9B1E}" type="presParOf" srcId="{D52FABCF-B4E1-43ED-9596-E3163A21F7B4}" destId="{890A8327-148C-4B0E-AB5B-5BA49EDA2D20}" srcOrd="2" destOrd="0" presId="urn:microsoft.com/office/officeart/2005/8/layout/vProcess5"/>
    <dgm:cxn modelId="{E536797B-F02B-41A4-B7A4-3E685F631C00}" type="presParOf" srcId="{D52FABCF-B4E1-43ED-9596-E3163A21F7B4}" destId="{716540B7-A4DC-4724-BE4F-92F7C5CD2840}" srcOrd="3" destOrd="0" presId="urn:microsoft.com/office/officeart/2005/8/layout/vProcess5"/>
    <dgm:cxn modelId="{87D2421F-622A-4A24-A5B0-443698ADD8FF}" type="presParOf" srcId="{D52FABCF-B4E1-43ED-9596-E3163A21F7B4}" destId="{15953FDC-4FC6-43BB-9787-FA980E080B48}" srcOrd="4" destOrd="0" presId="urn:microsoft.com/office/officeart/2005/8/layout/vProcess5"/>
    <dgm:cxn modelId="{77441C7B-A4E8-469A-8E0B-200A48BEDEF6}" type="presParOf" srcId="{D52FABCF-B4E1-43ED-9596-E3163A21F7B4}" destId="{CE166A5D-A5EA-4260-8ECA-3D7C56C62EB3}" srcOrd="5" destOrd="0" presId="urn:microsoft.com/office/officeart/2005/8/layout/vProcess5"/>
    <dgm:cxn modelId="{1C2AF87F-884E-4025-AF6B-260D5DF69B37}" type="presParOf" srcId="{D52FABCF-B4E1-43ED-9596-E3163A21F7B4}" destId="{5CCE6772-B0DD-4524-803E-28ECB56A1609}" srcOrd="6" destOrd="0" presId="urn:microsoft.com/office/officeart/2005/8/layout/vProcess5"/>
    <dgm:cxn modelId="{0B71CB6E-3977-4965-B1D5-BF6DBFC83F28}" type="presParOf" srcId="{D52FABCF-B4E1-43ED-9596-E3163A21F7B4}" destId="{124BAC3A-3CF8-4CCB-A2F2-8D197D45CD03}" srcOrd="7" destOrd="0" presId="urn:microsoft.com/office/officeart/2005/8/layout/vProcess5"/>
    <dgm:cxn modelId="{4D7CDAB7-10EF-430D-9F21-6D5634AD8C69}" type="presParOf" srcId="{D52FABCF-B4E1-43ED-9596-E3163A21F7B4}" destId="{DAF67438-8417-43B5-A7CB-B3741AC69D62}" srcOrd="8" destOrd="0" presId="urn:microsoft.com/office/officeart/2005/8/layout/vProcess5"/>
    <dgm:cxn modelId="{6ADE380B-7DAA-456A-AF05-05965379AC3B}" type="presParOf" srcId="{D52FABCF-B4E1-43ED-9596-E3163A21F7B4}" destId="{93F30E13-2DED-4CE8-B2F4-C435D193EACD}" srcOrd="9" destOrd="0" presId="urn:microsoft.com/office/officeart/2005/8/layout/vProcess5"/>
    <dgm:cxn modelId="{B39A0A1B-9901-413F-984D-49197F7FD8DA}" type="presParOf" srcId="{D52FABCF-B4E1-43ED-9596-E3163A21F7B4}" destId="{3223432D-1E08-4F3A-ABFC-B8427646CE2D}" srcOrd="10" destOrd="0" presId="urn:microsoft.com/office/officeart/2005/8/layout/vProcess5"/>
    <dgm:cxn modelId="{4AC79282-20DB-429B-AAFE-7B03771C65EC}" type="presParOf" srcId="{D52FABCF-B4E1-43ED-9596-E3163A21F7B4}" destId="{E42AEFDA-3921-4121-A1A0-BE36D5D9CBE8}" srcOrd="11"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BB11710D-58E1-4F8C-B50B-E70163DADB97}" type="doc">
      <dgm:prSet loTypeId="urn:microsoft.com/office/officeart/2008/layout/PictureStrips" loCatId="list" qsTypeId="urn:microsoft.com/office/officeart/2005/8/quickstyle/simple1" qsCatId="simple" csTypeId="urn:microsoft.com/office/officeart/2005/8/colors/accent1_2" csCatId="accent1" phldr="1"/>
      <dgm:spPr/>
      <dgm:t>
        <a:bodyPr/>
        <a:lstStyle/>
        <a:p>
          <a:endParaRPr lang="en-GB"/>
        </a:p>
      </dgm:t>
    </dgm:pt>
    <dgm:pt modelId="{DE70F32F-08B5-4F2A-A294-49AC82515F89}">
      <dgm:prSet phldrT="[Text]"/>
      <dgm:spPr/>
      <dgm:t>
        <a:bodyPr/>
        <a:lstStyle/>
        <a:p>
          <a:r>
            <a:rPr lang="en-GB" dirty="0"/>
            <a:t>A priori</a:t>
          </a:r>
        </a:p>
      </dgm:t>
    </dgm:pt>
    <dgm:pt modelId="{242CB929-7431-4A6D-8023-9EE823A16085}" type="parTrans" cxnId="{53EB3822-E8C5-47DC-BC37-17ABF73D738C}">
      <dgm:prSet/>
      <dgm:spPr/>
      <dgm:t>
        <a:bodyPr/>
        <a:lstStyle/>
        <a:p>
          <a:endParaRPr lang="en-GB"/>
        </a:p>
      </dgm:t>
    </dgm:pt>
    <dgm:pt modelId="{D2D7F397-87ED-4148-BDBE-57233E531B13}" type="sibTrans" cxnId="{53EB3822-E8C5-47DC-BC37-17ABF73D738C}">
      <dgm:prSet/>
      <dgm:spPr/>
      <dgm:t>
        <a:bodyPr/>
        <a:lstStyle/>
        <a:p>
          <a:endParaRPr lang="en-GB"/>
        </a:p>
      </dgm:t>
    </dgm:pt>
    <dgm:pt modelId="{A6C5D4EA-06A2-4B71-9E43-20A1207DE45D}">
      <dgm:prSet phldrT="[Text]"/>
      <dgm:spPr/>
      <dgm:t>
        <a:bodyPr/>
        <a:lstStyle/>
        <a:p>
          <a:r>
            <a:rPr lang="en-GB" dirty="0"/>
            <a:t>Scree Plot</a:t>
          </a:r>
        </a:p>
      </dgm:t>
    </dgm:pt>
    <dgm:pt modelId="{B728058E-7063-4AEC-BCAD-FDCB9ACDF7B9}" type="parTrans" cxnId="{3C9EB120-9368-413F-A038-1C490E26E689}">
      <dgm:prSet/>
      <dgm:spPr/>
      <dgm:t>
        <a:bodyPr/>
        <a:lstStyle/>
        <a:p>
          <a:endParaRPr lang="en-GB"/>
        </a:p>
      </dgm:t>
    </dgm:pt>
    <dgm:pt modelId="{AC340D9D-EA49-4A0A-9167-455AF5B9D998}" type="sibTrans" cxnId="{3C9EB120-9368-413F-A038-1C490E26E689}">
      <dgm:prSet/>
      <dgm:spPr/>
      <dgm:t>
        <a:bodyPr/>
        <a:lstStyle/>
        <a:p>
          <a:endParaRPr lang="en-GB"/>
        </a:p>
      </dgm:t>
    </dgm:pt>
    <dgm:pt modelId="{3D0596AB-4388-4ACC-A8E0-94F56404B14F}">
      <dgm:prSet phldrT="[Text]"/>
      <dgm:spPr/>
      <dgm:t>
        <a:bodyPr/>
        <a:lstStyle/>
        <a:p>
          <a:pPr algn="l"/>
          <a:r>
            <a:rPr lang="en-GB" dirty="0"/>
            <a:t>Percent of Variance Explained (&gt; 60%)</a:t>
          </a:r>
        </a:p>
      </dgm:t>
    </dgm:pt>
    <dgm:pt modelId="{561A6AC7-7AC8-4F3D-B26E-8D90B50646DC}" type="parTrans" cxnId="{4DA8F836-410E-4628-AED5-B8126857B762}">
      <dgm:prSet/>
      <dgm:spPr/>
      <dgm:t>
        <a:bodyPr/>
        <a:lstStyle/>
        <a:p>
          <a:endParaRPr lang="en-GB"/>
        </a:p>
      </dgm:t>
    </dgm:pt>
    <dgm:pt modelId="{E4F492AA-BFC5-4A22-A66E-DC548C42D230}" type="sibTrans" cxnId="{4DA8F836-410E-4628-AED5-B8126857B762}">
      <dgm:prSet/>
      <dgm:spPr/>
      <dgm:t>
        <a:bodyPr/>
        <a:lstStyle/>
        <a:p>
          <a:endParaRPr lang="en-GB"/>
        </a:p>
      </dgm:t>
    </dgm:pt>
    <dgm:pt modelId="{F8895314-760D-439C-9D33-AE4472C139D9}">
      <dgm:prSet phldrT="[Text]"/>
      <dgm:spPr/>
      <dgm:t>
        <a:bodyPr/>
        <a:lstStyle/>
        <a:p>
          <a:r>
            <a:rPr lang="en-GB" dirty="0"/>
            <a:t>Eigenvalues &gt; 1</a:t>
          </a:r>
        </a:p>
      </dgm:t>
    </dgm:pt>
    <dgm:pt modelId="{FA0198EE-D783-49CF-B0EA-555797B0A98A}" type="parTrans" cxnId="{631596E0-608B-49DA-8374-2C65BDD4ADB1}">
      <dgm:prSet/>
      <dgm:spPr/>
      <dgm:t>
        <a:bodyPr/>
        <a:lstStyle/>
        <a:p>
          <a:endParaRPr lang="en-GB"/>
        </a:p>
      </dgm:t>
    </dgm:pt>
    <dgm:pt modelId="{FDA0D812-F0CE-4207-B93E-DFAEDA0A41C3}" type="sibTrans" cxnId="{631596E0-608B-49DA-8374-2C65BDD4ADB1}">
      <dgm:prSet/>
      <dgm:spPr/>
      <dgm:t>
        <a:bodyPr/>
        <a:lstStyle/>
        <a:p>
          <a:endParaRPr lang="en-GB"/>
        </a:p>
      </dgm:t>
    </dgm:pt>
    <dgm:pt modelId="{71F1A5DD-6D33-4393-ABF3-CFE2339A7F36}" type="pres">
      <dgm:prSet presAssocID="{BB11710D-58E1-4F8C-B50B-E70163DADB97}" presName="Name0" presStyleCnt="0">
        <dgm:presLayoutVars>
          <dgm:dir/>
          <dgm:resizeHandles val="exact"/>
        </dgm:presLayoutVars>
      </dgm:prSet>
      <dgm:spPr/>
    </dgm:pt>
    <dgm:pt modelId="{30EC775C-363F-43FC-91B6-A8F13618B959}" type="pres">
      <dgm:prSet presAssocID="{DE70F32F-08B5-4F2A-A294-49AC82515F89}" presName="composite" presStyleCnt="0"/>
      <dgm:spPr/>
    </dgm:pt>
    <dgm:pt modelId="{8BB4086D-60F0-4EBB-921A-EE016185607C}" type="pres">
      <dgm:prSet presAssocID="{DE70F32F-08B5-4F2A-A294-49AC82515F89}" presName="rect1" presStyleLbl="trAlignAcc1" presStyleIdx="0" presStyleCnt="4">
        <dgm:presLayoutVars>
          <dgm:bulletEnabled val="1"/>
        </dgm:presLayoutVars>
      </dgm:prSet>
      <dgm:spPr/>
    </dgm:pt>
    <dgm:pt modelId="{D6402F0A-C053-4053-A368-0EE7D8388308}" type="pres">
      <dgm:prSet presAssocID="{DE70F32F-08B5-4F2A-A294-49AC82515F89}" presName="rect2" presStyleLbl="fgImgPlace1" presStyleIdx="0" presStyleCnt="4"/>
      <dgm:spPr/>
    </dgm:pt>
    <dgm:pt modelId="{89C6EADF-89CF-4253-B6F4-9CE41A610844}" type="pres">
      <dgm:prSet presAssocID="{D2D7F397-87ED-4148-BDBE-57233E531B13}" presName="sibTrans" presStyleCnt="0"/>
      <dgm:spPr/>
    </dgm:pt>
    <dgm:pt modelId="{F6D9242A-C8BB-4F1A-AAAC-9207D0AB45E5}" type="pres">
      <dgm:prSet presAssocID="{F8895314-760D-439C-9D33-AE4472C139D9}" presName="composite" presStyleCnt="0"/>
      <dgm:spPr/>
    </dgm:pt>
    <dgm:pt modelId="{2C62AAF8-28C5-4E24-8C37-8F2B0BC50100}" type="pres">
      <dgm:prSet presAssocID="{F8895314-760D-439C-9D33-AE4472C139D9}" presName="rect1" presStyleLbl="trAlignAcc1" presStyleIdx="1" presStyleCnt="4">
        <dgm:presLayoutVars>
          <dgm:bulletEnabled val="1"/>
        </dgm:presLayoutVars>
      </dgm:prSet>
      <dgm:spPr/>
    </dgm:pt>
    <dgm:pt modelId="{15125DB2-92F8-4390-A6A9-0A36A3D527FF}" type="pres">
      <dgm:prSet presAssocID="{F8895314-760D-439C-9D33-AE4472C139D9}" presName="rect2" presStyleLbl="fgImgPlace1" presStyleIdx="1" presStyleCnt="4"/>
      <dgm:spPr/>
    </dgm:pt>
    <dgm:pt modelId="{D25938AA-102C-4B3D-BE54-622121E857CE}" type="pres">
      <dgm:prSet presAssocID="{FDA0D812-F0CE-4207-B93E-DFAEDA0A41C3}" presName="sibTrans" presStyleCnt="0"/>
      <dgm:spPr/>
    </dgm:pt>
    <dgm:pt modelId="{2ABAB6C7-4893-40C2-AED7-A9889829ABC8}" type="pres">
      <dgm:prSet presAssocID="{A6C5D4EA-06A2-4B71-9E43-20A1207DE45D}" presName="composite" presStyleCnt="0"/>
      <dgm:spPr/>
    </dgm:pt>
    <dgm:pt modelId="{A78ACDA6-358E-4597-851F-6AA7A257CB86}" type="pres">
      <dgm:prSet presAssocID="{A6C5D4EA-06A2-4B71-9E43-20A1207DE45D}" presName="rect1" presStyleLbl="trAlignAcc1" presStyleIdx="2" presStyleCnt="4">
        <dgm:presLayoutVars>
          <dgm:bulletEnabled val="1"/>
        </dgm:presLayoutVars>
      </dgm:prSet>
      <dgm:spPr/>
    </dgm:pt>
    <dgm:pt modelId="{BBFD8A08-4118-4C4B-A2DA-4E88B937C0B2}" type="pres">
      <dgm:prSet presAssocID="{A6C5D4EA-06A2-4B71-9E43-20A1207DE45D}" presName="rect2" presStyleLbl="fgImgPlace1" presStyleIdx="2" presStyleCnt="4"/>
      <dgm:spPr/>
    </dgm:pt>
    <dgm:pt modelId="{D1E46B55-C523-4097-AD4B-7CD7096195DE}" type="pres">
      <dgm:prSet presAssocID="{AC340D9D-EA49-4A0A-9167-455AF5B9D998}" presName="sibTrans" presStyleCnt="0"/>
      <dgm:spPr/>
    </dgm:pt>
    <dgm:pt modelId="{FCFD7C3E-AA8E-4CB3-A959-ABB064CB1FAA}" type="pres">
      <dgm:prSet presAssocID="{3D0596AB-4388-4ACC-A8E0-94F56404B14F}" presName="composite" presStyleCnt="0"/>
      <dgm:spPr/>
    </dgm:pt>
    <dgm:pt modelId="{33594296-31B5-4AA7-86B5-812A025ADC69}" type="pres">
      <dgm:prSet presAssocID="{3D0596AB-4388-4ACC-A8E0-94F56404B14F}" presName="rect1" presStyleLbl="trAlignAcc1" presStyleIdx="3" presStyleCnt="4">
        <dgm:presLayoutVars>
          <dgm:bulletEnabled val="1"/>
        </dgm:presLayoutVars>
      </dgm:prSet>
      <dgm:spPr/>
    </dgm:pt>
    <dgm:pt modelId="{71DE1771-0432-4F78-9C3E-CFF05228CE16}" type="pres">
      <dgm:prSet presAssocID="{3D0596AB-4388-4ACC-A8E0-94F56404B14F}" presName="rect2" presStyleLbl="fgImgPlace1" presStyleIdx="3" presStyleCnt="4"/>
      <dgm:spPr/>
    </dgm:pt>
  </dgm:ptLst>
  <dgm:cxnLst>
    <dgm:cxn modelId="{3C9EB120-9368-413F-A038-1C490E26E689}" srcId="{BB11710D-58E1-4F8C-B50B-E70163DADB97}" destId="{A6C5D4EA-06A2-4B71-9E43-20A1207DE45D}" srcOrd="2" destOrd="0" parTransId="{B728058E-7063-4AEC-BCAD-FDCB9ACDF7B9}" sibTransId="{AC340D9D-EA49-4A0A-9167-455AF5B9D998}"/>
    <dgm:cxn modelId="{53EB3822-E8C5-47DC-BC37-17ABF73D738C}" srcId="{BB11710D-58E1-4F8C-B50B-E70163DADB97}" destId="{DE70F32F-08B5-4F2A-A294-49AC82515F89}" srcOrd="0" destOrd="0" parTransId="{242CB929-7431-4A6D-8023-9EE823A16085}" sibTransId="{D2D7F397-87ED-4148-BDBE-57233E531B13}"/>
    <dgm:cxn modelId="{4DA8F836-410E-4628-AED5-B8126857B762}" srcId="{BB11710D-58E1-4F8C-B50B-E70163DADB97}" destId="{3D0596AB-4388-4ACC-A8E0-94F56404B14F}" srcOrd="3" destOrd="0" parTransId="{561A6AC7-7AC8-4F3D-B26E-8D90B50646DC}" sibTransId="{E4F492AA-BFC5-4A22-A66E-DC548C42D230}"/>
    <dgm:cxn modelId="{9AFEB339-B4EB-4103-9503-2AF300DB9F71}" type="presOf" srcId="{BB11710D-58E1-4F8C-B50B-E70163DADB97}" destId="{71F1A5DD-6D33-4393-ABF3-CFE2339A7F36}" srcOrd="0" destOrd="0" presId="urn:microsoft.com/office/officeart/2008/layout/PictureStrips"/>
    <dgm:cxn modelId="{E3979EC4-BC79-47FC-A620-086BA952DA2E}" type="presOf" srcId="{F8895314-760D-439C-9D33-AE4472C139D9}" destId="{2C62AAF8-28C5-4E24-8C37-8F2B0BC50100}" srcOrd="0" destOrd="0" presId="urn:microsoft.com/office/officeart/2008/layout/PictureStrips"/>
    <dgm:cxn modelId="{38F851D8-1520-40E5-B313-84829456D25F}" type="presOf" srcId="{A6C5D4EA-06A2-4B71-9E43-20A1207DE45D}" destId="{A78ACDA6-358E-4597-851F-6AA7A257CB86}" srcOrd="0" destOrd="0" presId="urn:microsoft.com/office/officeart/2008/layout/PictureStrips"/>
    <dgm:cxn modelId="{631596E0-608B-49DA-8374-2C65BDD4ADB1}" srcId="{BB11710D-58E1-4F8C-B50B-E70163DADB97}" destId="{F8895314-760D-439C-9D33-AE4472C139D9}" srcOrd="1" destOrd="0" parTransId="{FA0198EE-D783-49CF-B0EA-555797B0A98A}" sibTransId="{FDA0D812-F0CE-4207-B93E-DFAEDA0A41C3}"/>
    <dgm:cxn modelId="{2F3ACAE1-8115-4E6B-8944-DA5C6DF56527}" type="presOf" srcId="{3D0596AB-4388-4ACC-A8E0-94F56404B14F}" destId="{33594296-31B5-4AA7-86B5-812A025ADC69}" srcOrd="0" destOrd="0" presId="urn:microsoft.com/office/officeart/2008/layout/PictureStrips"/>
    <dgm:cxn modelId="{A02422EA-8B7A-4126-AB08-557F77497DB1}" type="presOf" srcId="{DE70F32F-08B5-4F2A-A294-49AC82515F89}" destId="{8BB4086D-60F0-4EBB-921A-EE016185607C}" srcOrd="0" destOrd="0" presId="urn:microsoft.com/office/officeart/2008/layout/PictureStrips"/>
    <dgm:cxn modelId="{41F34ACC-2774-4BE7-86FE-281DFA2A668F}" type="presParOf" srcId="{71F1A5DD-6D33-4393-ABF3-CFE2339A7F36}" destId="{30EC775C-363F-43FC-91B6-A8F13618B959}" srcOrd="0" destOrd="0" presId="urn:microsoft.com/office/officeart/2008/layout/PictureStrips"/>
    <dgm:cxn modelId="{F2F043E2-17D1-458A-8A2C-945905133C0F}" type="presParOf" srcId="{30EC775C-363F-43FC-91B6-A8F13618B959}" destId="{8BB4086D-60F0-4EBB-921A-EE016185607C}" srcOrd="0" destOrd="0" presId="urn:microsoft.com/office/officeart/2008/layout/PictureStrips"/>
    <dgm:cxn modelId="{565ED0F4-2F86-4053-9075-04454AADA24E}" type="presParOf" srcId="{30EC775C-363F-43FC-91B6-A8F13618B959}" destId="{D6402F0A-C053-4053-A368-0EE7D8388308}" srcOrd="1" destOrd="0" presId="urn:microsoft.com/office/officeart/2008/layout/PictureStrips"/>
    <dgm:cxn modelId="{C6DE53C7-9F83-4D6C-9128-78B585F2FFDA}" type="presParOf" srcId="{71F1A5DD-6D33-4393-ABF3-CFE2339A7F36}" destId="{89C6EADF-89CF-4253-B6F4-9CE41A610844}" srcOrd="1" destOrd="0" presId="urn:microsoft.com/office/officeart/2008/layout/PictureStrips"/>
    <dgm:cxn modelId="{F9501BFE-A70B-4DF3-8AD0-83AA851B57E1}" type="presParOf" srcId="{71F1A5DD-6D33-4393-ABF3-CFE2339A7F36}" destId="{F6D9242A-C8BB-4F1A-AAAC-9207D0AB45E5}" srcOrd="2" destOrd="0" presId="urn:microsoft.com/office/officeart/2008/layout/PictureStrips"/>
    <dgm:cxn modelId="{2CD38B92-F155-489A-990D-8427370067BA}" type="presParOf" srcId="{F6D9242A-C8BB-4F1A-AAAC-9207D0AB45E5}" destId="{2C62AAF8-28C5-4E24-8C37-8F2B0BC50100}" srcOrd="0" destOrd="0" presId="urn:microsoft.com/office/officeart/2008/layout/PictureStrips"/>
    <dgm:cxn modelId="{1F560225-8168-4A03-BC79-80678153CFA3}" type="presParOf" srcId="{F6D9242A-C8BB-4F1A-AAAC-9207D0AB45E5}" destId="{15125DB2-92F8-4390-A6A9-0A36A3D527FF}" srcOrd="1" destOrd="0" presId="urn:microsoft.com/office/officeart/2008/layout/PictureStrips"/>
    <dgm:cxn modelId="{97598DE1-C5B5-4AA0-A99F-9C1F23144ACB}" type="presParOf" srcId="{71F1A5DD-6D33-4393-ABF3-CFE2339A7F36}" destId="{D25938AA-102C-4B3D-BE54-622121E857CE}" srcOrd="3" destOrd="0" presId="urn:microsoft.com/office/officeart/2008/layout/PictureStrips"/>
    <dgm:cxn modelId="{29056F5C-F37C-4AE9-851D-1C6EDBC1D514}" type="presParOf" srcId="{71F1A5DD-6D33-4393-ABF3-CFE2339A7F36}" destId="{2ABAB6C7-4893-40C2-AED7-A9889829ABC8}" srcOrd="4" destOrd="0" presId="urn:microsoft.com/office/officeart/2008/layout/PictureStrips"/>
    <dgm:cxn modelId="{B80BF878-A059-449B-BE6E-9FA6F29C6450}" type="presParOf" srcId="{2ABAB6C7-4893-40C2-AED7-A9889829ABC8}" destId="{A78ACDA6-358E-4597-851F-6AA7A257CB86}" srcOrd="0" destOrd="0" presId="urn:microsoft.com/office/officeart/2008/layout/PictureStrips"/>
    <dgm:cxn modelId="{79C264C1-80C0-43CC-A05D-7A00F9CBAB68}" type="presParOf" srcId="{2ABAB6C7-4893-40C2-AED7-A9889829ABC8}" destId="{BBFD8A08-4118-4C4B-A2DA-4E88B937C0B2}" srcOrd="1" destOrd="0" presId="urn:microsoft.com/office/officeart/2008/layout/PictureStrips"/>
    <dgm:cxn modelId="{929B4CB6-AE64-4B32-A773-351E8B7C2A30}" type="presParOf" srcId="{71F1A5DD-6D33-4393-ABF3-CFE2339A7F36}" destId="{D1E46B55-C523-4097-AD4B-7CD7096195DE}" srcOrd="5" destOrd="0" presId="urn:microsoft.com/office/officeart/2008/layout/PictureStrips"/>
    <dgm:cxn modelId="{1FCB6FAF-9E8D-48F8-88C5-9DB90F0AD3DD}" type="presParOf" srcId="{71F1A5DD-6D33-4393-ABF3-CFE2339A7F36}" destId="{FCFD7C3E-AA8E-4CB3-A959-ABB064CB1FAA}" srcOrd="6" destOrd="0" presId="urn:microsoft.com/office/officeart/2008/layout/PictureStrips"/>
    <dgm:cxn modelId="{A7980CA1-8851-4937-8DC6-010D4094E257}" type="presParOf" srcId="{FCFD7C3E-AA8E-4CB3-A959-ABB064CB1FAA}" destId="{33594296-31B5-4AA7-86B5-812A025ADC69}" srcOrd="0" destOrd="0" presId="urn:microsoft.com/office/officeart/2008/layout/PictureStrips"/>
    <dgm:cxn modelId="{17EB9073-D7F1-44CD-BAF0-74A22FBB4D1A}" type="presParOf" srcId="{FCFD7C3E-AA8E-4CB3-A959-ABB064CB1FAA}" destId="{71DE1771-0432-4F78-9C3E-CFF05228CE16}" srcOrd="1" destOrd="0" presId="urn:microsoft.com/office/officeart/2008/layout/PictureStrip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3868DF33-132B-4F97-82C3-B9E692478B21}" type="doc">
      <dgm:prSet loTypeId="urn:microsoft.com/office/officeart/2005/8/layout/vProcess5" loCatId="process" qsTypeId="urn:microsoft.com/office/officeart/2005/8/quickstyle/simple1" qsCatId="simple" csTypeId="urn:microsoft.com/office/officeart/2005/8/colors/accent1_2" csCatId="accent1" phldr="1"/>
      <dgm:spPr/>
      <dgm:t>
        <a:bodyPr/>
        <a:lstStyle/>
        <a:p>
          <a:endParaRPr lang="en-US"/>
        </a:p>
      </dgm:t>
    </dgm:pt>
    <dgm:pt modelId="{46554903-1EE4-4553-8875-A2F4A9C130DB}">
      <dgm:prSet phldrT="[Text]" custT="1"/>
      <dgm:spPr/>
      <dgm:t>
        <a:bodyPr/>
        <a:lstStyle/>
        <a:p>
          <a:pPr marL="0" marR="0" indent="0" defTabSz="914400" eaLnBrk="1" fontAlgn="auto" latinLnBrk="0" hangingPunct="1">
            <a:lnSpc>
              <a:spcPct val="100000"/>
            </a:lnSpc>
            <a:spcBef>
              <a:spcPts val="0"/>
            </a:spcBef>
            <a:spcAft>
              <a:spcPts val="0"/>
            </a:spcAft>
            <a:buClrTx/>
            <a:buSzTx/>
            <a:buFontTx/>
            <a:buNone/>
            <a:tabLst/>
            <a:defRPr/>
          </a:pPr>
          <a:r>
            <a:rPr lang="en-US" sz="1800" dirty="0"/>
            <a:t>Should factor analysis be applied to the data?</a:t>
          </a:r>
        </a:p>
      </dgm:t>
    </dgm:pt>
    <dgm:pt modelId="{B4AC2EC9-A051-4FEC-992B-18275604D295}" type="parTrans" cxnId="{331BE4D2-CC47-4482-90B2-1F9BE4444802}">
      <dgm:prSet/>
      <dgm:spPr/>
      <dgm:t>
        <a:bodyPr/>
        <a:lstStyle/>
        <a:p>
          <a:endParaRPr lang="en-US" sz="2800"/>
        </a:p>
      </dgm:t>
    </dgm:pt>
    <dgm:pt modelId="{464E24C0-3A65-49D0-BA87-4C0A35DAFF3D}" type="sibTrans" cxnId="{331BE4D2-CC47-4482-90B2-1F9BE4444802}">
      <dgm:prSet custT="1"/>
      <dgm:spPr/>
      <dgm:t>
        <a:bodyPr/>
        <a:lstStyle/>
        <a:p>
          <a:endParaRPr lang="en-US" sz="2800" dirty="0"/>
        </a:p>
      </dgm:t>
    </dgm:pt>
    <dgm:pt modelId="{4F112ED7-2066-46F3-BBA6-7BBB734F14FD}">
      <dgm:prSet custT="1"/>
      <dgm:spPr/>
      <dgm:t>
        <a:bodyPr/>
        <a:lstStyle/>
        <a:p>
          <a:r>
            <a:rPr lang="en-US" sz="1800" dirty="0"/>
            <a:t>How many factors should be retained in solution?</a:t>
          </a:r>
        </a:p>
      </dgm:t>
    </dgm:pt>
    <dgm:pt modelId="{6AB45FE6-266C-4AAB-A3BA-8D77A3325984}" type="parTrans" cxnId="{9130FFB5-13BB-4654-AFF7-2361EE06F686}">
      <dgm:prSet/>
      <dgm:spPr/>
      <dgm:t>
        <a:bodyPr/>
        <a:lstStyle/>
        <a:p>
          <a:endParaRPr lang="en-US" sz="2800"/>
        </a:p>
      </dgm:t>
    </dgm:pt>
    <dgm:pt modelId="{077C1467-E7FF-4B1A-9ABC-ADB9217632CD}" type="sibTrans" cxnId="{9130FFB5-13BB-4654-AFF7-2361EE06F686}">
      <dgm:prSet custT="1"/>
      <dgm:spPr>
        <a:solidFill>
          <a:schemeClr val="tx2">
            <a:lumMod val="20000"/>
            <a:lumOff val="80000"/>
          </a:schemeClr>
        </a:solidFill>
        <a:ln>
          <a:noFill/>
        </a:ln>
      </dgm:spPr>
      <dgm:t>
        <a:bodyPr/>
        <a:lstStyle/>
        <a:p>
          <a:endParaRPr lang="en-US" sz="2800" dirty="0">
            <a:noFill/>
          </a:endParaRPr>
        </a:p>
      </dgm:t>
    </dgm:pt>
    <dgm:pt modelId="{77A4EA56-8EDA-4A11-8C2B-DD37D119C841}">
      <dgm:prSet phldrT="[Text]" custT="1"/>
      <dgm:spPr>
        <a:solidFill>
          <a:schemeClr val="accent1"/>
        </a:solidFill>
        <a:ln>
          <a:solidFill>
            <a:schemeClr val="bg2"/>
          </a:solidFill>
        </a:ln>
      </dgm:spPr>
      <dgm:t>
        <a:bodyPr/>
        <a:lstStyle/>
        <a:p>
          <a:r>
            <a:rPr lang="en-US" sz="1800" dirty="0">
              <a:solidFill>
                <a:schemeClr val="bg1"/>
              </a:solidFill>
            </a:rPr>
            <a:t>Should the initial solution be rotated, and if so, using what rotation scheme?</a:t>
          </a:r>
        </a:p>
      </dgm:t>
    </dgm:pt>
    <dgm:pt modelId="{463DB90B-FA95-4C29-92E4-A20C3FA4C929}" type="parTrans" cxnId="{C6BA13CF-E0B7-4B9C-B5D9-6B0640ACA0E8}">
      <dgm:prSet/>
      <dgm:spPr/>
      <dgm:t>
        <a:bodyPr/>
        <a:lstStyle/>
        <a:p>
          <a:endParaRPr lang="en-US" sz="2800"/>
        </a:p>
      </dgm:t>
    </dgm:pt>
    <dgm:pt modelId="{A7703750-C62D-4055-ACCF-EDC083CC64AA}" type="sibTrans" cxnId="{C6BA13CF-E0B7-4B9C-B5D9-6B0640ACA0E8}">
      <dgm:prSet/>
      <dgm:spPr/>
      <dgm:t>
        <a:bodyPr/>
        <a:lstStyle/>
        <a:p>
          <a:endParaRPr lang="en-US" sz="2800"/>
        </a:p>
      </dgm:t>
    </dgm:pt>
    <dgm:pt modelId="{5BCC3A93-0461-4AE8-BE52-0EE4BA2BBF8D}">
      <dgm:prSet phldrT="[Text]" custT="1"/>
      <dgm:spPr/>
      <dgm:t>
        <a:bodyPr/>
        <a:lstStyle/>
        <a:p>
          <a:r>
            <a:rPr lang="en-US" sz="1800" dirty="0"/>
            <a:t>Which extraction method should be used?</a:t>
          </a:r>
        </a:p>
      </dgm:t>
    </dgm:pt>
    <dgm:pt modelId="{E9FC848C-E36D-48B0-B7DA-24E982D6A2AD}" type="sibTrans" cxnId="{276A5FE8-EF41-43CE-854F-0C5A5337FDC3}">
      <dgm:prSet custT="1"/>
      <dgm:spPr/>
      <dgm:t>
        <a:bodyPr/>
        <a:lstStyle/>
        <a:p>
          <a:endParaRPr lang="en-US" sz="2800" dirty="0"/>
        </a:p>
      </dgm:t>
    </dgm:pt>
    <dgm:pt modelId="{0D471494-D1A0-4CDD-8354-5A771D9D2E9C}" type="parTrans" cxnId="{276A5FE8-EF41-43CE-854F-0C5A5337FDC3}">
      <dgm:prSet/>
      <dgm:spPr/>
      <dgm:t>
        <a:bodyPr/>
        <a:lstStyle/>
        <a:p>
          <a:endParaRPr lang="en-US" sz="2800"/>
        </a:p>
      </dgm:t>
    </dgm:pt>
    <dgm:pt modelId="{D52FABCF-B4E1-43ED-9596-E3163A21F7B4}" type="pres">
      <dgm:prSet presAssocID="{3868DF33-132B-4F97-82C3-B9E692478B21}" presName="outerComposite" presStyleCnt="0">
        <dgm:presLayoutVars>
          <dgm:chMax val="5"/>
          <dgm:dir/>
          <dgm:resizeHandles val="exact"/>
        </dgm:presLayoutVars>
      </dgm:prSet>
      <dgm:spPr/>
    </dgm:pt>
    <dgm:pt modelId="{E5F5583D-1833-46F5-ACFD-774BFA76B1B8}" type="pres">
      <dgm:prSet presAssocID="{3868DF33-132B-4F97-82C3-B9E692478B21}" presName="dummyMaxCanvas" presStyleCnt="0">
        <dgm:presLayoutVars/>
      </dgm:prSet>
      <dgm:spPr/>
    </dgm:pt>
    <dgm:pt modelId="{78BB6AB3-576B-4500-A826-C23E205A728E}" type="pres">
      <dgm:prSet presAssocID="{3868DF33-132B-4F97-82C3-B9E692478B21}" presName="FourNodes_1" presStyleLbl="node1" presStyleIdx="0" presStyleCnt="4">
        <dgm:presLayoutVars>
          <dgm:bulletEnabled val="1"/>
        </dgm:presLayoutVars>
      </dgm:prSet>
      <dgm:spPr/>
    </dgm:pt>
    <dgm:pt modelId="{890A8327-148C-4B0E-AB5B-5BA49EDA2D20}" type="pres">
      <dgm:prSet presAssocID="{3868DF33-132B-4F97-82C3-B9E692478B21}" presName="FourNodes_2" presStyleLbl="node1" presStyleIdx="1" presStyleCnt="4">
        <dgm:presLayoutVars>
          <dgm:bulletEnabled val="1"/>
        </dgm:presLayoutVars>
      </dgm:prSet>
      <dgm:spPr/>
    </dgm:pt>
    <dgm:pt modelId="{716540B7-A4DC-4724-BE4F-92F7C5CD2840}" type="pres">
      <dgm:prSet presAssocID="{3868DF33-132B-4F97-82C3-B9E692478B21}" presName="FourNodes_3" presStyleLbl="node1" presStyleIdx="2" presStyleCnt="4">
        <dgm:presLayoutVars>
          <dgm:bulletEnabled val="1"/>
        </dgm:presLayoutVars>
      </dgm:prSet>
      <dgm:spPr/>
    </dgm:pt>
    <dgm:pt modelId="{15953FDC-4FC6-43BB-9787-FA980E080B48}" type="pres">
      <dgm:prSet presAssocID="{3868DF33-132B-4F97-82C3-B9E692478B21}" presName="FourNodes_4" presStyleLbl="node1" presStyleIdx="3" presStyleCnt="4">
        <dgm:presLayoutVars>
          <dgm:bulletEnabled val="1"/>
        </dgm:presLayoutVars>
      </dgm:prSet>
      <dgm:spPr/>
    </dgm:pt>
    <dgm:pt modelId="{CE166A5D-A5EA-4260-8ECA-3D7C56C62EB3}" type="pres">
      <dgm:prSet presAssocID="{3868DF33-132B-4F97-82C3-B9E692478B21}" presName="FourConn_1-2" presStyleLbl="fgAccFollowNode1" presStyleIdx="0" presStyleCnt="3">
        <dgm:presLayoutVars>
          <dgm:bulletEnabled val="1"/>
        </dgm:presLayoutVars>
      </dgm:prSet>
      <dgm:spPr/>
    </dgm:pt>
    <dgm:pt modelId="{5CCE6772-B0DD-4524-803E-28ECB56A1609}" type="pres">
      <dgm:prSet presAssocID="{3868DF33-132B-4F97-82C3-B9E692478B21}" presName="FourConn_2-3" presStyleLbl="fgAccFollowNode1" presStyleIdx="1" presStyleCnt="3">
        <dgm:presLayoutVars>
          <dgm:bulletEnabled val="1"/>
        </dgm:presLayoutVars>
      </dgm:prSet>
      <dgm:spPr/>
    </dgm:pt>
    <dgm:pt modelId="{124BAC3A-3CF8-4CCB-A2F2-8D197D45CD03}" type="pres">
      <dgm:prSet presAssocID="{3868DF33-132B-4F97-82C3-B9E692478B21}" presName="FourConn_3-4" presStyleLbl="fgAccFollowNode1" presStyleIdx="2" presStyleCnt="3">
        <dgm:presLayoutVars>
          <dgm:bulletEnabled val="1"/>
        </dgm:presLayoutVars>
      </dgm:prSet>
      <dgm:spPr/>
    </dgm:pt>
    <dgm:pt modelId="{DAF67438-8417-43B5-A7CB-B3741AC69D62}" type="pres">
      <dgm:prSet presAssocID="{3868DF33-132B-4F97-82C3-B9E692478B21}" presName="FourNodes_1_text" presStyleLbl="node1" presStyleIdx="3" presStyleCnt="4">
        <dgm:presLayoutVars>
          <dgm:bulletEnabled val="1"/>
        </dgm:presLayoutVars>
      </dgm:prSet>
      <dgm:spPr/>
    </dgm:pt>
    <dgm:pt modelId="{93F30E13-2DED-4CE8-B2F4-C435D193EACD}" type="pres">
      <dgm:prSet presAssocID="{3868DF33-132B-4F97-82C3-B9E692478B21}" presName="FourNodes_2_text" presStyleLbl="node1" presStyleIdx="3" presStyleCnt="4">
        <dgm:presLayoutVars>
          <dgm:bulletEnabled val="1"/>
        </dgm:presLayoutVars>
      </dgm:prSet>
      <dgm:spPr/>
    </dgm:pt>
    <dgm:pt modelId="{3223432D-1E08-4F3A-ABFC-B8427646CE2D}" type="pres">
      <dgm:prSet presAssocID="{3868DF33-132B-4F97-82C3-B9E692478B21}" presName="FourNodes_3_text" presStyleLbl="node1" presStyleIdx="3" presStyleCnt="4">
        <dgm:presLayoutVars>
          <dgm:bulletEnabled val="1"/>
        </dgm:presLayoutVars>
      </dgm:prSet>
      <dgm:spPr/>
    </dgm:pt>
    <dgm:pt modelId="{E42AEFDA-3921-4121-A1A0-BE36D5D9CBE8}" type="pres">
      <dgm:prSet presAssocID="{3868DF33-132B-4F97-82C3-B9E692478B21}" presName="FourNodes_4_text" presStyleLbl="node1" presStyleIdx="3" presStyleCnt="4">
        <dgm:presLayoutVars>
          <dgm:bulletEnabled val="1"/>
        </dgm:presLayoutVars>
      </dgm:prSet>
      <dgm:spPr/>
    </dgm:pt>
  </dgm:ptLst>
  <dgm:cxnLst>
    <dgm:cxn modelId="{CC91B409-6C5C-442B-87E5-4DBAD995C00F}" type="presOf" srcId="{3868DF33-132B-4F97-82C3-B9E692478B21}" destId="{D52FABCF-B4E1-43ED-9596-E3163A21F7B4}" srcOrd="0" destOrd="0" presId="urn:microsoft.com/office/officeart/2005/8/layout/vProcess5"/>
    <dgm:cxn modelId="{81AB501A-7E02-492E-BC03-838B63C9A7BC}" type="presOf" srcId="{464E24C0-3A65-49D0-BA87-4C0A35DAFF3D}" destId="{CE166A5D-A5EA-4260-8ECA-3D7C56C62EB3}" srcOrd="0" destOrd="0" presId="urn:microsoft.com/office/officeart/2005/8/layout/vProcess5"/>
    <dgm:cxn modelId="{A7313837-90D1-4644-8BD8-53A2189AD37A}" type="presOf" srcId="{5BCC3A93-0461-4AE8-BE52-0EE4BA2BBF8D}" destId="{93F30E13-2DED-4CE8-B2F4-C435D193EACD}" srcOrd="1" destOrd="0" presId="urn:microsoft.com/office/officeart/2005/8/layout/vProcess5"/>
    <dgm:cxn modelId="{774B8F62-BD56-4C72-AF8D-2B5AC0DEEF91}" type="presOf" srcId="{46554903-1EE4-4553-8875-A2F4A9C130DB}" destId="{78BB6AB3-576B-4500-A826-C23E205A728E}" srcOrd="0" destOrd="0" presId="urn:microsoft.com/office/officeart/2005/8/layout/vProcess5"/>
    <dgm:cxn modelId="{C506AE62-DC19-480C-AD0E-553E14DF551E}" type="presOf" srcId="{46554903-1EE4-4553-8875-A2F4A9C130DB}" destId="{DAF67438-8417-43B5-A7CB-B3741AC69D62}" srcOrd="1" destOrd="0" presId="urn:microsoft.com/office/officeart/2005/8/layout/vProcess5"/>
    <dgm:cxn modelId="{6151306F-8394-4860-9899-25B77DBB9CD2}" type="presOf" srcId="{E9FC848C-E36D-48B0-B7DA-24E982D6A2AD}" destId="{5CCE6772-B0DD-4524-803E-28ECB56A1609}" srcOrd="0" destOrd="0" presId="urn:microsoft.com/office/officeart/2005/8/layout/vProcess5"/>
    <dgm:cxn modelId="{AAD09F73-F8E4-4F7D-AA36-7E87653230F0}" type="presOf" srcId="{4F112ED7-2066-46F3-BBA6-7BBB734F14FD}" destId="{3223432D-1E08-4F3A-ABFC-B8427646CE2D}" srcOrd="1" destOrd="0" presId="urn:microsoft.com/office/officeart/2005/8/layout/vProcess5"/>
    <dgm:cxn modelId="{377BA873-FEEF-4B7B-9859-2675EE25B1A4}" type="presOf" srcId="{5BCC3A93-0461-4AE8-BE52-0EE4BA2BBF8D}" destId="{890A8327-148C-4B0E-AB5B-5BA49EDA2D20}" srcOrd="0" destOrd="0" presId="urn:microsoft.com/office/officeart/2005/8/layout/vProcess5"/>
    <dgm:cxn modelId="{B140EFA1-FE4D-4F44-A6D9-DD284843B5F3}" type="presOf" srcId="{77A4EA56-8EDA-4A11-8C2B-DD37D119C841}" destId="{15953FDC-4FC6-43BB-9787-FA980E080B48}" srcOrd="0" destOrd="0" presId="urn:microsoft.com/office/officeart/2005/8/layout/vProcess5"/>
    <dgm:cxn modelId="{DF5793A4-BAA3-43E0-8926-195B1C888000}" type="presOf" srcId="{77A4EA56-8EDA-4A11-8C2B-DD37D119C841}" destId="{E42AEFDA-3921-4121-A1A0-BE36D5D9CBE8}" srcOrd="1" destOrd="0" presId="urn:microsoft.com/office/officeart/2005/8/layout/vProcess5"/>
    <dgm:cxn modelId="{9130FFB5-13BB-4654-AFF7-2361EE06F686}" srcId="{3868DF33-132B-4F97-82C3-B9E692478B21}" destId="{4F112ED7-2066-46F3-BBA6-7BBB734F14FD}" srcOrd="2" destOrd="0" parTransId="{6AB45FE6-266C-4AAB-A3BA-8D77A3325984}" sibTransId="{077C1467-E7FF-4B1A-9ABC-ADB9217632CD}"/>
    <dgm:cxn modelId="{C6BA13CF-E0B7-4B9C-B5D9-6B0640ACA0E8}" srcId="{3868DF33-132B-4F97-82C3-B9E692478B21}" destId="{77A4EA56-8EDA-4A11-8C2B-DD37D119C841}" srcOrd="3" destOrd="0" parTransId="{463DB90B-FA95-4C29-92E4-A20C3FA4C929}" sibTransId="{A7703750-C62D-4055-ACCF-EDC083CC64AA}"/>
    <dgm:cxn modelId="{331BE4D2-CC47-4482-90B2-1F9BE4444802}" srcId="{3868DF33-132B-4F97-82C3-B9E692478B21}" destId="{46554903-1EE4-4553-8875-A2F4A9C130DB}" srcOrd="0" destOrd="0" parTransId="{B4AC2EC9-A051-4FEC-992B-18275604D295}" sibTransId="{464E24C0-3A65-49D0-BA87-4C0A35DAFF3D}"/>
    <dgm:cxn modelId="{494F7CD5-62CC-4369-8460-B0062E06C05E}" type="presOf" srcId="{4F112ED7-2066-46F3-BBA6-7BBB734F14FD}" destId="{716540B7-A4DC-4724-BE4F-92F7C5CD2840}" srcOrd="0" destOrd="0" presId="urn:microsoft.com/office/officeart/2005/8/layout/vProcess5"/>
    <dgm:cxn modelId="{9C8B0DDB-6B14-4879-B94B-0C8295601B0D}" type="presOf" srcId="{077C1467-E7FF-4B1A-9ABC-ADB9217632CD}" destId="{124BAC3A-3CF8-4CCB-A2F2-8D197D45CD03}" srcOrd="0" destOrd="0" presId="urn:microsoft.com/office/officeart/2005/8/layout/vProcess5"/>
    <dgm:cxn modelId="{276A5FE8-EF41-43CE-854F-0C5A5337FDC3}" srcId="{3868DF33-132B-4F97-82C3-B9E692478B21}" destId="{5BCC3A93-0461-4AE8-BE52-0EE4BA2BBF8D}" srcOrd="1" destOrd="0" parTransId="{0D471494-D1A0-4CDD-8354-5A771D9D2E9C}" sibTransId="{E9FC848C-E36D-48B0-B7DA-24E982D6A2AD}"/>
    <dgm:cxn modelId="{D16B6A87-4BA4-4160-8A76-41CF4CEF7C40}" type="presParOf" srcId="{D52FABCF-B4E1-43ED-9596-E3163A21F7B4}" destId="{E5F5583D-1833-46F5-ACFD-774BFA76B1B8}" srcOrd="0" destOrd="0" presId="urn:microsoft.com/office/officeart/2005/8/layout/vProcess5"/>
    <dgm:cxn modelId="{5F56179B-C157-4BF4-A2B2-D89F0134011A}" type="presParOf" srcId="{D52FABCF-B4E1-43ED-9596-E3163A21F7B4}" destId="{78BB6AB3-576B-4500-A826-C23E205A728E}" srcOrd="1" destOrd="0" presId="urn:microsoft.com/office/officeart/2005/8/layout/vProcess5"/>
    <dgm:cxn modelId="{DC9B83FD-A8C2-469E-BE15-9F6A45CC713D}" type="presParOf" srcId="{D52FABCF-B4E1-43ED-9596-E3163A21F7B4}" destId="{890A8327-148C-4B0E-AB5B-5BA49EDA2D20}" srcOrd="2" destOrd="0" presId="urn:microsoft.com/office/officeart/2005/8/layout/vProcess5"/>
    <dgm:cxn modelId="{12EE3D69-8FEB-44BD-BB38-1E89201B7900}" type="presParOf" srcId="{D52FABCF-B4E1-43ED-9596-E3163A21F7B4}" destId="{716540B7-A4DC-4724-BE4F-92F7C5CD2840}" srcOrd="3" destOrd="0" presId="urn:microsoft.com/office/officeart/2005/8/layout/vProcess5"/>
    <dgm:cxn modelId="{34BC3123-D52B-4205-83E9-6703756A4AD4}" type="presParOf" srcId="{D52FABCF-B4E1-43ED-9596-E3163A21F7B4}" destId="{15953FDC-4FC6-43BB-9787-FA980E080B48}" srcOrd="4" destOrd="0" presId="urn:microsoft.com/office/officeart/2005/8/layout/vProcess5"/>
    <dgm:cxn modelId="{05EEE499-9401-49E5-B02F-6767B22E59A9}" type="presParOf" srcId="{D52FABCF-B4E1-43ED-9596-E3163A21F7B4}" destId="{CE166A5D-A5EA-4260-8ECA-3D7C56C62EB3}" srcOrd="5" destOrd="0" presId="urn:microsoft.com/office/officeart/2005/8/layout/vProcess5"/>
    <dgm:cxn modelId="{2E9EDF33-AC27-435A-BB9D-592702771521}" type="presParOf" srcId="{D52FABCF-B4E1-43ED-9596-E3163A21F7B4}" destId="{5CCE6772-B0DD-4524-803E-28ECB56A1609}" srcOrd="6" destOrd="0" presId="urn:microsoft.com/office/officeart/2005/8/layout/vProcess5"/>
    <dgm:cxn modelId="{BC1A343F-B30A-41CB-9220-25457E963F2F}" type="presParOf" srcId="{D52FABCF-B4E1-43ED-9596-E3163A21F7B4}" destId="{124BAC3A-3CF8-4CCB-A2F2-8D197D45CD03}" srcOrd="7" destOrd="0" presId="urn:microsoft.com/office/officeart/2005/8/layout/vProcess5"/>
    <dgm:cxn modelId="{F97A0E43-A4E1-448D-8DF2-8122F94D13B1}" type="presParOf" srcId="{D52FABCF-B4E1-43ED-9596-E3163A21F7B4}" destId="{DAF67438-8417-43B5-A7CB-B3741AC69D62}" srcOrd="8" destOrd="0" presId="urn:microsoft.com/office/officeart/2005/8/layout/vProcess5"/>
    <dgm:cxn modelId="{09B43B7B-4439-4481-B368-9D3EB6F630DF}" type="presParOf" srcId="{D52FABCF-B4E1-43ED-9596-E3163A21F7B4}" destId="{93F30E13-2DED-4CE8-B2F4-C435D193EACD}" srcOrd="9" destOrd="0" presId="urn:microsoft.com/office/officeart/2005/8/layout/vProcess5"/>
    <dgm:cxn modelId="{00A63956-E0F2-4833-A26B-C6ECD14B2982}" type="presParOf" srcId="{D52FABCF-B4E1-43ED-9596-E3163A21F7B4}" destId="{3223432D-1E08-4F3A-ABFC-B8427646CE2D}" srcOrd="10" destOrd="0" presId="urn:microsoft.com/office/officeart/2005/8/layout/vProcess5"/>
    <dgm:cxn modelId="{12708CB0-C0C2-493A-AF0F-C4CDA8A71164}" type="presParOf" srcId="{D52FABCF-B4E1-43ED-9596-E3163A21F7B4}" destId="{E42AEFDA-3921-4121-A1A0-BE36D5D9CBE8}" srcOrd="11"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DDE4B1E-1B3E-4529-A59A-B1760E35D36A}">
      <dsp:nvSpPr>
        <dsp:cNvPr id="0" name=""/>
        <dsp:cNvSpPr/>
      </dsp:nvSpPr>
      <dsp:spPr>
        <a:xfrm>
          <a:off x="1186085" y="173"/>
          <a:ext cx="2298501" cy="114925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60960" rIns="91440" bIns="60960" numCol="1" spcCol="1270" anchor="ctr" anchorCtr="0">
          <a:noAutofit/>
        </a:bodyPr>
        <a:lstStyle/>
        <a:p>
          <a:pPr marL="0" lvl="0" indent="0" algn="ctr" defTabSz="2133600">
            <a:lnSpc>
              <a:spcPct val="90000"/>
            </a:lnSpc>
            <a:spcBef>
              <a:spcPct val="0"/>
            </a:spcBef>
            <a:spcAft>
              <a:spcPct val="35000"/>
            </a:spcAft>
            <a:buNone/>
          </a:pPr>
          <a:r>
            <a:rPr lang="en-GB" sz="4800" kern="1200" dirty="0"/>
            <a:t>Reliable</a:t>
          </a:r>
        </a:p>
      </dsp:txBody>
      <dsp:txXfrm>
        <a:off x="1219745" y="33833"/>
        <a:ext cx="2231181" cy="1081930"/>
      </dsp:txXfrm>
    </dsp:sp>
    <dsp:sp modelId="{11028A7D-0C8C-4318-8E0D-7AF2919B4F6E}">
      <dsp:nvSpPr>
        <dsp:cNvPr id="0" name=""/>
        <dsp:cNvSpPr/>
      </dsp:nvSpPr>
      <dsp:spPr>
        <a:xfrm>
          <a:off x="1415935" y="1149424"/>
          <a:ext cx="229850" cy="861938"/>
        </a:xfrm>
        <a:custGeom>
          <a:avLst/>
          <a:gdLst/>
          <a:ahLst/>
          <a:cxnLst/>
          <a:rect l="0" t="0" r="0" b="0"/>
          <a:pathLst>
            <a:path>
              <a:moveTo>
                <a:pt x="0" y="0"/>
              </a:moveTo>
              <a:lnTo>
                <a:pt x="0" y="861938"/>
              </a:lnTo>
              <a:lnTo>
                <a:pt x="229850" y="861938"/>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9391E71-DA1F-45C4-8A5A-1523E43AA510}">
      <dsp:nvSpPr>
        <dsp:cNvPr id="0" name=""/>
        <dsp:cNvSpPr/>
      </dsp:nvSpPr>
      <dsp:spPr>
        <a:xfrm>
          <a:off x="1645786" y="1436737"/>
          <a:ext cx="1838801" cy="114925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en-GB" sz="1200" kern="1200" dirty="0"/>
            <a:t>The extent to which a scale produces consistent results if repeated measurements are made on the characteristic</a:t>
          </a:r>
        </a:p>
      </dsp:txBody>
      <dsp:txXfrm>
        <a:off x="1679446" y="1470397"/>
        <a:ext cx="1771481" cy="1081930"/>
      </dsp:txXfrm>
    </dsp:sp>
    <dsp:sp modelId="{3BB7D3F0-18C3-4268-A525-76D7DF9B4CA7}">
      <dsp:nvSpPr>
        <dsp:cNvPr id="0" name=""/>
        <dsp:cNvSpPr/>
      </dsp:nvSpPr>
      <dsp:spPr>
        <a:xfrm>
          <a:off x="1415935" y="1149424"/>
          <a:ext cx="229850" cy="2298501"/>
        </a:xfrm>
        <a:custGeom>
          <a:avLst/>
          <a:gdLst/>
          <a:ahLst/>
          <a:cxnLst/>
          <a:rect l="0" t="0" r="0" b="0"/>
          <a:pathLst>
            <a:path>
              <a:moveTo>
                <a:pt x="0" y="0"/>
              </a:moveTo>
              <a:lnTo>
                <a:pt x="0" y="2298501"/>
              </a:lnTo>
              <a:lnTo>
                <a:pt x="229850" y="2298501"/>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1172EAD-3514-41A4-84D2-F6CE40DA7E67}">
      <dsp:nvSpPr>
        <dsp:cNvPr id="0" name=""/>
        <dsp:cNvSpPr/>
      </dsp:nvSpPr>
      <dsp:spPr>
        <a:xfrm>
          <a:off x="1645786" y="2873300"/>
          <a:ext cx="1838801" cy="114925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en-GB" sz="1200" kern="1200" dirty="0"/>
            <a:t>Assessed with Coefficient </a:t>
          </a:r>
          <a:r>
            <a:rPr lang="el-GR" sz="1200" kern="1200" dirty="0">
              <a:latin typeface="Calibri"/>
            </a:rPr>
            <a:t>α</a:t>
          </a:r>
          <a:endParaRPr lang="en-GB" sz="1200" kern="1200" dirty="0"/>
        </a:p>
      </dsp:txBody>
      <dsp:txXfrm>
        <a:off x="1679446" y="2906960"/>
        <a:ext cx="1771481" cy="1081930"/>
      </dsp:txXfrm>
    </dsp:sp>
    <dsp:sp modelId="{461517EF-1156-489D-96EB-40C9B2391CE8}">
      <dsp:nvSpPr>
        <dsp:cNvPr id="0" name=""/>
        <dsp:cNvSpPr/>
      </dsp:nvSpPr>
      <dsp:spPr>
        <a:xfrm>
          <a:off x="4059212" y="173"/>
          <a:ext cx="2298501" cy="114925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60960" rIns="91440" bIns="60960" numCol="1" spcCol="1270" anchor="ctr" anchorCtr="0">
          <a:noAutofit/>
        </a:bodyPr>
        <a:lstStyle/>
        <a:p>
          <a:pPr marL="0" lvl="0" indent="0" algn="ctr" defTabSz="2133600">
            <a:lnSpc>
              <a:spcPct val="90000"/>
            </a:lnSpc>
            <a:spcBef>
              <a:spcPct val="0"/>
            </a:spcBef>
            <a:spcAft>
              <a:spcPct val="35000"/>
            </a:spcAft>
            <a:buNone/>
          </a:pPr>
          <a:r>
            <a:rPr lang="en-GB" sz="4800" kern="1200" dirty="0"/>
            <a:t>Valid</a:t>
          </a:r>
        </a:p>
      </dsp:txBody>
      <dsp:txXfrm>
        <a:off x="4092872" y="33833"/>
        <a:ext cx="2231181" cy="1081930"/>
      </dsp:txXfrm>
    </dsp:sp>
    <dsp:sp modelId="{07C87FB5-A2F1-4B9F-A50F-E4D440F5A136}">
      <dsp:nvSpPr>
        <dsp:cNvPr id="0" name=""/>
        <dsp:cNvSpPr/>
      </dsp:nvSpPr>
      <dsp:spPr>
        <a:xfrm>
          <a:off x="4289062" y="1149424"/>
          <a:ext cx="229850" cy="861938"/>
        </a:xfrm>
        <a:custGeom>
          <a:avLst/>
          <a:gdLst/>
          <a:ahLst/>
          <a:cxnLst/>
          <a:rect l="0" t="0" r="0" b="0"/>
          <a:pathLst>
            <a:path>
              <a:moveTo>
                <a:pt x="0" y="0"/>
              </a:moveTo>
              <a:lnTo>
                <a:pt x="0" y="861938"/>
              </a:lnTo>
              <a:lnTo>
                <a:pt x="229850" y="861938"/>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E47B0DD-B16E-4502-BB33-D828F74CC51C}">
      <dsp:nvSpPr>
        <dsp:cNvPr id="0" name=""/>
        <dsp:cNvSpPr/>
      </dsp:nvSpPr>
      <dsp:spPr>
        <a:xfrm>
          <a:off x="4518913" y="1436737"/>
          <a:ext cx="1838801" cy="114925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en-GB" sz="1200" kern="1200" dirty="0"/>
            <a:t>The extent to which differences in observed scale scores reflect true differences among objects on the characteristic being measured</a:t>
          </a:r>
        </a:p>
      </dsp:txBody>
      <dsp:txXfrm>
        <a:off x="4552573" y="1470397"/>
        <a:ext cx="1771481" cy="1081930"/>
      </dsp:txXfrm>
    </dsp:sp>
    <dsp:sp modelId="{15E00A45-FFCF-42B4-8FFC-07551DB5F74A}">
      <dsp:nvSpPr>
        <dsp:cNvPr id="0" name=""/>
        <dsp:cNvSpPr/>
      </dsp:nvSpPr>
      <dsp:spPr>
        <a:xfrm>
          <a:off x="4289062" y="1149424"/>
          <a:ext cx="229850" cy="2298501"/>
        </a:xfrm>
        <a:custGeom>
          <a:avLst/>
          <a:gdLst/>
          <a:ahLst/>
          <a:cxnLst/>
          <a:rect l="0" t="0" r="0" b="0"/>
          <a:pathLst>
            <a:path>
              <a:moveTo>
                <a:pt x="0" y="0"/>
              </a:moveTo>
              <a:lnTo>
                <a:pt x="0" y="2298501"/>
              </a:lnTo>
              <a:lnTo>
                <a:pt x="229850" y="2298501"/>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0F2C240-0E1E-4E87-9449-D3CC3830BCF6}">
      <dsp:nvSpPr>
        <dsp:cNvPr id="0" name=""/>
        <dsp:cNvSpPr/>
      </dsp:nvSpPr>
      <dsp:spPr>
        <a:xfrm>
          <a:off x="4518913" y="2873300"/>
          <a:ext cx="1838801" cy="114925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en-GB" sz="1200" kern="1200" dirty="0"/>
            <a:t>Are you measuring what you set out to measure?</a:t>
          </a:r>
        </a:p>
      </dsp:txBody>
      <dsp:txXfrm>
        <a:off x="4552573" y="2906960"/>
        <a:ext cx="1771481" cy="108193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0036984-AB43-4D02-96D7-CE65E0E1932A}">
      <dsp:nvSpPr>
        <dsp:cNvPr id="0" name=""/>
        <dsp:cNvSpPr/>
      </dsp:nvSpPr>
      <dsp:spPr>
        <a:xfrm>
          <a:off x="3637820" y="1533034"/>
          <a:ext cx="1474871" cy="701904"/>
        </a:xfrm>
        <a:custGeom>
          <a:avLst/>
          <a:gdLst/>
          <a:ahLst/>
          <a:cxnLst/>
          <a:rect l="0" t="0" r="0" b="0"/>
          <a:pathLst>
            <a:path>
              <a:moveTo>
                <a:pt x="0" y="0"/>
              </a:moveTo>
              <a:lnTo>
                <a:pt x="0" y="478327"/>
              </a:lnTo>
              <a:lnTo>
                <a:pt x="1474871" y="478327"/>
              </a:lnTo>
              <a:lnTo>
                <a:pt x="1474871" y="70190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1B106C7-64E9-4C30-8685-370E78AEE204}">
      <dsp:nvSpPr>
        <dsp:cNvPr id="0" name=""/>
        <dsp:cNvSpPr/>
      </dsp:nvSpPr>
      <dsp:spPr>
        <a:xfrm>
          <a:off x="2162948" y="1533034"/>
          <a:ext cx="1474871" cy="701904"/>
        </a:xfrm>
        <a:custGeom>
          <a:avLst/>
          <a:gdLst/>
          <a:ahLst/>
          <a:cxnLst/>
          <a:rect l="0" t="0" r="0" b="0"/>
          <a:pathLst>
            <a:path>
              <a:moveTo>
                <a:pt x="1474871" y="0"/>
              </a:moveTo>
              <a:lnTo>
                <a:pt x="1474871" y="478327"/>
              </a:lnTo>
              <a:lnTo>
                <a:pt x="0" y="478327"/>
              </a:lnTo>
              <a:lnTo>
                <a:pt x="0" y="70190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B790325-2DBB-415B-A75A-C82B6BC7CBFC}">
      <dsp:nvSpPr>
        <dsp:cNvPr id="0" name=""/>
        <dsp:cNvSpPr/>
      </dsp:nvSpPr>
      <dsp:spPr>
        <a:xfrm>
          <a:off x="2431107" y="508"/>
          <a:ext cx="2413426" cy="153252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08CCAB0-16A9-4CDD-99D0-F5CE8AE5EC9D}">
      <dsp:nvSpPr>
        <dsp:cNvPr id="0" name=""/>
        <dsp:cNvSpPr/>
      </dsp:nvSpPr>
      <dsp:spPr>
        <a:xfrm>
          <a:off x="2699265" y="255259"/>
          <a:ext cx="2413426" cy="153252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GB" sz="3100" kern="1200" dirty="0"/>
            <a:t>Construct Validity</a:t>
          </a:r>
        </a:p>
      </dsp:txBody>
      <dsp:txXfrm>
        <a:off x="2744151" y="300145"/>
        <a:ext cx="2323654" cy="1442753"/>
      </dsp:txXfrm>
    </dsp:sp>
    <dsp:sp modelId="{6B842E87-B4FE-4FB8-A884-F43D58E7BE2A}">
      <dsp:nvSpPr>
        <dsp:cNvPr id="0" name=""/>
        <dsp:cNvSpPr/>
      </dsp:nvSpPr>
      <dsp:spPr>
        <a:xfrm>
          <a:off x="956235" y="2234939"/>
          <a:ext cx="2413426" cy="153252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8EB8912-9F2B-4237-8D3D-851A0A021DCB}">
      <dsp:nvSpPr>
        <dsp:cNvPr id="0" name=""/>
        <dsp:cNvSpPr/>
      </dsp:nvSpPr>
      <dsp:spPr>
        <a:xfrm>
          <a:off x="1224394" y="2489690"/>
          <a:ext cx="2413426" cy="153252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GB" sz="3100" kern="1200" dirty="0"/>
            <a:t>Discriminant Validity</a:t>
          </a:r>
        </a:p>
      </dsp:txBody>
      <dsp:txXfrm>
        <a:off x="1269280" y="2534576"/>
        <a:ext cx="2323654" cy="1442753"/>
      </dsp:txXfrm>
    </dsp:sp>
    <dsp:sp modelId="{CAFC227C-9F75-48FD-A275-BF846DC47721}">
      <dsp:nvSpPr>
        <dsp:cNvPr id="0" name=""/>
        <dsp:cNvSpPr/>
      </dsp:nvSpPr>
      <dsp:spPr>
        <a:xfrm>
          <a:off x="3905979" y="2234939"/>
          <a:ext cx="2413426" cy="153252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58B4240-6AA9-48F4-B96F-9D200D799878}">
      <dsp:nvSpPr>
        <dsp:cNvPr id="0" name=""/>
        <dsp:cNvSpPr/>
      </dsp:nvSpPr>
      <dsp:spPr>
        <a:xfrm>
          <a:off x="4174137" y="2489690"/>
          <a:ext cx="2413426" cy="153252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GB" sz="3100" kern="1200" dirty="0"/>
            <a:t>Convergent Validity</a:t>
          </a:r>
        </a:p>
      </dsp:txBody>
      <dsp:txXfrm>
        <a:off x="4219023" y="2534576"/>
        <a:ext cx="2323654" cy="144275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8BB6AB3-576B-4500-A826-C23E205A728E}">
      <dsp:nvSpPr>
        <dsp:cNvPr id="0" name=""/>
        <dsp:cNvSpPr/>
      </dsp:nvSpPr>
      <dsp:spPr>
        <a:xfrm>
          <a:off x="0" y="0"/>
          <a:ext cx="6035040" cy="88499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marR="0" lvl="0" indent="0" algn="l" defTabSz="914400" eaLnBrk="1" fontAlgn="auto" latinLnBrk="0" hangingPunct="1">
            <a:lnSpc>
              <a:spcPct val="100000"/>
            </a:lnSpc>
            <a:spcBef>
              <a:spcPct val="0"/>
            </a:spcBef>
            <a:spcAft>
              <a:spcPts val="0"/>
            </a:spcAft>
            <a:buClrTx/>
            <a:buSzTx/>
            <a:buFontTx/>
            <a:buNone/>
            <a:tabLst/>
            <a:defRPr/>
          </a:pPr>
          <a:r>
            <a:rPr lang="en-US" sz="1800" kern="1200" dirty="0"/>
            <a:t>Should factor analysis be applied to the data?</a:t>
          </a:r>
        </a:p>
      </dsp:txBody>
      <dsp:txXfrm>
        <a:off x="25921" y="25921"/>
        <a:ext cx="5005273" cy="833157"/>
      </dsp:txXfrm>
    </dsp:sp>
    <dsp:sp modelId="{890A8327-148C-4B0E-AB5B-5BA49EDA2D20}">
      <dsp:nvSpPr>
        <dsp:cNvPr id="0" name=""/>
        <dsp:cNvSpPr/>
      </dsp:nvSpPr>
      <dsp:spPr>
        <a:xfrm>
          <a:off x="505434" y="1045908"/>
          <a:ext cx="6035040" cy="884999"/>
        </a:xfrm>
        <a:prstGeom prst="roundRect">
          <a:avLst>
            <a:gd name="adj" fmla="val 10000"/>
          </a:avLst>
        </a:prstGeom>
        <a:no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noFill/>
            </a:rPr>
            <a:t>Which extraction method should be used?</a:t>
          </a:r>
        </a:p>
      </dsp:txBody>
      <dsp:txXfrm>
        <a:off x="531355" y="1071829"/>
        <a:ext cx="4902513" cy="833157"/>
      </dsp:txXfrm>
    </dsp:sp>
    <dsp:sp modelId="{716540B7-A4DC-4724-BE4F-92F7C5CD2840}">
      <dsp:nvSpPr>
        <dsp:cNvPr id="0" name=""/>
        <dsp:cNvSpPr/>
      </dsp:nvSpPr>
      <dsp:spPr>
        <a:xfrm>
          <a:off x="1003325" y="2091817"/>
          <a:ext cx="6035040" cy="884999"/>
        </a:xfrm>
        <a:prstGeom prst="roundRect">
          <a:avLst>
            <a:gd name="adj" fmla="val 10000"/>
          </a:avLst>
        </a:prstGeom>
        <a:no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noFill/>
            </a:rPr>
            <a:t>How many factors should be retained in solution?</a:t>
          </a:r>
        </a:p>
      </dsp:txBody>
      <dsp:txXfrm>
        <a:off x="1029246" y="2117738"/>
        <a:ext cx="4910057" cy="833157"/>
      </dsp:txXfrm>
    </dsp:sp>
    <dsp:sp modelId="{15953FDC-4FC6-43BB-9787-FA980E080B48}">
      <dsp:nvSpPr>
        <dsp:cNvPr id="0" name=""/>
        <dsp:cNvSpPr/>
      </dsp:nvSpPr>
      <dsp:spPr>
        <a:xfrm>
          <a:off x="1508759" y="3137725"/>
          <a:ext cx="6035040" cy="884999"/>
        </a:xfrm>
        <a:prstGeom prst="roundRect">
          <a:avLst>
            <a:gd name="adj" fmla="val 10000"/>
          </a:avLst>
        </a:prstGeom>
        <a:no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noFill/>
            </a:rPr>
            <a:t>Should the initial solution be rotated, and if so, using what rotation scheme?</a:t>
          </a:r>
        </a:p>
      </dsp:txBody>
      <dsp:txXfrm>
        <a:off x="1534680" y="3163646"/>
        <a:ext cx="4902513" cy="833157"/>
      </dsp:txXfrm>
    </dsp:sp>
    <dsp:sp modelId="{CE166A5D-A5EA-4260-8ECA-3D7C56C62EB3}">
      <dsp:nvSpPr>
        <dsp:cNvPr id="0" name=""/>
        <dsp:cNvSpPr/>
      </dsp:nvSpPr>
      <dsp:spPr>
        <a:xfrm>
          <a:off x="5459790" y="677829"/>
          <a:ext cx="575249" cy="575249"/>
        </a:xfrm>
        <a:prstGeom prst="downArrow">
          <a:avLst>
            <a:gd name="adj1" fmla="val 55000"/>
            <a:gd name="adj2" fmla="val 45000"/>
          </a:avLst>
        </a:prstGeom>
        <a:noFill/>
        <a:ln w="12700" cap="flat" cmpd="sng" algn="ctr">
          <a:no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endParaRPr lang="en-US" sz="2800" kern="1200" dirty="0"/>
        </a:p>
      </dsp:txBody>
      <dsp:txXfrm>
        <a:off x="5589221" y="677829"/>
        <a:ext cx="316387" cy="432875"/>
      </dsp:txXfrm>
    </dsp:sp>
    <dsp:sp modelId="{5CCE6772-B0DD-4524-803E-28ECB56A1609}">
      <dsp:nvSpPr>
        <dsp:cNvPr id="0" name=""/>
        <dsp:cNvSpPr/>
      </dsp:nvSpPr>
      <dsp:spPr>
        <a:xfrm>
          <a:off x="5965224" y="1723737"/>
          <a:ext cx="575249" cy="575249"/>
        </a:xfrm>
        <a:prstGeom prst="downArrow">
          <a:avLst>
            <a:gd name="adj1" fmla="val 55000"/>
            <a:gd name="adj2" fmla="val 45000"/>
          </a:avLst>
        </a:prstGeom>
        <a:noFill/>
        <a:ln w="12700" cap="flat" cmpd="sng" algn="ctr">
          <a:no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endParaRPr lang="en-US" sz="2800" kern="1200" dirty="0"/>
        </a:p>
      </dsp:txBody>
      <dsp:txXfrm>
        <a:off x="6094655" y="1723737"/>
        <a:ext cx="316387" cy="432875"/>
      </dsp:txXfrm>
    </dsp:sp>
    <dsp:sp modelId="{124BAC3A-3CF8-4CCB-A2F2-8D197D45CD03}">
      <dsp:nvSpPr>
        <dsp:cNvPr id="0" name=""/>
        <dsp:cNvSpPr/>
      </dsp:nvSpPr>
      <dsp:spPr>
        <a:xfrm>
          <a:off x="6463115" y="2769646"/>
          <a:ext cx="575249" cy="575249"/>
        </a:xfrm>
        <a:prstGeom prst="downArrow">
          <a:avLst>
            <a:gd name="adj1" fmla="val 55000"/>
            <a:gd name="adj2" fmla="val 45000"/>
          </a:avLst>
        </a:prstGeom>
        <a:noFill/>
        <a:ln w="12700" cap="flat" cmpd="sng" algn="ctr">
          <a:no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endParaRPr lang="en-US" sz="2800" kern="1200" dirty="0"/>
        </a:p>
      </dsp:txBody>
      <dsp:txXfrm>
        <a:off x="6592546" y="2769646"/>
        <a:ext cx="316387" cy="43287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F785F8D-8123-49E7-AF56-1953FD188829}">
      <dsp:nvSpPr>
        <dsp:cNvPr id="0" name=""/>
        <dsp:cNvSpPr/>
      </dsp:nvSpPr>
      <dsp:spPr>
        <a:xfrm>
          <a:off x="148435" y="846585"/>
          <a:ext cx="3525547" cy="1101733"/>
        </a:xfrm>
        <a:prstGeom prst="rect">
          <a:avLst/>
        </a:prstGeom>
        <a:solidFill>
          <a:schemeClr val="lt1">
            <a:alpha val="4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746241" tIns="99060" rIns="99060" bIns="99060" numCol="1" spcCol="1270" anchor="ctr" anchorCtr="0">
          <a:noAutofit/>
        </a:bodyPr>
        <a:lstStyle/>
        <a:p>
          <a:pPr marL="0" lvl="0" indent="0" algn="l" defTabSz="1155700">
            <a:lnSpc>
              <a:spcPct val="90000"/>
            </a:lnSpc>
            <a:spcBef>
              <a:spcPct val="0"/>
            </a:spcBef>
            <a:spcAft>
              <a:spcPct val="35000"/>
            </a:spcAft>
            <a:buNone/>
          </a:pPr>
          <a:r>
            <a:rPr lang="en-GB" sz="2600" kern="1200" dirty="0"/>
            <a:t>Correlations</a:t>
          </a:r>
        </a:p>
      </dsp:txBody>
      <dsp:txXfrm>
        <a:off x="148435" y="846585"/>
        <a:ext cx="3525547" cy="1101733"/>
      </dsp:txXfrm>
    </dsp:sp>
    <dsp:sp modelId="{0B3AFA01-0E95-4685-93EE-F4D986E67747}">
      <dsp:nvSpPr>
        <dsp:cNvPr id="0" name=""/>
        <dsp:cNvSpPr/>
      </dsp:nvSpPr>
      <dsp:spPr>
        <a:xfrm>
          <a:off x="1537" y="687445"/>
          <a:ext cx="771213" cy="1156820"/>
        </a:xfrm>
        <a:prstGeom prst="rect">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951765E-BD36-41F9-A0E2-D727DBF8A59C}">
      <dsp:nvSpPr>
        <dsp:cNvPr id="0" name=""/>
        <dsp:cNvSpPr/>
      </dsp:nvSpPr>
      <dsp:spPr>
        <a:xfrm>
          <a:off x="4016714" y="846585"/>
          <a:ext cx="3525547" cy="1101733"/>
        </a:xfrm>
        <a:prstGeom prst="rect">
          <a:avLst/>
        </a:prstGeom>
        <a:solidFill>
          <a:schemeClr val="lt1">
            <a:alpha val="4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746241" tIns="99060" rIns="99060" bIns="99060" numCol="1" spcCol="1270" anchor="ctr" anchorCtr="0">
          <a:noAutofit/>
        </a:bodyPr>
        <a:lstStyle/>
        <a:p>
          <a:pPr marL="0" lvl="0" indent="0" algn="l" defTabSz="1155700">
            <a:lnSpc>
              <a:spcPct val="90000"/>
            </a:lnSpc>
            <a:spcBef>
              <a:spcPct val="0"/>
            </a:spcBef>
            <a:spcAft>
              <a:spcPct val="35000"/>
            </a:spcAft>
            <a:buNone/>
          </a:pPr>
          <a:r>
            <a:rPr lang="en-GB" sz="2600" kern="1200" dirty="0"/>
            <a:t>KMO Measure of Sampling Adequacy</a:t>
          </a:r>
        </a:p>
      </dsp:txBody>
      <dsp:txXfrm>
        <a:off x="4016714" y="846585"/>
        <a:ext cx="3525547" cy="1101733"/>
      </dsp:txXfrm>
    </dsp:sp>
    <dsp:sp modelId="{AD56A4FA-9856-4B70-812D-EBAC88AACEB5}">
      <dsp:nvSpPr>
        <dsp:cNvPr id="0" name=""/>
        <dsp:cNvSpPr/>
      </dsp:nvSpPr>
      <dsp:spPr>
        <a:xfrm>
          <a:off x="3869816" y="687445"/>
          <a:ext cx="771213" cy="1156820"/>
        </a:xfrm>
        <a:prstGeom prst="rect">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65240E0-B746-4D17-B4AE-BD671F4A07C2}">
      <dsp:nvSpPr>
        <dsp:cNvPr id="0" name=""/>
        <dsp:cNvSpPr/>
      </dsp:nvSpPr>
      <dsp:spPr>
        <a:xfrm>
          <a:off x="2082575" y="2233545"/>
          <a:ext cx="3525547" cy="1101733"/>
        </a:xfrm>
        <a:prstGeom prst="rect">
          <a:avLst/>
        </a:prstGeom>
        <a:solidFill>
          <a:schemeClr val="lt1">
            <a:alpha val="4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746241" tIns="99060" rIns="99060" bIns="99060" numCol="1" spcCol="1270" anchor="ctr" anchorCtr="0">
          <a:noAutofit/>
        </a:bodyPr>
        <a:lstStyle/>
        <a:p>
          <a:pPr marL="0" lvl="0" indent="0" algn="l" defTabSz="1155700">
            <a:lnSpc>
              <a:spcPct val="90000"/>
            </a:lnSpc>
            <a:spcBef>
              <a:spcPct val="0"/>
            </a:spcBef>
            <a:spcAft>
              <a:spcPct val="35000"/>
            </a:spcAft>
            <a:buNone/>
          </a:pPr>
          <a:r>
            <a:rPr lang="en-GB" sz="2600" kern="1200" dirty="0"/>
            <a:t>Bartlett’s Test of Sphericity</a:t>
          </a:r>
        </a:p>
      </dsp:txBody>
      <dsp:txXfrm>
        <a:off x="2082575" y="2233545"/>
        <a:ext cx="3525547" cy="1101733"/>
      </dsp:txXfrm>
    </dsp:sp>
    <dsp:sp modelId="{9EBEBF77-0905-4B95-8898-A63EA4B0AE49}">
      <dsp:nvSpPr>
        <dsp:cNvPr id="0" name=""/>
        <dsp:cNvSpPr/>
      </dsp:nvSpPr>
      <dsp:spPr>
        <a:xfrm>
          <a:off x="1935677" y="2074406"/>
          <a:ext cx="771213" cy="1156820"/>
        </a:xfrm>
        <a:prstGeom prst="rect">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8BB6AB3-576B-4500-A826-C23E205A728E}">
      <dsp:nvSpPr>
        <dsp:cNvPr id="0" name=""/>
        <dsp:cNvSpPr/>
      </dsp:nvSpPr>
      <dsp:spPr>
        <a:xfrm>
          <a:off x="0" y="0"/>
          <a:ext cx="6035040" cy="88499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marR="0" lvl="0" indent="0" algn="l" defTabSz="914400" eaLnBrk="1" fontAlgn="auto" latinLnBrk="0" hangingPunct="1">
            <a:lnSpc>
              <a:spcPct val="100000"/>
            </a:lnSpc>
            <a:spcBef>
              <a:spcPct val="0"/>
            </a:spcBef>
            <a:spcAft>
              <a:spcPts val="0"/>
            </a:spcAft>
            <a:buClrTx/>
            <a:buSzTx/>
            <a:buFontTx/>
            <a:buNone/>
            <a:tabLst/>
            <a:defRPr/>
          </a:pPr>
          <a:r>
            <a:rPr lang="en-US" sz="1800" kern="1200" dirty="0"/>
            <a:t>Should factor analysis be applied to the data?</a:t>
          </a:r>
        </a:p>
      </dsp:txBody>
      <dsp:txXfrm>
        <a:off x="25921" y="25921"/>
        <a:ext cx="5005273" cy="833157"/>
      </dsp:txXfrm>
    </dsp:sp>
    <dsp:sp modelId="{890A8327-148C-4B0E-AB5B-5BA49EDA2D20}">
      <dsp:nvSpPr>
        <dsp:cNvPr id="0" name=""/>
        <dsp:cNvSpPr/>
      </dsp:nvSpPr>
      <dsp:spPr>
        <a:xfrm>
          <a:off x="505434" y="1045908"/>
          <a:ext cx="6035040" cy="88499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Which extraction method should be used?</a:t>
          </a:r>
        </a:p>
      </dsp:txBody>
      <dsp:txXfrm>
        <a:off x="531355" y="1071829"/>
        <a:ext cx="4902513" cy="833157"/>
      </dsp:txXfrm>
    </dsp:sp>
    <dsp:sp modelId="{716540B7-A4DC-4724-BE4F-92F7C5CD2840}">
      <dsp:nvSpPr>
        <dsp:cNvPr id="0" name=""/>
        <dsp:cNvSpPr/>
      </dsp:nvSpPr>
      <dsp:spPr>
        <a:xfrm>
          <a:off x="1003325" y="2091817"/>
          <a:ext cx="6035040" cy="884999"/>
        </a:xfrm>
        <a:prstGeom prst="roundRect">
          <a:avLst>
            <a:gd name="adj" fmla="val 10000"/>
          </a:avLst>
        </a:prstGeom>
        <a:no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noFill/>
            </a:rPr>
            <a:t>How many factors should be retained in solution?</a:t>
          </a:r>
        </a:p>
      </dsp:txBody>
      <dsp:txXfrm>
        <a:off x="1029246" y="2117738"/>
        <a:ext cx="4910057" cy="833157"/>
      </dsp:txXfrm>
    </dsp:sp>
    <dsp:sp modelId="{15953FDC-4FC6-43BB-9787-FA980E080B48}">
      <dsp:nvSpPr>
        <dsp:cNvPr id="0" name=""/>
        <dsp:cNvSpPr/>
      </dsp:nvSpPr>
      <dsp:spPr>
        <a:xfrm>
          <a:off x="1508759" y="3137725"/>
          <a:ext cx="6035040" cy="884999"/>
        </a:xfrm>
        <a:prstGeom prst="roundRect">
          <a:avLst>
            <a:gd name="adj" fmla="val 10000"/>
          </a:avLst>
        </a:prstGeom>
        <a:no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noFill/>
            </a:rPr>
            <a:t>Should the initial solution be rotated, and if so, using what rotation scheme?</a:t>
          </a:r>
        </a:p>
      </dsp:txBody>
      <dsp:txXfrm>
        <a:off x="1534680" y="3163646"/>
        <a:ext cx="4902513" cy="833157"/>
      </dsp:txXfrm>
    </dsp:sp>
    <dsp:sp modelId="{CE166A5D-A5EA-4260-8ECA-3D7C56C62EB3}">
      <dsp:nvSpPr>
        <dsp:cNvPr id="0" name=""/>
        <dsp:cNvSpPr/>
      </dsp:nvSpPr>
      <dsp:spPr>
        <a:xfrm>
          <a:off x="5459790" y="677829"/>
          <a:ext cx="575249" cy="575249"/>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endParaRPr lang="en-US" sz="2800" kern="1200" dirty="0"/>
        </a:p>
      </dsp:txBody>
      <dsp:txXfrm>
        <a:off x="5589221" y="677829"/>
        <a:ext cx="316387" cy="432875"/>
      </dsp:txXfrm>
    </dsp:sp>
    <dsp:sp modelId="{5CCE6772-B0DD-4524-803E-28ECB56A1609}">
      <dsp:nvSpPr>
        <dsp:cNvPr id="0" name=""/>
        <dsp:cNvSpPr/>
      </dsp:nvSpPr>
      <dsp:spPr>
        <a:xfrm>
          <a:off x="5965224" y="1723737"/>
          <a:ext cx="575249" cy="575249"/>
        </a:xfrm>
        <a:prstGeom prst="downArrow">
          <a:avLst>
            <a:gd name="adj1" fmla="val 55000"/>
            <a:gd name="adj2" fmla="val 45000"/>
          </a:avLst>
        </a:prstGeom>
        <a:noFill/>
        <a:ln w="12700" cap="flat" cmpd="sng" algn="ctr">
          <a:no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endParaRPr lang="en-US" sz="2800" kern="1200" dirty="0"/>
        </a:p>
      </dsp:txBody>
      <dsp:txXfrm>
        <a:off x="6094655" y="1723737"/>
        <a:ext cx="316387" cy="432875"/>
      </dsp:txXfrm>
    </dsp:sp>
    <dsp:sp modelId="{124BAC3A-3CF8-4CCB-A2F2-8D197D45CD03}">
      <dsp:nvSpPr>
        <dsp:cNvPr id="0" name=""/>
        <dsp:cNvSpPr/>
      </dsp:nvSpPr>
      <dsp:spPr>
        <a:xfrm>
          <a:off x="6463115" y="2769646"/>
          <a:ext cx="575249" cy="575249"/>
        </a:xfrm>
        <a:prstGeom prst="downArrow">
          <a:avLst>
            <a:gd name="adj1" fmla="val 55000"/>
            <a:gd name="adj2" fmla="val 45000"/>
          </a:avLst>
        </a:prstGeom>
        <a:noFill/>
        <a:ln w="12700" cap="flat" cmpd="sng" algn="ctr">
          <a:no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endParaRPr lang="en-US" sz="2800" kern="1200" dirty="0"/>
        </a:p>
      </dsp:txBody>
      <dsp:txXfrm>
        <a:off x="6592546" y="2769646"/>
        <a:ext cx="316387" cy="432875"/>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167FAFA-677C-4EF7-BE07-9251984B46CF}">
      <dsp:nvSpPr>
        <dsp:cNvPr id="0" name=""/>
        <dsp:cNvSpPr/>
      </dsp:nvSpPr>
      <dsp:spPr>
        <a:xfrm>
          <a:off x="0" y="445925"/>
          <a:ext cx="7543800" cy="166635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85483" tIns="479044" rIns="585483" bIns="163576" numCol="1" spcCol="1270" anchor="t" anchorCtr="0">
          <a:noAutofit/>
        </a:bodyPr>
        <a:lstStyle/>
        <a:p>
          <a:pPr marL="228600" lvl="1" indent="-228600" algn="l" defTabSz="1022350">
            <a:lnSpc>
              <a:spcPct val="90000"/>
            </a:lnSpc>
            <a:spcBef>
              <a:spcPct val="0"/>
            </a:spcBef>
            <a:spcAft>
              <a:spcPct val="15000"/>
            </a:spcAft>
            <a:buChar char="•"/>
          </a:pPr>
          <a:r>
            <a:rPr lang="en-GB" sz="2300" kern="1200" dirty="0"/>
            <a:t>You know which variables (columns) </a:t>
          </a:r>
          <a:r>
            <a:rPr lang="en-GB" sz="2300" u="sng" kern="1200" dirty="0"/>
            <a:t>should</a:t>
          </a:r>
          <a:r>
            <a:rPr lang="en-GB" sz="2300" kern="1200" dirty="0"/>
            <a:t> go together</a:t>
          </a:r>
        </a:p>
        <a:p>
          <a:pPr marL="228600" lvl="1" indent="-228600" algn="l" defTabSz="1022350">
            <a:lnSpc>
              <a:spcPct val="90000"/>
            </a:lnSpc>
            <a:spcBef>
              <a:spcPct val="0"/>
            </a:spcBef>
            <a:spcAft>
              <a:spcPct val="15000"/>
            </a:spcAft>
            <a:buChar char="•"/>
          </a:pPr>
          <a:r>
            <a:rPr lang="en-GB" sz="2300" kern="1200" dirty="0"/>
            <a:t>3 – 5 statements that capture a concept / construct</a:t>
          </a:r>
        </a:p>
      </dsp:txBody>
      <dsp:txXfrm>
        <a:off x="0" y="445925"/>
        <a:ext cx="7543800" cy="1666350"/>
      </dsp:txXfrm>
    </dsp:sp>
    <dsp:sp modelId="{6071B6C6-2E71-468E-BD13-BAE21BA520A0}">
      <dsp:nvSpPr>
        <dsp:cNvPr id="0" name=""/>
        <dsp:cNvSpPr/>
      </dsp:nvSpPr>
      <dsp:spPr>
        <a:xfrm>
          <a:off x="377190" y="106444"/>
          <a:ext cx="5280660" cy="6789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9596" tIns="0" rIns="199596" bIns="0" numCol="1" spcCol="1270" anchor="ctr" anchorCtr="0">
          <a:noAutofit/>
        </a:bodyPr>
        <a:lstStyle/>
        <a:p>
          <a:pPr marL="0" lvl="0" indent="0" algn="l" defTabSz="1022350">
            <a:lnSpc>
              <a:spcPct val="90000"/>
            </a:lnSpc>
            <a:spcBef>
              <a:spcPct val="0"/>
            </a:spcBef>
            <a:spcAft>
              <a:spcPct val="35000"/>
            </a:spcAft>
            <a:buNone/>
          </a:pPr>
          <a:r>
            <a:rPr lang="en-GB" sz="2300" kern="1200" dirty="0"/>
            <a:t>What’s different?</a:t>
          </a:r>
        </a:p>
      </dsp:txBody>
      <dsp:txXfrm>
        <a:off x="410334" y="139588"/>
        <a:ext cx="5214372" cy="612672"/>
      </dsp:txXfrm>
    </dsp:sp>
    <dsp:sp modelId="{EF39C1E6-0939-4671-BC46-DF4E93F9A988}">
      <dsp:nvSpPr>
        <dsp:cNvPr id="0" name=""/>
        <dsp:cNvSpPr/>
      </dsp:nvSpPr>
      <dsp:spPr>
        <a:xfrm>
          <a:off x="0" y="2575954"/>
          <a:ext cx="7543800" cy="1340325"/>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85483" tIns="479044" rIns="585483" bIns="163576" numCol="1" spcCol="1270" anchor="t" anchorCtr="0">
          <a:noAutofit/>
        </a:bodyPr>
        <a:lstStyle/>
        <a:p>
          <a:pPr marL="228600" lvl="1" indent="-228600" algn="l" defTabSz="1022350">
            <a:lnSpc>
              <a:spcPct val="90000"/>
            </a:lnSpc>
            <a:spcBef>
              <a:spcPct val="0"/>
            </a:spcBef>
            <a:spcAft>
              <a:spcPct val="15000"/>
            </a:spcAft>
            <a:buChar char="•"/>
          </a:pPr>
          <a:r>
            <a:rPr lang="en-GB" sz="2300" kern="1200" dirty="0"/>
            <a:t>Use Principal Axis Factoring (instead of PCA)</a:t>
          </a:r>
        </a:p>
        <a:p>
          <a:pPr marL="228600" lvl="1" indent="-228600" algn="l" defTabSz="1022350">
            <a:lnSpc>
              <a:spcPct val="90000"/>
            </a:lnSpc>
            <a:spcBef>
              <a:spcPct val="0"/>
            </a:spcBef>
            <a:spcAft>
              <a:spcPct val="15000"/>
            </a:spcAft>
            <a:buChar char="•"/>
          </a:pPr>
          <a:r>
            <a:rPr lang="en-GB" sz="2300" kern="1200" dirty="0"/>
            <a:t>See how many factors to retain</a:t>
          </a:r>
        </a:p>
      </dsp:txBody>
      <dsp:txXfrm>
        <a:off x="0" y="2575954"/>
        <a:ext cx="7543800" cy="1340325"/>
      </dsp:txXfrm>
    </dsp:sp>
    <dsp:sp modelId="{F4BE7ADE-2950-4EE4-AF19-677F0125A38F}">
      <dsp:nvSpPr>
        <dsp:cNvPr id="0" name=""/>
        <dsp:cNvSpPr/>
      </dsp:nvSpPr>
      <dsp:spPr>
        <a:xfrm>
          <a:off x="377190" y="2236475"/>
          <a:ext cx="5280660" cy="6789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9596" tIns="0" rIns="199596" bIns="0" numCol="1" spcCol="1270" anchor="ctr" anchorCtr="0">
          <a:noAutofit/>
        </a:bodyPr>
        <a:lstStyle/>
        <a:p>
          <a:pPr marL="0" lvl="0" indent="0" algn="l" defTabSz="1022350">
            <a:lnSpc>
              <a:spcPct val="90000"/>
            </a:lnSpc>
            <a:spcBef>
              <a:spcPct val="0"/>
            </a:spcBef>
            <a:spcAft>
              <a:spcPct val="35000"/>
            </a:spcAft>
            <a:buNone/>
          </a:pPr>
          <a:r>
            <a:rPr lang="en-GB" sz="2300" kern="1200" dirty="0"/>
            <a:t>Method</a:t>
          </a:r>
        </a:p>
      </dsp:txBody>
      <dsp:txXfrm>
        <a:off x="410334" y="2269619"/>
        <a:ext cx="5214372" cy="612672"/>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8BB6AB3-576B-4500-A826-C23E205A728E}">
      <dsp:nvSpPr>
        <dsp:cNvPr id="0" name=""/>
        <dsp:cNvSpPr/>
      </dsp:nvSpPr>
      <dsp:spPr>
        <a:xfrm>
          <a:off x="663" y="58737"/>
          <a:ext cx="6035040" cy="88499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marR="0" lvl="0" indent="0" algn="l" defTabSz="914400" eaLnBrk="1" fontAlgn="auto" latinLnBrk="0" hangingPunct="1">
            <a:lnSpc>
              <a:spcPct val="100000"/>
            </a:lnSpc>
            <a:spcBef>
              <a:spcPct val="0"/>
            </a:spcBef>
            <a:spcAft>
              <a:spcPts val="0"/>
            </a:spcAft>
            <a:buClrTx/>
            <a:buSzTx/>
            <a:buFontTx/>
            <a:buNone/>
            <a:tabLst/>
            <a:defRPr/>
          </a:pPr>
          <a:r>
            <a:rPr lang="en-US" sz="1800" kern="1200" dirty="0"/>
            <a:t>Should factor analysis be applied to the data?</a:t>
          </a:r>
        </a:p>
      </dsp:txBody>
      <dsp:txXfrm>
        <a:off x="26584" y="84658"/>
        <a:ext cx="5005273" cy="833157"/>
      </dsp:txXfrm>
    </dsp:sp>
    <dsp:sp modelId="{890A8327-148C-4B0E-AB5B-5BA49EDA2D20}">
      <dsp:nvSpPr>
        <dsp:cNvPr id="0" name=""/>
        <dsp:cNvSpPr/>
      </dsp:nvSpPr>
      <dsp:spPr>
        <a:xfrm>
          <a:off x="505434" y="1045908"/>
          <a:ext cx="6035040" cy="88499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Which extraction method should be used?</a:t>
          </a:r>
        </a:p>
      </dsp:txBody>
      <dsp:txXfrm>
        <a:off x="531355" y="1071829"/>
        <a:ext cx="4902513" cy="833157"/>
      </dsp:txXfrm>
    </dsp:sp>
    <dsp:sp modelId="{716540B7-A4DC-4724-BE4F-92F7C5CD2840}">
      <dsp:nvSpPr>
        <dsp:cNvPr id="0" name=""/>
        <dsp:cNvSpPr/>
      </dsp:nvSpPr>
      <dsp:spPr>
        <a:xfrm>
          <a:off x="1003325" y="2091817"/>
          <a:ext cx="6035040" cy="88499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How many factors should be retained in solution?</a:t>
          </a:r>
        </a:p>
      </dsp:txBody>
      <dsp:txXfrm>
        <a:off x="1029246" y="2117738"/>
        <a:ext cx="4910057" cy="833157"/>
      </dsp:txXfrm>
    </dsp:sp>
    <dsp:sp modelId="{15953FDC-4FC6-43BB-9787-FA980E080B48}">
      <dsp:nvSpPr>
        <dsp:cNvPr id="0" name=""/>
        <dsp:cNvSpPr/>
      </dsp:nvSpPr>
      <dsp:spPr>
        <a:xfrm>
          <a:off x="1508759" y="3137725"/>
          <a:ext cx="6035040" cy="884999"/>
        </a:xfrm>
        <a:prstGeom prst="roundRect">
          <a:avLst>
            <a:gd name="adj" fmla="val 10000"/>
          </a:avLst>
        </a:prstGeom>
        <a:no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noFill/>
            </a:rPr>
            <a:t>Should the initial solution be rotated, and if so, using what rotation scheme?</a:t>
          </a:r>
        </a:p>
      </dsp:txBody>
      <dsp:txXfrm>
        <a:off x="1534680" y="3163646"/>
        <a:ext cx="4902513" cy="833157"/>
      </dsp:txXfrm>
    </dsp:sp>
    <dsp:sp modelId="{CE166A5D-A5EA-4260-8ECA-3D7C56C62EB3}">
      <dsp:nvSpPr>
        <dsp:cNvPr id="0" name=""/>
        <dsp:cNvSpPr/>
      </dsp:nvSpPr>
      <dsp:spPr>
        <a:xfrm>
          <a:off x="5459790" y="677829"/>
          <a:ext cx="575249" cy="575249"/>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endParaRPr lang="en-US" sz="2800" kern="1200" dirty="0"/>
        </a:p>
      </dsp:txBody>
      <dsp:txXfrm>
        <a:off x="5589221" y="677829"/>
        <a:ext cx="316387" cy="432875"/>
      </dsp:txXfrm>
    </dsp:sp>
    <dsp:sp modelId="{5CCE6772-B0DD-4524-803E-28ECB56A1609}">
      <dsp:nvSpPr>
        <dsp:cNvPr id="0" name=""/>
        <dsp:cNvSpPr/>
      </dsp:nvSpPr>
      <dsp:spPr>
        <a:xfrm>
          <a:off x="5965224" y="1723737"/>
          <a:ext cx="575249" cy="575249"/>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endParaRPr lang="en-US" sz="2800" kern="1200" dirty="0"/>
        </a:p>
      </dsp:txBody>
      <dsp:txXfrm>
        <a:off x="6094655" y="1723737"/>
        <a:ext cx="316387" cy="432875"/>
      </dsp:txXfrm>
    </dsp:sp>
    <dsp:sp modelId="{124BAC3A-3CF8-4CCB-A2F2-8D197D45CD03}">
      <dsp:nvSpPr>
        <dsp:cNvPr id="0" name=""/>
        <dsp:cNvSpPr/>
      </dsp:nvSpPr>
      <dsp:spPr>
        <a:xfrm>
          <a:off x="6463115" y="2769646"/>
          <a:ext cx="575249" cy="575249"/>
        </a:xfrm>
        <a:prstGeom prst="downArrow">
          <a:avLst>
            <a:gd name="adj1" fmla="val 55000"/>
            <a:gd name="adj2" fmla="val 45000"/>
          </a:avLst>
        </a:prstGeom>
        <a:noFill/>
        <a:ln w="12700" cap="flat" cmpd="sng" algn="ctr">
          <a:no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endParaRPr lang="en-US" sz="2800" kern="1200" dirty="0">
            <a:noFill/>
          </a:endParaRPr>
        </a:p>
      </dsp:txBody>
      <dsp:txXfrm>
        <a:off x="6592546" y="2769646"/>
        <a:ext cx="316387" cy="432875"/>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B4086D-60F0-4EBB-921A-EE016185607C}">
      <dsp:nvSpPr>
        <dsp:cNvPr id="0" name=""/>
        <dsp:cNvSpPr/>
      </dsp:nvSpPr>
      <dsp:spPr>
        <a:xfrm>
          <a:off x="148435" y="846585"/>
          <a:ext cx="3525547" cy="1101733"/>
        </a:xfrm>
        <a:prstGeom prst="rect">
          <a:avLst/>
        </a:prstGeom>
        <a:solidFill>
          <a:schemeClr val="lt1">
            <a:alpha val="4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746241" tIns="99060" rIns="99060" bIns="99060" numCol="1" spcCol="1270" anchor="ctr" anchorCtr="0">
          <a:noAutofit/>
        </a:bodyPr>
        <a:lstStyle/>
        <a:p>
          <a:pPr marL="0" lvl="0" indent="0" algn="l" defTabSz="1155700">
            <a:lnSpc>
              <a:spcPct val="90000"/>
            </a:lnSpc>
            <a:spcBef>
              <a:spcPct val="0"/>
            </a:spcBef>
            <a:spcAft>
              <a:spcPct val="35000"/>
            </a:spcAft>
            <a:buNone/>
          </a:pPr>
          <a:r>
            <a:rPr lang="en-GB" sz="2600" kern="1200" dirty="0"/>
            <a:t>A priori</a:t>
          </a:r>
        </a:p>
      </dsp:txBody>
      <dsp:txXfrm>
        <a:off x="148435" y="846585"/>
        <a:ext cx="3525547" cy="1101733"/>
      </dsp:txXfrm>
    </dsp:sp>
    <dsp:sp modelId="{D6402F0A-C053-4053-A368-0EE7D8388308}">
      <dsp:nvSpPr>
        <dsp:cNvPr id="0" name=""/>
        <dsp:cNvSpPr/>
      </dsp:nvSpPr>
      <dsp:spPr>
        <a:xfrm>
          <a:off x="1537" y="687445"/>
          <a:ext cx="771213" cy="1156820"/>
        </a:xfrm>
        <a:prstGeom prst="rect">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C62AAF8-28C5-4E24-8C37-8F2B0BC50100}">
      <dsp:nvSpPr>
        <dsp:cNvPr id="0" name=""/>
        <dsp:cNvSpPr/>
      </dsp:nvSpPr>
      <dsp:spPr>
        <a:xfrm>
          <a:off x="4016714" y="846585"/>
          <a:ext cx="3525547" cy="1101733"/>
        </a:xfrm>
        <a:prstGeom prst="rect">
          <a:avLst/>
        </a:prstGeom>
        <a:solidFill>
          <a:schemeClr val="lt1">
            <a:alpha val="4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746241" tIns="99060" rIns="99060" bIns="99060" numCol="1" spcCol="1270" anchor="ctr" anchorCtr="0">
          <a:noAutofit/>
        </a:bodyPr>
        <a:lstStyle/>
        <a:p>
          <a:pPr marL="0" lvl="0" indent="0" algn="l" defTabSz="1155700">
            <a:lnSpc>
              <a:spcPct val="90000"/>
            </a:lnSpc>
            <a:spcBef>
              <a:spcPct val="0"/>
            </a:spcBef>
            <a:spcAft>
              <a:spcPct val="35000"/>
            </a:spcAft>
            <a:buNone/>
          </a:pPr>
          <a:r>
            <a:rPr lang="en-GB" sz="2600" kern="1200" dirty="0"/>
            <a:t>Eigenvalues &gt; 1</a:t>
          </a:r>
        </a:p>
      </dsp:txBody>
      <dsp:txXfrm>
        <a:off x="4016714" y="846585"/>
        <a:ext cx="3525547" cy="1101733"/>
      </dsp:txXfrm>
    </dsp:sp>
    <dsp:sp modelId="{15125DB2-92F8-4390-A6A9-0A36A3D527FF}">
      <dsp:nvSpPr>
        <dsp:cNvPr id="0" name=""/>
        <dsp:cNvSpPr/>
      </dsp:nvSpPr>
      <dsp:spPr>
        <a:xfrm>
          <a:off x="3869816" y="687445"/>
          <a:ext cx="771213" cy="1156820"/>
        </a:xfrm>
        <a:prstGeom prst="rect">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78ACDA6-358E-4597-851F-6AA7A257CB86}">
      <dsp:nvSpPr>
        <dsp:cNvPr id="0" name=""/>
        <dsp:cNvSpPr/>
      </dsp:nvSpPr>
      <dsp:spPr>
        <a:xfrm>
          <a:off x="148435" y="2233545"/>
          <a:ext cx="3525547" cy="1101733"/>
        </a:xfrm>
        <a:prstGeom prst="rect">
          <a:avLst/>
        </a:prstGeom>
        <a:solidFill>
          <a:schemeClr val="lt1">
            <a:alpha val="4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746241" tIns="99060" rIns="99060" bIns="99060" numCol="1" spcCol="1270" anchor="ctr" anchorCtr="0">
          <a:noAutofit/>
        </a:bodyPr>
        <a:lstStyle/>
        <a:p>
          <a:pPr marL="0" lvl="0" indent="0" algn="l" defTabSz="1155700">
            <a:lnSpc>
              <a:spcPct val="90000"/>
            </a:lnSpc>
            <a:spcBef>
              <a:spcPct val="0"/>
            </a:spcBef>
            <a:spcAft>
              <a:spcPct val="35000"/>
            </a:spcAft>
            <a:buNone/>
          </a:pPr>
          <a:r>
            <a:rPr lang="en-GB" sz="2600" kern="1200" dirty="0"/>
            <a:t>Scree Plot</a:t>
          </a:r>
        </a:p>
      </dsp:txBody>
      <dsp:txXfrm>
        <a:off x="148435" y="2233545"/>
        <a:ext cx="3525547" cy="1101733"/>
      </dsp:txXfrm>
    </dsp:sp>
    <dsp:sp modelId="{BBFD8A08-4118-4C4B-A2DA-4E88B937C0B2}">
      <dsp:nvSpPr>
        <dsp:cNvPr id="0" name=""/>
        <dsp:cNvSpPr/>
      </dsp:nvSpPr>
      <dsp:spPr>
        <a:xfrm>
          <a:off x="1537" y="2074406"/>
          <a:ext cx="771213" cy="1156820"/>
        </a:xfrm>
        <a:prstGeom prst="rect">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3594296-31B5-4AA7-86B5-812A025ADC69}">
      <dsp:nvSpPr>
        <dsp:cNvPr id="0" name=""/>
        <dsp:cNvSpPr/>
      </dsp:nvSpPr>
      <dsp:spPr>
        <a:xfrm>
          <a:off x="4016714" y="2233545"/>
          <a:ext cx="3525547" cy="1101733"/>
        </a:xfrm>
        <a:prstGeom prst="rect">
          <a:avLst/>
        </a:prstGeom>
        <a:solidFill>
          <a:schemeClr val="lt1">
            <a:alpha val="4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746241" tIns="99060" rIns="99060" bIns="99060" numCol="1" spcCol="1270" anchor="ctr" anchorCtr="0">
          <a:noAutofit/>
        </a:bodyPr>
        <a:lstStyle/>
        <a:p>
          <a:pPr marL="0" lvl="0" indent="0" algn="l" defTabSz="1155700">
            <a:lnSpc>
              <a:spcPct val="90000"/>
            </a:lnSpc>
            <a:spcBef>
              <a:spcPct val="0"/>
            </a:spcBef>
            <a:spcAft>
              <a:spcPct val="35000"/>
            </a:spcAft>
            <a:buNone/>
          </a:pPr>
          <a:r>
            <a:rPr lang="en-GB" sz="2600" kern="1200" dirty="0"/>
            <a:t>Percent of Variance Explained (&gt; 60%)</a:t>
          </a:r>
        </a:p>
      </dsp:txBody>
      <dsp:txXfrm>
        <a:off x="4016714" y="2233545"/>
        <a:ext cx="3525547" cy="1101733"/>
      </dsp:txXfrm>
    </dsp:sp>
    <dsp:sp modelId="{71DE1771-0432-4F78-9C3E-CFF05228CE16}">
      <dsp:nvSpPr>
        <dsp:cNvPr id="0" name=""/>
        <dsp:cNvSpPr/>
      </dsp:nvSpPr>
      <dsp:spPr>
        <a:xfrm>
          <a:off x="3869816" y="2074406"/>
          <a:ext cx="771213" cy="1156820"/>
        </a:xfrm>
        <a:prstGeom prst="rect">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8BB6AB3-576B-4500-A826-C23E205A728E}">
      <dsp:nvSpPr>
        <dsp:cNvPr id="0" name=""/>
        <dsp:cNvSpPr/>
      </dsp:nvSpPr>
      <dsp:spPr>
        <a:xfrm>
          <a:off x="0" y="0"/>
          <a:ext cx="6035040" cy="88499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marR="0" lvl="0" indent="0" algn="l" defTabSz="914400" eaLnBrk="1" fontAlgn="auto" latinLnBrk="0" hangingPunct="1">
            <a:lnSpc>
              <a:spcPct val="100000"/>
            </a:lnSpc>
            <a:spcBef>
              <a:spcPct val="0"/>
            </a:spcBef>
            <a:spcAft>
              <a:spcPts val="0"/>
            </a:spcAft>
            <a:buClrTx/>
            <a:buSzTx/>
            <a:buFontTx/>
            <a:buNone/>
            <a:tabLst/>
            <a:defRPr/>
          </a:pPr>
          <a:r>
            <a:rPr lang="en-US" sz="1800" kern="1200" dirty="0"/>
            <a:t>Should factor analysis be applied to the data?</a:t>
          </a:r>
        </a:p>
      </dsp:txBody>
      <dsp:txXfrm>
        <a:off x="25921" y="25921"/>
        <a:ext cx="5005273" cy="833157"/>
      </dsp:txXfrm>
    </dsp:sp>
    <dsp:sp modelId="{890A8327-148C-4B0E-AB5B-5BA49EDA2D20}">
      <dsp:nvSpPr>
        <dsp:cNvPr id="0" name=""/>
        <dsp:cNvSpPr/>
      </dsp:nvSpPr>
      <dsp:spPr>
        <a:xfrm>
          <a:off x="505434" y="1045908"/>
          <a:ext cx="6035040" cy="88499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Which extraction method should be used?</a:t>
          </a:r>
        </a:p>
      </dsp:txBody>
      <dsp:txXfrm>
        <a:off x="531355" y="1071829"/>
        <a:ext cx="4902513" cy="833157"/>
      </dsp:txXfrm>
    </dsp:sp>
    <dsp:sp modelId="{716540B7-A4DC-4724-BE4F-92F7C5CD2840}">
      <dsp:nvSpPr>
        <dsp:cNvPr id="0" name=""/>
        <dsp:cNvSpPr/>
      </dsp:nvSpPr>
      <dsp:spPr>
        <a:xfrm>
          <a:off x="1003325" y="2091817"/>
          <a:ext cx="6035040" cy="88499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How many factors should be retained in solution?</a:t>
          </a:r>
        </a:p>
      </dsp:txBody>
      <dsp:txXfrm>
        <a:off x="1029246" y="2117738"/>
        <a:ext cx="4910057" cy="833157"/>
      </dsp:txXfrm>
    </dsp:sp>
    <dsp:sp modelId="{15953FDC-4FC6-43BB-9787-FA980E080B48}">
      <dsp:nvSpPr>
        <dsp:cNvPr id="0" name=""/>
        <dsp:cNvSpPr/>
      </dsp:nvSpPr>
      <dsp:spPr>
        <a:xfrm>
          <a:off x="1508759" y="3137725"/>
          <a:ext cx="6035040" cy="884999"/>
        </a:xfrm>
        <a:prstGeom prst="roundRect">
          <a:avLst>
            <a:gd name="adj" fmla="val 10000"/>
          </a:avLst>
        </a:prstGeom>
        <a:solidFill>
          <a:schemeClr val="accent1"/>
        </a:solidFill>
        <a:ln w="12700" cap="flat" cmpd="sng" algn="ctr">
          <a:solidFill>
            <a:schemeClr val="bg2"/>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solidFill>
                <a:schemeClr val="bg1"/>
              </a:solidFill>
            </a:rPr>
            <a:t>Should the initial solution be rotated, and if so, using what rotation scheme?</a:t>
          </a:r>
        </a:p>
      </dsp:txBody>
      <dsp:txXfrm>
        <a:off x="1534680" y="3163646"/>
        <a:ext cx="4902513" cy="833157"/>
      </dsp:txXfrm>
    </dsp:sp>
    <dsp:sp modelId="{CE166A5D-A5EA-4260-8ECA-3D7C56C62EB3}">
      <dsp:nvSpPr>
        <dsp:cNvPr id="0" name=""/>
        <dsp:cNvSpPr/>
      </dsp:nvSpPr>
      <dsp:spPr>
        <a:xfrm>
          <a:off x="5459790" y="677829"/>
          <a:ext cx="575249" cy="575249"/>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endParaRPr lang="en-US" sz="2800" kern="1200" dirty="0"/>
        </a:p>
      </dsp:txBody>
      <dsp:txXfrm>
        <a:off x="5589221" y="677829"/>
        <a:ext cx="316387" cy="432875"/>
      </dsp:txXfrm>
    </dsp:sp>
    <dsp:sp modelId="{5CCE6772-B0DD-4524-803E-28ECB56A1609}">
      <dsp:nvSpPr>
        <dsp:cNvPr id="0" name=""/>
        <dsp:cNvSpPr/>
      </dsp:nvSpPr>
      <dsp:spPr>
        <a:xfrm>
          <a:off x="5965224" y="1723737"/>
          <a:ext cx="575249" cy="575249"/>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endParaRPr lang="en-US" sz="2800" kern="1200" dirty="0"/>
        </a:p>
      </dsp:txBody>
      <dsp:txXfrm>
        <a:off x="6094655" y="1723737"/>
        <a:ext cx="316387" cy="432875"/>
      </dsp:txXfrm>
    </dsp:sp>
    <dsp:sp modelId="{124BAC3A-3CF8-4CCB-A2F2-8D197D45CD03}">
      <dsp:nvSpPr>
        <dsp:cNvPr id="0" name=""/>
        <dsp:cNvSpPr/>
      </dsp:nvSpPr>
      <dsp:spPr>
        <a:xfrm>
          <a:off x="6463115" y="2769646"/>
          <a:ext cx="575249" cy="575249"/>
        </a:xfrm>
        <a:prstGeom prst="downArrow">
          <a:avLst>
            <a:gd name="adj1" fmla="val 55000"/>
            <a:gd name="adj2" fmla="val 45000"/>
          </a:avLst>
        </a:prstGeom>
        <a:solidFill>
          <a:schemeClr val="tx2">
            <a:lumMod val="20000"/>
            <a:lumOff val="8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endParaRPr lang="en-US" sz="2800" kern="1200" dirty="0">
            <a:noFill/>
          </a:endParaRPr>
        </a:p>
      </dsp:txBody>
      <dsp:txXfrm>
        <a:off x="6592546" y="2769646"/>
        <a:ext cx="316387" cy="432875"/>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4.xml><?xml version="1.0" encoding="utf-8"?>
<dgm:layoutDef xmlns:dgm="http://schemas.openxmlformats.org/drawingml/2006/diagram" xmlns:a="http://schemas.openxmlformats.org/drawingml/2006/main" uniqueId="urn:microsoft.com/office/officeart/2008/layout/PictureStrips">
  <dgm:title val=""/>
  <dgm:desc val=""/>
  <dgm:catLst>
    <dgm:cat type="list" pri="12500"/>
    <dgm:cat type="picture" pri="13000"/>
    <dgm:cat type="pictureconvert" pri="13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40" srcId="0" destId="10" srcOrd="0" destOrd="0"/>
        <dgm:cxn modelId="50" srcId="0" destId="20" srcOrd="1" destOrd="0"/>
        <dgm:cxn modelId="60" srcId="0" destId="30" srcOrd="2" destOrd="0"/>
        <dgm:cxn modelId="70" srcId="0" destId="40" srcOrd="2" destOrd="0"/>
      </dgm:cxnLst>
      <dgm:bg/>
      <dgm:whole/>
    </dgm:dataModel>
  </dgm:clrData>
  <dgm:layoutNode name="Name0">
    <dgm:varLst>
      <dgm:dir/>
      <dgm:resizeHandles val="exact"/>
    </dgm:varLst>
    <dgm:choose name="Name1">
      <dgm:if name="Name2" func="var" arg="dir" op="equ" val="norm">
        <dgm:alg type="snake">
          <dgm:param type="off" val="ctr"/>
        </dgm:alg>
      </dgm:if>
      <dgm:else name="Name3">
        <dgm:alg type="snake">
          <dgm:param type="off" val="ctr"/>
          <dgm:param type="grDir" val="tR"/>
        </dgm:alg>
      </dgm:else>
    </dgm:choose>
    <dgm:shape xmlns:r="http://schemas.openxmlformats.org/officeDocument/2006/relationships" r:blip="">
      <dgm:adjLst/>
    </dgm:shape>
    <dgm:constrLst>
      <dgm:constr type="primFontSz" for="des" ptType="node" op="equ" val="65"/>
      <dgm:constr type="w" for="ch" forName="composite" refType="w"/>
      <dgm:constr type="h" for="ch" forName="composite" refType="h"/>
      <dgm:constr type="sp" refType="h" refFor="ch" refForName="composite" op="equ" fact="0.1"/>
      <dgm:constr type="h" for="ch" forName="sibTrans" refType="h" refFor="ch" refForName="composite" op="equ" fact="0.1"/>
      <dgm:constr type="w" for="ch" forName="sibTrans" refType="h" refFor="ch" refForName="sibTrans" op="equ"/>
    </dgm:constrLst>
    <dgm:forEach name="nodesForEach" axis="ch" ptType="node">
      <dgm:layoutNode name="composite">
        <dgm:alg type="composite">
          <dgm:param type="ar" val="3"/>
        </dgm:alg>
        <dgm:shape xmlns:r="http://schemas.openxmlformats.org/officeDocument/2006/relationships" r:blip="">
          <dgm:adjLst/>
        </dgm:shape>
        <dgm:choose name="Name4">
          <dgm:if name="Name5" func="var" arg="dir" op="equ" val="norm">
            <dgm:constrLst>
              <dgm:constr type="l" for="ch" forName="rect1" refType="w" fact="0.04"/>
              <dgm:constr type="t" for="ch" forName="rect1" refType="h" fact="0.13"/>
              <dgm:constr type="w" for="ch" forName="rect1" refType="w" fact="0.96"/>
              <dgm:constr type="h" for="ch" forName="rect1" refType="h" fact="0.9"/>
              <dgm:constr type="l" for="ch" forName="rect2" refType="w" fact="0"/>
              <dgm:constr type="t" for="ch" forName="rect2" refType="h" fact="0"/>
              <dgm:constr type="w" for="ch" forName="rect2" refType="w" fact="0.21"/>
              <dgm:constr type="h" for="ch" forName="rect2" refType="w" fact="0.315"/>
            </dgm:constrLst>
          </dgm:if>
          <dgm:else name="Name6">
            <dgm:constrLst>
              <dgm:constr type="l" for="ch" forName="rect1" refType="w" fact="0"/>
              <dgm:constr type="t" for="ch" forName="rect1" refType="h" fact="0.13"/>
              <dgm:constr type="w" for="ch" forName="rect1" refType="w" fact="0.96"/>
              <dgm:constr type="h" for="ch" forName="rect1" refType="h" fact="0.9"/>
              <dgm:constr type="l" for="ch" forName="rect2" refType="w" fact="0.79"/>
              <dgm:constr type="t" for="ch" forName="rect2" refType="h" fact="0"/>
              <dgm:constr type="w" for="ch" forName="rect2" refType="w" fact="0.21"/>
              <dgm:constr type="h" for="ch" forName="rect2" refType="w" fact="0.315"/>
            </dgm:constrLst>
          </dgm:else>
        </dgm:choose>
        <dgm:layoutNode name="rect1" styleLbl="trAlignAcc1">
          <dgm:varLst>
            <dgm:bulletEnabled val="1"/>
          </dgm:varLst>
          <dgm:alg type="tx">
            <dgm:param type="parTxLTRAlign" val="l"/>
          </dgm:alg>
          <dgm:shape xmlns:r="http://schemas.openxmlformats.org/officeDocument/2006/relationships" type="rect" r:blip="">
            <dgm:adjLst/>
          </dgm:shape>
          <dgm:presOf axis="desOrSelf" ptType="node"/>
          <dgm:choose name="Name7">
            <dgm:if name="Name8" func="var" arg="dir" op="equ" val="norm">
              <dgm:constrLst>
                <dgm:constr type="lMarg" refType="w" fact="0.6"/>
                <dgm:constr type="rMarg" refType="primFontSz" fact="0.3"/>
                <dgm:constr type="tMarg" refType="primFontSz" fact="0.3"/>
                <dgm:constr type="bMarg" refType="primFontSz" fact="0.3"/>
              </dgm:constrLst>
            </dgm:if>
            <dgm:else name="Name9">
              <dgm:constrLst>
                <dgm:constr type="lMarg" refType="primFontSz" fact="0.3"/>
                <dgm:constr type="rMarg" refType="w" fact="0.6"/>
                <dgm:constr type="tMarg" refType="primFontSz" fact="0.3"/>
                <dgm:constr type="bMarg" refType="primFontSz" fact="0.3"/>
              </dgm:constrLst>
            </dgm:else>
          </dgm:choose>
          <dgm:ruleLst>
            <dgm:rule type="primFontSz" val="5" fact="NaN" max="NaN"/>
          </dgm:ruleLst>
        </dgm:layoutNode>
        <dgm:layoutNode name="rect2" styleLbl="fgImgPlace1">
          <dgm:alg type="sp"/>
          <dgm:shape xmlns:r="http://schemas.openxmlformats.org/officeDocument/2006/relationships" type="rect" r:blip="" blipPhldr="1">
            <dgm:adjLst/>
          </dgm:shape>
          <dgm:presOf/>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6.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8.xml><?xml version="1.0" encoding="utf-8"?>
<dgm:layoutDef xmlns:dgm="http://schemas.openxmlformats.org/drawingml/2006/diagram" xmlns:a="http://schemas.openxmlformats.org/drawingml/2006/main" uniqueId="urn:microsoft.com/office/officeart/2008/layout/PictureStrips">
  <dgm:title val=""/>
  <dgm:desc val=""/>
  <dgm:catLst>
    <dgm:cat type="list" pri="12500"/>
    <dgm:cat type="picture" pri="13000"/>
    <dgm:cat type="pictureconvert" pri="13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40" srcId="0" destId="10" srcOrd="0" destOrd="0"/>
        <dgm:cxn modelId="50" srcId="0" destId="20" srcOrd="1" destOrd="0"/>
        <dgm:cxn modelId="60" srcId="0" destId="30" srcOrd="2" destOrd="0"/>
        <dgm:cxn modelId="70" srcId="0" destId="40" srcOrd="2" destOrd="0"/>
      </dgm:cxnLst>
      <dgm:bg/>
      <dgm:whole/>
    </dgm:dataModel>
  </dgm:clrData>
  <dgm:layoutNode name="Name0">
    <dgm:varLst>
      <dgm:dir/>
      <dgm:resizeHandles val="exact"/>
    </dgm:varLst>
    <dgm:choose name="Name1">
      <dgm:if name="Name2" func="var" arg="dir" op="equ" val="norm">
        <dgm:alg type="snake">
          <dgm:param type="off" val="ctr"/>
        </dgm:alg>
      </dgm:if>
      <dgm:else name="Name3">
        <dgm:alg type="snake">
          <dgm:param type="off" val="ctr"/>
          <dgm:param type="grDir" val="tR"/>
        </dgm:alg>
      </dgm:else>
    </dgm:choose>
    <dgm:shape xmlns:r="http://schemas.openxmlformats.org/officeDocument/2006/relationships" r:blip="">
      <dgm:adjLst/>
    </dgm:shape>
    <dgm:constrLst>
      <dgm:constr type="primFontSz" for="des" ptType="node" op="equ" val="65"/>
      <dgm:constr type="w" for="ch" forName="composite" refType="w"/>
      <dgm:constr type="h" for="ch" forName="composite" refType="h"/>
      <dgm:constr type="sp" refType="h" refFor="ch" refForName="composite" op="equ" fact="0.1"/>
      <dgm:constr type="h" for="ch" forName="sibTrans" refType="h" refFor="ch" refForName="composite" op="equ" fact="0.1"/>
      <dgm:constr type="w" for="ch" forName="sibTrans" refType="h" refFor="ch" refForName="sibTrans" op="equ"/>
    </dgm:constrLst>
    <dgm:forEach name="nodesForEach" axis="ch" ptType="node">
      <dgm:layoutNode name="composite">
        <dgm:alg type="composite">
          <dgm:param type="ar" val="3"/>
        </dgm:alg>
        <dgm:shape xmlns:r="http://schemas.openxmlformats.org/officeDocument/2006/relationships" r:blip="">
          <dgm:adjLst/>
        </dgm:shape>
        <dgm:choose name="Name4">
          <dgm:if name="Name5" func="var" arg="dir" op="equ" val="norm">
            <dgm:constrLst>
              <dgm:constr type="l" for="ch" forName="rect1" refType="w" fact="0.04"/>
              <dgm:constr type="t" for="ch" forName="rect1" refType="h" fact="0.13"/>
              <dgm:constr type="w" for="ch" forName="rect1" refType="w" fact="0.96"/>
              <dgm:constr type="h" for="ch" forName="rect1" refType="h" fact="0.9"/>
              <dgm:constr type="l" for="ch" forName="rect2" refType="w" fact="0"/>
              <dgm:constr type="t" for="ch" forName="rect2" refType="h" fact="0"/>
              <dgm:constr type="w" for="ch" forName="rect2" refType="w" fact="0.21"/>
              <dgm:constr type="h" for="ch" forName="rect2" refType="w" fact="0.315"/>
            </dgm:constrLst>
          </dgm:if>
          <dgm:else name="Name6">
            <dgm:constrLst>
              <dgm:constr type="l" for="ch" forName="rect1" refType="w" fact="0"/>
              <dgm:constr type="t" for="ch" forName="rect1" refType="h" fact="0.13"/>
              <dgm:constr type="w" for="ch" forName="rect1" refType="w" fact="0.96"/>
              <dgm:constr type="h" for="ch" forName="rect1" refType="h" fact="0.9"/>
              <dgm:constr type="l" for="ch" forName="rect2" refType="w" fact="0.79"/>
              <dgm:constr type="t" for="ch" forName="rect2" refType="h" fact="0"/>
              <dgm:constr type="w" for="ch" forName="rect2" refType="w" fact="0.21"/>
              <dgm:constr type="h" for="ch" forName="rect2" refType="w" fact="0.315"/>
            </dgm:constrLst>
          </dgm:else>
        </dgm:choose>
        <dgm:layoutNode name="rect1" styleLbl="trAlignAcc1">
          <dgm:varLst>
            <dgm:bulletEnabled val="1"/>
          </dgm:varLst>
          <dgm:alg type="tx">
            <dgm:param type="parTxLTRAlign" val="l"/>
          </dgm:alg>
          <dgm:shape xmlns:r="http://schemas.openxmlformats.org/officeDocument/2006/relationships" type="rect" r:blip="">
            <dgm:adjLst/>
          </dgm:shape>
          <dgm:presOf axis="desOrSelf" ptType="node"/>
          <dgm:choose name="Name7">
            <dgm:if name="Name8" func="var" arg="dir" op="equ" val="norm">
              <dgm:constrLst>
                <dgm:constr type="lMarg" refType="w" fact="0.6"/>
                <dgm:constr type="rMarg" refType="primFontSz" fact="0.3"/>
                <dgm:constr type="tMarg" refType="primFontSz" fact="0.3"/>
                <dgm:constr type="bMarg" refType="primFontSz" fact="0.3"/>
              </dgm:constrLst>
            </dgm:if>
            <dgm:else name="Name9">
              <dgm:constrLst>
                <dgm:constr type="lMarg" refType="primFontSz" fact="0.3"/>
                <dgm:constr type="rMarg" refType="w" fact="0.6"/>
                <dgm:constr type="tMarg" refType="primFontSz" fact="0.3"/>
                <dgm:constr type="bMarg" refType="primFontSz" fact="0.3"/>
              </dgm:constrLst>
            </dgm:else>
          </dgm:choose>
          <dgm:ruleLst>
            <dgm:rule type="primFontSz" val="5" fact="NaN" max="NaN"/>
          </dgm:ruleLst>
        </dgm:layoutNode>
        <dgm:layoutNode name="rect2" styleLbl="fgImgPlace1">
          <dgm:alg type="sp"/>
          <dgm:shape xmlns:r="http://schemas.openxmlformats.org/officeDocument/2006/relationships" type="rect" r:blip="" blipPhldr="1">
            <dgm:adjLst/>
          </dgm:shape>
          <dgm:presOf/>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412C1D5-5A4B-4F4B-9C77-2A61249023A2}" type="datetimeFigureOut">
              <a:rPr lang="en-GB" smtClean="0"/>
              <a:t>25/10/2020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ED70424-A87B-45F2-BBDC-1DB927F5D611}" type="slidenum">
              <a:rPr lang="en-GB" smtClean="0"/>
              <a:t>‹#›</a:t>
            </a:fld>
            <a:endParaRPr lang="en-GB"/>
          </a:p>
        </p:txBody>
      </p:sp>
    </p:spTree>
    <p:extLst>
      <p:ext uri="{BB962C8B-B14F-4D97-AF65-F5344CB8AC3E}">
        <p14:creationId xmlns:p14="http://schemas.microsoft.com/office/powerpoint/2010/main" val="35902228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“Rotation” – mathematical transformation on the solution to enhance interpretation</a:t>
            </a:r>
          </a:p>
          <a:p>
            <a:pPr lvl="0"/>
            <a:endParaRPr lang="en-US" sz="1200" kern="1200" dirty="0">
              <a:solidFill>
                <a:schemeClr val="tx1"/>
              </a:solidFill>
              <a:latin typeface="+mn-lt"/>
              <a:ea typeface="+mn-ea"/>
              <a:cs typeface="+mn-cs"/>
            </a:endParaRPr>
          </a:p>
          <a:p>
            <a:pPr lvl="0"/>
            <a:r>
              <a:rPr lang="en-US" sz="1200" kern="1200" dirty="0">
                <a:solidFill>
                  <a:schemeClr val="tx1"/>
                </a:solidFill>
                <a:latin typeface="+mn-lt"/>
                <a:ea typeface="+mn-ea"/>
                <a:cs typeface="+mn-cs"/>
              </a:rPr>
              <a:t>By rotating</a:t>
            </a:r>
            <a:r>
              <a:rPr lang="en-US" sz="1200" kern="1200" baseline="0" dirty="0">
                <a:solidFill>
                  <a:schemeClr val="tx1"/>
                </a:solidFill>
                <a:latin typeface="+mn-lt"/>
                <a:ea typeface="+mn-ea"/>
                <a:cs typeface="+mn-cs"/>
              </a:rPr>
              <a:t> the factors:</a:t>
            </a:r>
          </a:p>
          <a:p>
            <a:pPr marL="228600" lvl="0" indent="-228600">
              <a:buFont typeface="Arial" panose="020B0604020202020204" pitchFamily="34" charset="0"/>
              <a:buChar char="•"/>
            </a:pPr>
            <a:r>
              <a:rPr lang="en-US" sz="1200" kern="1200" baseline="0" dirty="0">
                <a:solidFill>
                  <a:schemeClr val="tx1"/>
                </a:solidFill>
                <a:latin typeface="+mn-lt"/>
                <a:ea typeface="+mn-ea"/>
                <a:cs typeface="+mn-cs"/>
              </a:rPr>
              <a:t>We would like each factor to have nonzero, or significant, loadings or coefficients for only some of the variables. </a:t>
            </a:r>
          </a:p>
          <a:p>
            <a:pPr marL="228600" lvl="0" indent="-228600">
              <a:buFont typeface="Arial" panose="020B0604020202020204" pitchFamily="34" charset="0"/>
              <a:buChar char="•"/>
            </a:pPr>
            <a:r>
              <a:rPr lang="en-US" sz="1200" kern="1200" baseline="0" dirty="0">
                <a:solidFill>
                  <a:schemeClr val="tx1"/>
                </a:solidFill>
                <a:latin typeface="+mn-lt"/>
                <a:ea typeface="+mn-ea"/>
                <a:cs typeface="+mn-cs"/>
              </a:rPr>
              <a:t>We would like each variable to have nonzero or significant loadings with only a few factors, if possible with only one. </a:t>
            </a:r>
          </a:p>
          <a:p>
            <a:pPr marL="228600" lvl="0" indent="-228600">
              <a:buFont typeface="Arial" panose="020B0604020202020204" pitchFamily="34" charset="0"/>
              <a:buChar char="•"/>
            </a:pPr>
            <a:r>
              <a:rPr lang="en-US" sz="1200" kern="1200" baseline="0" dirty="0">
                <a:solidFill>
                  <a:schemeClr val="tx1"/>
                </a:solidFill>
                <a:latin typeface="+mn-lt"/>
                <a:ea typeface="+mn-ea"/>
                <a:cs typeface="+mn-cs"/>
              </a:rPr>
              <a:t>This is shown by falling close to one </a:t>
            </a:r>
            <a:r>
              <a:rPr lang="en-US" sz="1200" kern="1200" baseline="0" dirty="0" err="1">
                <a:solidFill>
                  <a:schemeClr val="tx1"/>
                </a:solidFill>
                <a:latin typeface="+mn-lt"/>
                <a:ea typeface="+mn-ea"/>
                <a:cs typeface="+mn-cs"/>
              </a:rPr>
              <a:t>axix</a:t>
            </a:r>
            <a:r>
              <a:rPr lang="en-US" sz="1200" kern="1200" baseline="0" dirty="0">
                <a:solidFill>
                  <a:schemeClr val="tx1"/>
                </a:solidFill>
                <a:latin typeface="+mn-lt"/>
                <a:ea typeface="+mn-ea"/>
                <a:cs typeface="+mn-cs"/>
              </a:rPr>
              <a:t>.</a:t>
            </a:r>
            <a:endParaRPr lang="en-US" sz="1200"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21613D2A-ECC4-4726-A902-01D6248A7260}" type="slidenum">
              <a:rPr lang="en-US" smtClean="0"/>
              <a:pPr/>
              <a:t>2</a:t>
            </a:fld>
            <a:endParaRPr lang="en-US" dirty="0"/>
          </a:p>
        </p:txBody>
      </p:sp>
    </p:spTree>
    <p:extLst>
      <p:ext uri="{BB962C8B-B14F-4D97-AF65-F5344CB8AC3E}">
        <p14:creationId xmlns:p14="http://schemas.microsoft.com/office/powerpoint/2010/main" val="27003755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Arial" panose="020B0604020202020204" pitchFamily="34" charset="0"/>
              <a:buChar char="•"/>
            </a:pPr>
            <a:r>
              <a:rPr lang="en-GB" dirty="0"/>
              <a:t>Construct validity refers to the degree to which inferences can legitimately be made from the operationalisations in your study to the theoretical constructs on which those operationalisations were based. </a:t>
            </a:r>
          </a:p>
          <a:p>
            <a:pPr marL="228600" indent="-228600">
              <a:buFont typeface="Arial" panose="020B0604020202020204" pitchFamily="34" charset="0"/>
              <a:buChar char="•"/>
            </a:pPr>
            <a:r>
              <a:rPr lang="en-GB" dirty="0"/>
              <a:t>Construct validity assesses the nature of the underlying variable or construct measured by the scale, but examining the scale’s convergent and discriminant validity.</a:t>
            </a:r>
          </a:p>
        </p:txBody>
      </p:sp>
      <p:sp>
        <p:nvSpPr>
          <p:cNvPr id="4" name="Slide Number Placeholder 3"/>
          <p:cNvSpPr>
            <a:spLocks noGrp="1"/>
          </p:cNvSpPr>
          <p:nvPr>
            <p:ph type="sldNum" sz="quarter" idx="10"/>
          </p:nvPr>
        </p:nvSpPr>
        <p:spPr/>
        <p:txBody>
          <a:bodyPr/>
          <a:lstStyle/>
          <a:p>
            <a:fld id="{21613D2A-ECC4-4726-A902-01D6248A7260}" type="slidenum">
              <a:rPr lang="en-US" smtClean="0"/>
              <a:pPr/>
              <a:t>11</a:t>
            </a:fld>
            <a:endParaRPr lang="en-US" dirty="0"/>
          </a:p>
        </p:txBody>
      </p:sp>
    </p:spTree>
    <p:extLst>
      <p:ext uri="{BB962C8B-B14F-4D97-AF65-F5344CB8AC3E}">
        <p14:creationId xmlns:p14="http://schemas.microsoft.com/office/powerpoint/2010/main" val="34932913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342900" indent="-342900">
              <a:buFont typeface="Arial" panose="020B0604020202020204" pitchFamily="34" charset="0"/>
              <a:buChar char="•"/>
            </a:pPr>
            <a:r>
              <a:rPr lang="en-GB" dirty="0"/>
              <a:t>Anal</a:t>
            </a:r>
            <a:r>
              <a:rPr lang="en-GB" dirty="0">
                <a:sym typeface="Wingdings" panose="05000000000000000000" pitchFamily="2" charset="2"/>
              </a:rPr>
              <a:t> </a:t>
            </a:r>
            <a:r>
              <a:rPr lang="en-GB" dirty="0" err="1">
                <a:sym typeface="Wingdings" panose="05000000000000000000" pitchFamily="2" charset="2"/>
              </a:rPr>
              <a:t>Dimen</a:t>
            </a:r>
            <a:r>
              <a:rPr lang="en-GB" dirty="0">
                <a:sym typeface="Wingdings" panose="05000000000000000000" pitchFamily="2" charset="2"/>
              </a:rPr>
              <a:t> Red Factor  </a:t>
            </a:r>
            <a:r>
              <a:rPr lang="en-GB" dirty="0" err="1">
                <a:sym typeface="Wingdings" panose="05000000000000000000" pitchFamily="2" charset="2"/>
              </a:rPr>
              <a:t>Roatation</a:t>
            </a:r>
            <a:r>
              <a:rPr lang="en-GB" dirty="0">
                <a:sym typeface="Wingdings" panose="05000000000000000000" pitchFamily="2" charset="2"/>
              </a:rPr>
              <a:t> –’tick’ </a:t>
            </a:r>
            <a:r>
              <a:rPr lang="en-GB" dirty="0" err="1">
                <a:sym typeface="Wingdings" panose="05000000000000000000" pitchFamily="2" charset="2"/>
              </a:rPr>
              <a:t>Varimax</a:t>
            </a:r>
            <a:r>
              <a:rPr lang="en-GB" dirty="0">
                <a:sym typeface="Wingdings" panose="05000000000000000000" pitchFamily="2" charset="2"/>
              </a:rPr>
              <a:t>; ‘tick’ Loading Plots  Extraction (UNTICK)  Cont.  OK</a:t>
            </a:r>
            <a:endParaRPr lang="en-GB" dirty="0"/>
          </a:p>
          <a:p>
            <a:pPr marL="342900" indent="-342900">
              <a:buFont typeface="Arial" panose="020B0604020202020204" pitchFamily="34" charset="0"/>
              <a:buChar char="•"/>
            </a:pPr>
            <a:r>
              <a:rPr lang="en-GB" dirty="0"/>
              <a:t>Convergent validity means that the variables within a single factor are highly correlated. This is evident by the factor loadings. </a:t>
            </a:r>
          </a:p>
          <a:p>
            <a:pPr marL="342900" indent="-342900">
              <a:buFont typeface="Arial" panose="020B0604020202020204" pitchFamily="34" charset="0"/>
              <a:buChar char="•"/>
            </a:pPr>
            <a:r>
              <a:rPr lang="en-GB" dirty="0"/>
              <a:t>Sufficient/significant loadings depend on the sample size of your dataset. The table below outlines the thresholds for sufficient/significant factor loadings. Generally, the smaller the sample size, the higher the required loading. </a:t>
            </a:r>
          </a:p>
          <a:p>
            <a:pPr marL="800100" marR="0" lvl="1"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b="0" i="0" u="none" strike="noStrike" kern="1200" dirty="0">
                <a:solidFill>
                  <a:schemeClr val="tx1"/>
                </a:solidFill>
                <a:effectLst/>
              </a:rPr>
              <a:t>Sample size: 50     Sufficient</a:t>
            </a:r>
            <a:r>
              <a:rPr lang="en-GB" b="0" i="0" u="none" strike="noStrike" kern="1200" baseline="0" dirty="0">
                <a:solidFill>
                  <a:schemeClr val="tx1"/>
                </a:solidFill>
                <a:effectLst/>
              </a:rPr>
              <a:t> Factor Loading: 0.75</a:t>
            </a:r>
          </a:p>
          <a:p>
            <a:pPr marL="800100" marR="0" lvl="1"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b="0" i="0" u="none" strike="noStrike" kern="1200" dirty="0">
                <a:solidFill>
                  <a:schemeClr val="tx1"/>
                </a:solidFill>
                <a:effectLst/>
              </a:rPr>
              <a:t>Sample size: 60     Sufficient</a:t>
            </a:r>
            <a:r>
              <a:rPr lang="en-GB" b="0" i="0" u="none" strike="noStrike" kern="1200" baseline="0" dirty="0">
                <a:solidFill>
                  <a:schemeClr val="tx1"/>
                </a:solidFill>
                <a:effectLst/>
              </a:rPr>
              <a:t> Factor Loading: 0.70</a:t>
            </a:r>
          </a:p>
          <a:p>
            <a:pPr marL="800100" marR="0" lvl="1"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b="0" i="0" u="none" strike="noStrike" kern="1200" dirty="0">
                <a:solidFill>
                  <a:schemeClr val="tx1"/>
                </a:solidFill>
                <a:effectLst/>
              </a:rPr>
              <a:t>Sample size: 70     Sufficient</a:t>
            </a:r>
            <a:r>
              <a:rPr lang="en-GB" b="0" i="0" u="none" strike="noStrike" kern="1200" baseline="0" dirty="0">
                <a:solidFill>
                  <a:schemeClr val="tx1"/>
                </a:solidFill>
                <a:effectLst/>
              </a:rPr>
              <a:t> Factor Loading: 0.65</a:t>
            </a:r>
          </a:p>
          <a:p>
            <a:pPr marL="800100" marR="0" lvl="1"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b="0" i="0" u="none" strike="noStrike" kern="1200" dirty="0">
                <a:solidFill>
                  <a:schemeClr val="tx1"/>
                </a:solidFill>
                <a:effectLst/>
              </a:rPr>
              <a:t>Sample size: 85     Sufficient</a:t>
            </a:r>
            <a:r>
              <a:rPr lang="en-GB" b="0" i="0" u="none" strike="noStrike" kern="1200" baseline="0" dirty="0">
                <a:solidFill>
                  <a:schemeClr val="tx1"/>
                </a:solidFill>
                <a:effectLst/>
              </a:rPr>
              <a:t> Factor Loading: 0.60</a:t>
            </a:r>
          </a:p>
          <a:p>
            <a:pPr marL="800100" marR="0" lvl="1"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b="0" i="0" u="none" strike="noStrike" kern="1200" dirty="0">
                <a:solidFill>
                  <a:schemeClr val="tx1"/>
                </a:solidFill>
                <a:effectLst/>
              </a:rPr>
              <a:t>Sample size: 100    Sufficient</a:t>
            </a:r>
            <a:r>
              <a:rPr lang="en-GB" b="0" i="0" u="none" strike="noStrike" kern="1200" baseline="0" dirty="0">
                <a:solidFill>
                  <a:schemeClr val="tx1"/>
                </a:solidFill>
                <a:effectLst/>
              </a:rPr>
              <a:t> Factor Loading: 0.55</a:t>
            </a:r>
          </a:p>
          <a:p>
            <a:pPr marL="800100" marR="0" lvl="1"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b="0" i="0" u="none" strike="noStrike" kern="1200" dirty="0">
                <a:solidFill>
                  <a:schemeClr val="tx1"/>
                </a:solidFill>
                <a:effectLst/>
              </a:rPr>
              <a:t>Sample size: 120    Sufficient</a:t>
            </a:r>
            <a:r>
              <a:rPr lang="en-GB" b="0" i="0" u="none" strike="noStrike" kern="1200" baseline="0" dirty="0">
                <a:solidFill>
                  <a:schemeClr val="tx1"/>
                </a:solidFill>
                <a:effectLst/>
              </a:rPr>
              <a:t> Factor Loading: 0.50</a:t>
            </a:r>
          </a:p>
          <a:p>
            <a:pPr marL="800100" marR="0" lvl="1"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b="0" i="0" u="none" strike="noStrike" kern="1200" dirty="0">
                <a:solidFill>
                  <a:schemeClr val="tx1"/>
                </a:solidFill>
                <a:effectLst/>
              </a:rPr>
              <a:t>Sample size: 150    Sufficient</a:t>
            </a:r>
            <a:r>
              <a:rPr lang="en-GB" b="0" i="0" u="none" strike="noStrike" kern="1200" baseline="0" dirty="0">
                <a:solidFill>
                  <a:schemeClr val="tx1"/>
                </a:solidFill>
                <a:effectLst/>
              </a:rPr>
              <a:t> Factor Loading: 0.45</a:t>
            </a:r>
          </a:p>
          <a:p>
            <a:pPr marL="800100" marR="0" lvl="1"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b="0" i="0" u="none" strike="noStrike" kern="1200" dirty="0">
                <a:solidFill>
                  <a:schemeClr val="tx1"/>
                </a:solidFill>
                <a:effectLst/>
              </a:rPr>
              <a:t>Sample size: 200    Sufficient</a:t>
            </a:r>
            <a:r>
              <a:rPr lang="en-GB" b="0" i="0" u="none" strike="noStrike" kern="1200" baseline="0" dirty="0">
                <a:solidFill>
                  <a:schemeClr val="tx1"/>
                </a:solidFill>
                <a:effectLst/>
              </a:rPr>
              <a:t> Factor Loading: 0.40</a:t>
            </a:r>
          </a:p>
          <a:p>
            <a:pPr marL="800100" marR="0" lvl="1"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b="0" i="0" u="none" strike="noStrike" kern="1200" dirty="0">
                <a:solidFill>
                  <a:schemeClr val="tx1"/>
                </a:solidFill>
                <a:effectLst/>
              </a:rPr>
              <a:t>Sample size: 250    Sufficient</a:t>
            </a:r>
            <a:r>
              <a:rPr lang="en-GB" b="0" i="0" u="none" strike="noStrike" kern="1200" baseline="0" dirty="0">
                <a:solidFill>
                  <a:schemeClr val="tx1"/>
                </a:solidFill>
                <a:effectLst/>
              </a:rPr>
              <a:t> Factor Loading: 0.35</a:t>
            </a:r>
          </a:p>
          <a:p>
            <a:pPr marL="800100" marR="0" lvl="1"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b="0" i="0" u="none" strike="noStrike" kern="1200" dirty="0">
                <a:solidFill>
                  <a:schemeClr val="tx1"/>
                </a:solidFill>
                <a:effectLst/>
              </a:rPr>
              <a:t>Sample size: 350    Sufficient</a:t>
            </a:r>
            <a:r>
              <a:rPr lang="en-GB" b="0" i="0" u="none" strike="noStrike" kern="1200" baseline="0" dirty="0">
                <a:solidFill>
                  <a:schemeClr val="tx1"/>
                </a:solidFill>
                <a:effectLst/>
              </a:rPr>
              <a:t> Factor Loading: 0.30</a:t>
            </a:r>
            <a:endParaRPr lang="en-GB" dirty="0"/>
          </a:p>
          <a:p>
            <a:pPr marL="342900" indent="-342900">
              <a:buFont typeface="Arial" panose="020B0604020202020204" pitchFamily="34" charset="0"/>
              <a:buChar char="•"/>
            </a:pPr>
            <a:endParaRPr lang="en-GB" dirty="0"/>
          </a:p>
          <a:p>
            <a:pPr marL="342900" indent="-342900">
              <a:buFont typeface="Arial" panose="020B0604020202020204" pitchFamily="34" charset="0"/>
              <a:buChar char="•"/>
            </a:pPr>
            <a:r>
              <a:rPr lang="en-GB" dirty="0">
                <a:cs typeface="Arial" panose="020B0604020202020204" pitchFamily="34" charset="0"/>
              </a:rPr>
              <a:t>Discriminant validity: Variables</a:t>
            </a:r>
            <a:r>
              <a:rPr lang="en-GB" baseline="0" dirty="0">
                <a:cs typeface="Arial" panose="020B0604020202020204" pitchFamily="34" charset="0"/>
              </a:rPr>
              <a:t> should load significantly onto only one factor. If ‘cross=loadings’ do exist (a variable loads on multiple factors), then the variable should be remove. Cross-loadings should differ by more than 0.2.</a:t>
            </a:r>
            <a:endParaRPr lang="en-GB" dirty="0">
              <a:cs typeface="Arial" panose="020B0604020202020204" pitchFamily="34" charset="0"/>
            </a:endParaRPr>
          </a:p>
          <a:p>
            <a:pPr marL="228600" indent="-228600">
              <a:buFont typeface="Arial" panose="020B0604020202020204" pitchFamily="34" charset="0"/>
              <a:buChar char="•"/>
            </a:pPr>
            <a:endParaRPr lang="en-GB" dirty="0"/>
          </a:p>
        </p:txBody>
      </p:sp>
      <p:sp>
        <p:nvSpPr>
          <p:cNvPr id="4" name="Slide Number Placeholder 3"/>
          <p:cNvSpPr>
            <a:spLocks noGrp="1"/>
          </p:cNvSpPr>
          <p:nvPr>
            <p:ph type="sldNum" sz="quarter" idx="10"/>
          </p:nvPr>
        </p:nvSpPr>
        <p:spPr/>
        <p:txBody>
          <a:bodyPr/>
          <a:lstStyle/>
          <a:p>
            <a:fld id="{21613D2A-ECC4-4726-A902-01D6248A7260}" type="slidenum">
              <a:rPr lang="en-US" smtClean="0"/>
              <a:pPr/>
              <a:t>12</a:t>
            </a:fld>
            <a:endParaRPr lang="en-US" dirty="0"/>
          </a:p>
        </p:txBody>
      </p:sp>
    </p:spTree>
    <p:extLst>
      <p:ext uri="{BB962C8B-B14F-4D97-AF65-F5344CB8AC3E}">
        <p14:creationId xmlns:p14="http://schemas.microsoft.com/office/powerpoint/2010/main" val="12838235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i="0" dirty="0">
                <a:cs typeface="Arial" panose="020B0604020202020204" pitchFamily="34" charset="0"/>
              </a:rPr>
              <a:t>In the Statistics box under </a:t>
            </a:r>
            <a:r>
              <a:rPr lang="en-GB" i="0" dirty="0" err="1">
                <a:cs typeface="Arial" panose="020B0604020202020204" pitchFamily="34" charset="0"/>
              </a:rPr>
              <a:t>Descriptives</a:t>
            </a:r>
            <a:r>
              <a:rPr lang="en-GB" i="0" dirty="0">
                <a:cs typeface="Arial" panose="020B0604020202020204" pitchFamily="34" charset="0"/>
              </a:rPr>
              <a:t>:</a:t>
            </a:r>
          </a:p>
          <a:p>
            <a:pPr marL="228600" indent="-228600">
              <a:buFont typeface="+mj-lt"/>
              <a:buAutoNum type="arabicPeriod"/>
            </a:pPr>
            <a:r>
              <a:rPr lang="en-GB" i="0" dirty="0">
                <a:cs typeface="Arial" panose="020B0604020202020204" pitchFamily="34" charset="0"/>
              </a:rPr>
              <a:t>I</a:t>
            </a:r>
            <a:r>
              <a:rPr lang="en-GB" i="0" baseline="0" dirty="0">
                <a:cs typeface="Arial" panose="020B0604020202020204" pitchFamily="34" charset="0"/>
              </a:rPr>
              <a:t>tem</a:t>
            </a:r>
          </a:p>
          <a:p>
            <a:pPr marL="228600" indent="-228600">
              <a:buFont typeface="+mj-lt"/>
              <a:buAutoNum type="arabicPeriod"/>
            </a:pPr>
            <a:r>
              <a:rPr lang="en-GB" i="0" baseline="0" dirty="0">
                <a:cs typeface="Arial" panose="020B0604020202020204" pitchFamily="34" charset="0"/>
              </a:rPr>
              <a:t>Scale</a:t>
            </a:r>
          </a:p>
          <a:p>
            <a:pPr marL="228600" indent="-228600">
              <a:buFont typeface="+mj-lt"/>
              <a:buAutoNum type="arabicPeriod"/>
            </a:pPr>
            <a:r>
              <a:rPr lang="en-GB" i="0" baseline="0" dirty="0">
                <a:cs typeface="Arial" panose="020B0604020202020204" pitchFamily="34" charset="0"/>
              </a:rPr>
              <a:t>Scale if Item deleted </a:t>
            </a:r>
          </a:p>
          <a:p>
            <a:pPr marL="685800" lvl="1" indent="-228600">
              <a:buFont typeface="Arial" panose="020B0604020202020204" pitchFamily="34" charset="0"/>
              <a:buChar char="•"/>
            </a:pPr>
            <a:r>
              <a:rPr lang="en-GB" i="0" baseline="0" dirty="0" err="1">
                <a:cs typeface="Arial" panose="020B0604020202020204" pitchFamily="34" charset="0"/>
              </a:rPr>
              <a:t>Cocharan</a:t>
            </a:r>
            <a:r>
              <a:rPr lang="en-GB" i="0" baseline="0" dirty="0">
                <a:cs typeface="Arial" panose="020B0604020202020204" pitchFamily="34" charset="0"/>
              </a:rPr>
              <a:t>  chi-</a:t>
            </a:r>
            <a:r>
              <a:rPr lang="en-GB" i="0" baseline="0" dirty="0" err="1">
                <a:cs typeface="Arial" panose="020B0604020202020204" pitchFamily="34" charset="0"/>
              </a:rPr>
              <a:t>sq</a:t>
            </a:r>
            <a:endParaRPr lang="en-GB" i="0" baseline="0" dirty="0">
              <a:cs typeface="Arial" panose="020B0604020202020204" pitchFamily="34" charset="0"/>
            </a:endParaRPr>
          </a:p>
          <a:p>
            <a:pPr marL="228600" indent="-228600">
              <a:buFont typeface="+mj-lt"/>
              <a:buAutoNum type="arabicPeriod"/>
            </a:pPr>
            <a:endParaRPr lang="en-GB" i="0" dirty="0">
              <a:cs typeface="Arial" panose="020B0604020202020204" pitchFamily="34" charset="0"/>
            </a:endParaRPr>
          </a:p>
          <a:p>
            <a:r>
              <a:rPr lang="en-GB" i="0" dirty="0">
                <a:cs typeface="Arial" panose="020B0604020202020204" pitchFamily="34" charset="0"/>
              </a:rPr>
              <a:t>Coefficient (Cronbach’s) Alpha </a:t>
            </a:r>
          </a:p>
          <a:p>
            <a:r>
              <a:rPr lang="en-GB" i="0" dirty="0">
                <a:cs typeface="Arial" panose="020B0604020202020204" pitchFamily="34" charset="0"/>
              </a:rPr>
              <a:t>Range: 0-1</a:t>
            </a:r>
          </a:p>
          <a:p>
            <a:r>
              <a:rPr lang="en-GB" i="0" dirty="0">
                <a:cs typeface="Arial" panose="020B0604020202020204" pitchFamily="34" charset="0"/>
              </a:rPr>
              <a:t>Typical cut-off value: 0.6 [0.7] (</a:t>
            </a:r>
            <a:r>
              <a:rPr lang="en-GB" i="0" dirty="0" err="1">
                <a:cs typeface="Arial" panose="020B0604020202020204" pitchFamily="34" charset="0"/>
              </a:rPr>
              <a:t>Nunnally</a:t>
            </a:r>
            <a:r>
              <a:rPr lang="en-GB" i="0" dirty="0">
                <a:cs typeface="Arial" panose="020B0604020202020204" pitchFamily="34" charset="0"/>
              </a:rPr>
              <a:t> 1978)   (</a:t>
            </a:r>
            <a:r>
              <a:rPr lang="en-GB" i="1" dirty="0">
                <a:cs typeface="Arial" panose="020B0604020202020204" pitchFamily="34" charset="0"/>
              </a:rPr>
              <a:t>should be less than ..)</a:t>
            </a:r>
            <a:endParaRPr lang="en-GB" i="0" dirty="0">
              <a:cs typeface="Arial" panose="020B0604020202020204" pitchFamily="34" charset="0"/>
            </a:endParaRPr>
          </a:p>
          <a:p>
            <a:pPr marL="0" indent="0">
              <a:buFont typeface="Arial" panose="020B0604020202020204" pitchFamily="34" charset="0"/>
              <a:buNone/>
            </a:pPr>
            <a:endParaRPr lang="en-GB" i="0" dirty="0">
              <a:cs typeface="Arial" panose="020B0604020202020204" pitchFamily="34" charset="0"/>
            </a:endParaRPr>
          </a:p>
          <a:p>
            <a:pPr marL="0" indent="0">
              <a:buFont typeface="Arial" panose="020B0604020202020204" pitchFamily="34" charset="0"/>
              <a:buNone/>
            </a:pPr>
            <a:r>
              <a:rPr lang="en-GB" i="0" dirty="0">
                <a:cs typeface="Arial" panose="020B0604020202020204" pitchFamily="34" charset="0"/>
              </a:rPr>
              <a:t>Note:</a:t>
            </a:r>
            <a:r>
              <a:rPr lang="en-GB" i="0" baseline="0" dirty="0">
                <a:cs typeface="Arial" panose="020B0604020202020204" pitchFamily="34" charset="0"/>
              </a:rPr>
              <a:t> This looks wrong and a warning is provided by SPSS</a:t>
            </a:r>
          </a:p>
          <a:p>
            <a:pPr marL="0" indent="0">
              <a:buFont typeface="Arial" panose="020B0604020202020204" pitchFamily="34" charset="0"/>
              <a:buNone/>
            </a:pPr>
            <a:r>
              <a:rPr lang="en-GB" i="0" baseline="0" dirty="0">
                <a:cs typeface="Arial" panose="020B0604020202020204" pitchFamily="34" charset="0"/>
              </a:rPr>
              <a:t>What could be the problem?</a:t>
            </a:r>
            <a:endParaRPr lang="en-GB" i="0" dirty="0">
              <a:cs typeface="Arial" panose="020B0604020202020204" pitchFamily="34" charset="0"/>
            </a:endParaRPr>
          </a:p>
          <a:p>
            <a:endParaRPr lang="en-GB" i="0" dirty="0"/>
          </a:p>
          <a:p>
            <a:r>
              <a:rPr lang="en-GB" i="0" dirty="0"/>
              <a:t>One of the items in factor 1 is negatively correlated with the factor, while the others are positively</a:t>
            </a:r>
            <a:r>
              <a:rPr lang="en-GB" i="0" baseline="0" dirty="0"/>
              <a:t> correlated.</a:t>
            </a:r>
            <a:endParaRPr lang="en-GB" i="0" dirty="0"/>
          </a:p>
        </p:txBody>
      </p:sp>
      <p:sp>
        <p:nvSpPr>
          <p:cNvPr id="4" name="Slide Number Placeholder 3"/>
          <p:cNvSpPr>
            <a:spLocks noGrp="1"/>
          </p:cNvSpPr>
          <p:nvPr>
            <p:ph type="sldNum" sz="quarter" idx="10"/>
          </p:nvPr>
        </p:nvSpPr>
        <p:spPr/>
        <p:txBody>
          <a:bodyPr/>
          <a:lstStyle/>
          <a:p>
            <a:fld id="{21613D2A-ECC4-4726-A902-01D6248A7260}" type="slidenum">
              <a:rPr lang="en-US" smtClean="0"/>
              <a:pPr/>
              <a:t>13</a:t>
            </a:fld>
            <a:endParaRPr lang="en-US" dirty="0"/>
          </a:p>
        </p:txBody>
      </p:sp>
    </p:spTree>
    <p:extLst>
      <p:ext uri="{BB962C8B-B14F-4D97-AF65-F5344CB8AC3E}">
        <p14:creationId xmlns:p14="http://schemas.microsoft.com/office/powerpoint/2010/main" val="40334667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n-GB" dirty="0"/>
              <a:t>Transform</a:t>
            </a:r>
          </a:p>
          <a:p>
            <a:pPr marL="228600" indent="-228600">
              <a:buFont typeface="+mj-lt"/>
              <a:buAutoNum type="arabicPeriod"/>
            </a:pPr>
            <a:r>
              <a:rPr lang="en-GB" dirty="0"/>
              <a:t>Automatic Recode</a:t>
            </a:r>
          </a:p>
          <a:p>
            <a:pPr marL="228600" indent="-228600">
              <a:buFont typeface="+mj-lt"/>
              <a:buAutoNum type="arabicPeriod"/>
            </a:pPr>
            <a:r>
              <a:rPr lang="en-GB" dirty="0"/>
              <a:t>Select V5</a:t>
            </a:r>
          </a:p>
          <a:p>
            <a:pPr marL="228600" indent="-228600">
              <a:buFont typeface="+mj-lt"/>
              <a:buAutoNum type="arabicPeriod"/>
            </a:pPr>
            <a:r>
              <a:rPr lang="en-GB" dirty="0"/>
              <a:t>Insert new</a:t>
            </a:r>
            <a:r>
              <a:rPr lang="en-GB" baseline="0" dirty="0"/>
              <a:t> name: V5Recode</a:t>
            </a:r>
          </a:p>
          <a:p>
            <a:pPr marL="228600" indent="-228600">
              <a:buFont typeface="+mj-lt"/>
              <a:buAutoNum type="arabicPeriod"/>
            </a:pPr>
            <a:r>
              <a:rPr lang="en-GB" baseline="0" dirty="0"/>
              <a:t>Select: Add New Name</a:t>
            </a:r>
            <a:endParaRPr lang="en-GB" dirty="0"/>
          </a:p>
          <a:p>
            <a:pPr marL="228600" indent="-228600">
              <a:buFont typeface="+mj-lt"/>
              <a:buAutoNum type="arabicPeriod"/>
            </a:pPr>
            <a:r>
              <a:rPr lang="en-GB" dirty="0"/>
              <a:t>Tick: Recode Starting from Highest value</a:t>
            </a:r>
          </a:p>
          <a:p>
            <a:pPr marL="228600" indent="-228600">
              <a:buFont typeface="+mj-lt"/>
              <a:buAutoNum type="arabicPeriod"/>
            </a:pPr>
            <a:r>
              <a:rPr lang="en-GB" dirty="0"/>
              <a:t>Click ‘OK’</a:t>
            </a:r>
          </a:p>
          <a:p>
            <a:pPr marL="228600" indent="-228600">
              <a:buFont typeface="+mj-lt"/>
              <a:buAutoNum type="arabicPeriod"/>
            </a:pPr>
            <a:endParaRPr lang="en-GB" dirty="0"/>
          </a:p>
          <a:p>
            <a:pPr marL="0" indent="0">
              <a:buFont typeface="+mj-lt"/>
              <a:buNone/>
            </a:pPr>
            <a:r>
              <a:rPr lang="en-GB" i="1" dirty="0"/>
              <a:t>(Anal…&gt; Scale…&gt; </a:t>
            </a:r>
            <a:r>
              <a:rPr lang="en-GB" i="1" dirty="0" err="1"/>
              <a:t>Rel</a:t>
            </a:r>
            <a:r>
              <a:rPr lang="en-GB" i="1" baseline="0" dirty="0"/>
              <a:t> Anal)</a:t>
            </a:r>
            <a:endParaRPr lang="en-GB" i="1" dirty="0"/>
          </a:p>
        </p:txBody>
      </p:sp>
      <p:sp>
        <p:nvSpPr>
          <p:cNvPr id="4" name="Slide Number Placeholder 3"/>
          <p:cNvSpPr>
            <a:spLocks noGrp="1"/>
          </p:cNvSpPr>
          <p:nvPr>
            <p:ph type="sldNum" sz="quarter" idx="10"/>
          </p:nvPr>
        </p:nvSpPr>
        <p:spPr/>
        <p:txBody>
          <a:bodyPr/>
          <a:lstStyle/>
          <a:p>
            <a:fld id="{21613D2A-ECC4-4726-A902-01D6248A7260}" type="slidenum">
              <a:rPr lang="en-US" smtClean="0"/>
              <a:pPr/>
              <a:t>14</a:t>
            </a:fld>
            <a:endParaRPr lang="en-US" dirty="0"/>
          </a:p>
        </p:txBody>
      </p:sp>
    </p:spTree>
    <p:extLst>
      <p:ext uri="{BB962C8B-B14F-4D97-AF65-F5344CB8AC3E}">
        <p14:creationId xmlns:p14="http://schemas.microsoft.com/office/powerpoint/2010/main" val="37412253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err="1">
                <a:solidFill>
                  <a:schemeClr val="tx1"/>
                </a:solidFill>
                <a:effectLst/>
                <a:latin typeface="+mn-lt"/>
                <a:ea typeface="+mn-ea"/>
                <a:cs typeface="+mn-cs"/>
              </a:rPr>
              <a:t>Nunnaly</a:t>
            </a:r>
            <a:r>
              <a:rPr lang="en-GB" sz="1200" b="0" i="0" kern="1200" dirty="0">
                <a:solidFill>
                  <a:schemeClr val="tx1"/>
                </a:solidFill>
                <a:effectLst/>
                <a:latin typeface="+mn-lt"/>
                <a:ea typeface="+mn-ea"/>
                <a:cs typeface="+mn-cs"/>
              </a:rPr>
              <a:t> (1978) has indicated 0.7 to be an acceptable reliability coefficient but lower thresholds are sometimes used in the literature.</a:t>
            </a:r>
          </a:p>
          <a:p>
            <a:r>
              <a:rPr lang="en-GB" sz="1200" b="0" i="0" kern="1200" dirty="0">
                <a:solidFill>
                  <a:schemeClr val="tx1"/>
                </a:solidFill>
                <a:effectLst/>
                <a:latin typeface="+mn-lt"/>
                <a:ea typeface="+mn-ea"/>
                <a:cs typeface="+mn-cs"/>
              </a:rPr>
              <a:t>Particularly</a:t>
            </a:r>
            <a:r>
              <a:rPr lang="en-GB" sz="1200" b="0" i="0" kern="1200" baseline="0" dirty="0">
                <a:solidFill>
                  <a:schemeClr val="tx1"/>
                </a:solidFill>
                <a:effectLst/>
                <a:latin typeface="+mn-lt"/>
                <a:ea typeface="+mn-ea"/>
                <a:cs typeface="+mn-cs"/>
              </a:rPr>
              <a:t> for new scales.</a:t>
            </a:r>
            <a:endParaRPr lang="en-GB" sz="1200" b="0" i="0" kern="1200" dirty="0">
              <a:solidFill>
                <a:schemeClr val="tx1"/>
              </a:solidFill>
              <a:effectLst/>
              <a:latin typeface="+mn-lt"/>
              <a:ea typeface="+mn-ea"/>
              <a:cs typeface="+mn-cs"/>
            </a:endParaRPr>
          </a:p>
          <a:p>
            <a:r>
              <a:rPr lang="en-GB" sz="1200" b="0" i="0" kern="1200" dirty="0">
                <a:solidFill>
                  <a:schemeClr val="tx1"/>
                </a:solidFill>
                <a:effectLst/>
                <a:latin typeface="+mn-lt"/>
                <a:ea typeface="+mn-ea"/>
                <a:cs typeface="+mn-cs"/>
              </a:rPr>
              <a:t>It seems fairly common to describe Cronbach's alpha values as follows:</a:t>
            </a:r>
          </a:p>
          <a:p>
            <a:pPr marL="171450" indent="-171450">
              <a:buFont typeface="Arial" panose="020B0604020202020204" pitchFamily="34" charset="0"/>
              <a:buChar char="•"/>
            </a:pPr>
            <a:r>
              <a:rPr lang="el-GR" sz="1200" b="0" i="0" kern="1200" dirty="0">
                <a:solidFill>
                  <a:schemeClr val="tx1"/>
                </a:solidFill>
                <a:effectLst/>
                <a:latin typeface="+mn-lt"/>
                <a:ea typeface="+mn-ea"/>
                <a:cs typeface="+mn-cs"/>
              </a:rPr>
              <a:t>α ≥ 0.9 </a:t>
            </a:r>
            <a:r>
              <a:rPr lang="en-GB" sz="1200" b="0" i="0" kern="1200" dirty="0">
                <a:solidFill>
                  <a:schemeClr val="tx1"/>
                </a:solidFill>
                <a:effectLst/>
                <a:latin typeface="+mn-lt"/>
                <a:ea typeface="+mn-ea"/>
                <a:cs typeface="+mn-cs"/>
              </a:rPr>
              <a:t>Excellent</a:t>
            </a:r>
          </a:p>
          <a:p>
            <a:pPr marL="171450" indent="-171450">
              <a:buFont typeface="Arial" panose="020B0604020202020204" pitchFamily="34" charset="0"/>
              <a:buChar char="•"/>
            </a:pPr>
            <a:r>
              <a:rPr lang="en-GB" sz="1200" b="0" i="0" kern="1200" dirty="0">
                <a:solidFill>
                  <a:schemeClr val="tx1"/>
                </a:solidFill>
                <a:effectLst/>
                <a:latin typeface="+mn-lt"/>
                <a:ea typeface="+mn-ea"/>
                <a:cs typeface="+mn-cs"/>
              </a:rPr>
              <a:t>0.7 ≤ </a:t>
            </a:r>
            <a:r>
              <a:rPr lang="el-GR" sz="1200" b="0" i="0" kern="1200" dirty="0">
                <a:solidFill>
                  <a:schemeClr val="tx1"/>
                </a:solidFill>
                <a:effectLst/>
                <a:latin typeface="+mn-lt"/>
                <a:ea typeface="+mn-ea"/>
                <a:cs typeface="+mn-cs"/>
              </a:rPr>
              <a:t>α &lt; 0.9 </a:t>
            </a:r>
            <a:r>
              <a:rPr lang="en-GB" sz="1200" b="0" i="0" kern="1200" dirty="0">
                <a:solidFill>
                  <a:schemeClr val="tx1"/>
                </a:solidFill>
                <a:effectLst/>
                <a:latin typeface="+mn-lt"/>
                <a:ea typeface="+mn-ea"/>
                <a:cs typeface="+mn-cs"/>
              </a:rPr>
              <a:t>Good</a:t>
            </a:r>
          </a:p>
          <a:p>
            <a:pPr marL="171450" indent="-171450">
              <a:buFont typeface="Arial" panose="020B0604020202020204" pitchFamily="34" charset="0"/>
              <a:buChar char="•"/>
            </a:pPr>
            <a:r>
              <a:rPr lang="en-GB" sz="1200" b="0" i="0" kern="1200" dirty="0">
                <a:solidFill>
                  <a:schemeClr val="tx1"/>
                </a:solidFill>
                <a:effectLst/>
                <a:latin typeface="+mn-lt"/>
                <a:ea typeface="+mn-ea"/>
                <a:cs typeface="+mn-cs"/>
              </a:rPr>
              <a:t>0.6 ≤ </a:t>
            </a:r>
            <a:r>
              <a:rPr lang="el-GR" sz="1200" b="0" i="0" kern="1200" dirty="0">
                <a:solidFill>
                  <a:schemeClr val="tx1"/>
                </a:solidFill>
                <a:effectLst/>
                <a:latin typeface="+mn-lt"/>
                <a:ea typeface="+mn-ea"/>
                <a:cs typeface="+mn-cs"/>
              </a:rPr>
              <a:t>α &lt; 0.7 </a:t>
            </a:r>
            <a:r>
              <a:rPr lang="en-GB" sz="1200" b="0" i="0" kern="1200" dirty="0">
                <a:solidFill>
                  <a:schemeClr val="tx1"/>
                </a:solidFill>
                <a:effectLst/>
                <a:latin typeface="+mn-lt"/>
                <a:ea typeface="+mn-ea"/>
                <a:cs typeface="+mn-cs"/>
              </a:rPr>
              <a:t>Acceptable</a:t>
            </a:r>
          </a:p>
          <a:p>
            <a:pPr marL="171450" indent="-171450">
              <a:buFont typeface="Arial" panose="020B0604020202020204" pitchFamily="34" charset="0"/>
              <a:buChar char="•"/>
            </a:pPr>
            <a:r>
              <a:rPr lang="en-GB" sz="1200" b="0" i="0" kern="1200" dirty="0">
                <a:solidFill>
                  <a:schemeClr val="tx1"/>
                </a:solidFill>
                <a:effectLst/>
                <a:latin typeface="+mn-lt"/>
                <a:ea typeface="+mn-ea"/>
                <a:cs typeface="+mn-cs"/>
              </a:rPr>
              <a:t>0.5 ≤ </a:t>
            </a:r>
            <a:r>
              <a:rPr lang="el-GR" sz="1200" b="0" i="0" kern="1200" dirty="0">
                <a:solidFill>
                  <a:schemeClr val="tx1"/>
                </a:solidFill>
                <a:effectLst/>
                <a:latin typeface="+mn-lt"/>
                <a:ea typeface="+mn-ea"/>
                <a:cs typeface="+mn-cs"/>
              </a:rPr>
              <a:t>α &lt; 0.6 </a:t>
            </a:r>
            <a:r>
              <a:rPr lang="en-GB" sz="1200" b="0" i="0" kern="1200" dirty="0">
                <a:solidFill>
                  <a:schemeClr val="tx1"/>
                </a:solidFill>
                <a:effectLst/>
                <a:latin typeface="+mn-lt"/>
                <a:ea typeface="+mn-ea"/>
                <a:cs typeface="+mn-cs"/>
              </a:rPr>
              <a:t>Poor</a:t>
            </a:r>
          </a:p>
          <a:p>
            <a:pPr marL="171450" indent="-171450">
              <a:buFont typeface="Arial" panose="020B0604020202020204" pitchFamily="34" charset="0"/>
              <a:buChar char="•"/>
            </a:pPr>
            <a:r>
              <a:rPr lang="el-GR" sz="1200" b="0" i="0" kern="1200" dirty="0">
                <a:solidFill>
                  <a:schemeClr val="tx1"/>
                </a:solidFill>
                <a:effectLst/>
                <a:latin typeface="+mn-lt"/>
                <a:ea typeface="+mn-ea"/>
                <a:cs typeface="+mn-cs"/>
              </a:rPr>
              <a:t>α &lt; 0.5 </a:t>
            </a:r>
            <a:r>
              <a:rPr lang="en-GB" sz="1200" b="0" i="0" kern="1200" dirty="0">
                <a:solidFill>
                  <a:schemeClr val="tx1"/>
                </a:solidFill>
                <a:effectLst/>
                <a:latin typeface="+mn-lt"/>
                <a:ea typeface="+mn-ea"/>
                <a:cs typeface="+mn-cs"/>
              </a:rPr>
              <a:t>Unacceptable</a:t>
            </a:r>
          </a:p>
        </p:txBody>
      </p:sp>
      <p:sp>
        <p:nvSpPr>
          <p:cNvPr id="4" name="Slide Number Placeholder 3"/>
          <p:cNvSpPr>
            <a:spLocks noGrp="1"/>
          </p:cNvSpPr>
          <p:nvPr>
            <p:ph type="sldNum" sz="quarter" idx="10"/>
          </p:nvPr>
        </p:nvSpPr>
        <p:spPr/>
        <p:txBody>
          <a:bodyPr/>
          <a:lstStyle/>
          <a:p>
            <a:fld id="{21613D2A-ECC4-4726-A902-01D6248A7260}" type="slidenum">
              <a:rPr lang="en-US" smtClean="0"/>
              <a:pPr/>
              <a:t>15</a:t>
            </a:fld>
            <a:endParaRPr lang="en-US" dirty="0"/>
          </a:p>
        </p:txBody>
      </p:sp>
    </p:spTree>
    <p:extLst>
      <p:ext uri="{BB962C8B-B14F-4D97-AF65-F5344CB8AC3E}">
        <p14:creationId xmlns:p14="http://schemas.microsoft.com/office/powerpoint/2010/main" val="28020145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21613D2A-ECC4-4726-A902-01D6248A7260}" type="slidenum">
              <a:rPr lang="en-US" smtClean="0"/>
              <a:pPr/>
              <a:t>16</a:t>
            </a:fld>
            <a:endParaRPr lang="en-US" dirty="0"/>
          </a:p>
        </p:txBody>
      </p:sp>
    </p:spTree>
    <p:extLst>
      <p:ext uri="{BB962C8B-B14F-4D97-AF65-F5344CB8AC3E}">
        <p14:creationId xmlns:p14="http://schemas.microsoft.com/office/powerpoint/2010/main" val="11102219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 typeface="+mj-lt"/>
              <a:buNone/>
              <a:tabLst/>
              <a:defRPr/>
            </a:pPr>
            <a:r>
              <a:rPr lang="en-US" dirty="0"/>
              <a:t>Based on Churchill and Iacobucci (2005), Figure 18.8, page 583.</a:t>
            </a:r>
          </a:p>
          <a:p>
            <a:pPr marL="0" marR="0" indent="0" algn="l" defTabSz="914400" rtl="0" eaLnBrk="1" fontAlgn="auto" latinLnBrk="0" hangingPunct="1">
              <a:lnSpc>
                <a:spcPct val="100000"/>
              </a:lnSpc>
              <a:spcBef>
                <a:spcPts val="0"/>
              </a:spcBef>
              <a:spcAft>
                <a:spcPts val="0"/>
              </a:spcAft>
              <a:buClrTx/>
              <a:buSzTx/>
              <a:buFont typeface="+mj-lt"/>
              <a:buNone/>
              <a:tabLst/>
              <a:defRPr/>
            </a:pPr>
            <a:endParaRPr lang="en-US" dirty="0"/>
          </a:p>
          <a:p>
            <a:pPr marL="228600" indent="-228600">
              <a:buFont typeface="+mj-lt"/>
              <a:buAutoNum type="arabicPeriod"/>
            </a:pPr>
            <a:r>
              <a:rPr lang="en-US" dirty="0"/>
              <a:t>For factor</a:t>
            </a:r>
            <a:r>
              <a:rPr lang="en-US" baseline="0" dirty="0"/>
              <a:t> analysis to be appropriate, the variables must be correlated. If the correlations are small, factor analysis may not be appropriate. Factor analysis does not work well if many of the variables are dummy variables.</a:t>
            </a:r>
          </a:p>
          <a:p>
            <a:pPr marL="228600" indent="-228600">
              <a:buFont typeface="+mj-lt"/>
              <a:buAutoNum type="arabicPeriod"/>
            </a:pPr>
            <a:r>
              <a:rPr lang="en-US" baseline="0" dirty="0"/>
              <a:t>Typically, principal components is the factor model used, but others are available, but others are available.</a:t>
            </a:r>
          </a:p>
          <a:p>
            <a:pPr marL="228600" indent="-228600">
              <a:buFont typeface="+mj-lt"/>
              <a:buAutoNum type="arabicPeriod"/>
            </a:pPr>
            <a:r>
              <a:rPr lang="en-US" baseline="0" dirty="0"/>
              <a:t>How many factors should be maintained? We used the scree plot, eigenvalue &gt; 1, and % of variance explained to make a decision. Too few factors the output is difficult to interpret, and too many factors is inconsistent with the objective. However, too many is preferred to too few.</a:t>
            </a:r>
          </a:p>
          <a:p>
            <a:pPr marL="228600" indent="-228600">
              <a:buFont typeface="+mj-lt"/>
              <a:buAutoNum type="arabicPeriod"/>
            </a:pPr>
            <a:r>
              <a:rPr lang="en-US" baseline="0" dirty="0"/>
              <a:t>Rotation aids interpretation, but does not add additional explanation. So, can experiment with various rotation methods, though varimax is the most popular. </a:t>
            </a:r>
          </a:p>
          <a:p>
            <a:pPr marL="228600" indent="-228600">
              <a:buFont typeface="+mj-lt"/>
              <a:buAutoNum type="arabicPeriod"/>
            </a:pPr>
            <a:endParaRPr lang="en-US" baseline="0" dirty="0"/>
          </a:p>
          <a:p>
            <a:pPr marL="0" marR="0" indent="0" algn="l" defTabSz="914400" rtl="0" eaLnBrk="1" fontAlgn="auto" latinLnBrk="0" hangingPunct="1">
              <a:lnSpc>
                <a:spcPct val="100000"/>
              </a:lnSpc>
              <a:spcBef>
                <a:spcPts val="0"/>
              </a:spcBef>
              <a:spcAft>
                <a:spcPts val="0"/>
              </a:spcAft>
              <a:buClrTx/>
              <a:buSzTx/>
              <a:buFont typeface="+mj-lt"/>
              <a:buNone/>
              <a:tabLst/>
              <a:defRPr/>
            </a:pPr>
            <a:r>
              <a:rPr lang="en-US" baseline="0" dirty="0"/>
              <a:t>Note: Typically, factor analysis is carried out variable by variables (as here) but there may be occasions where the analysis is object by object.</a:t>
            </a:r>
          </a:p>
          <a:p>
            <a:pPr marL="228600" indent="-228600">
              <a:buFont typeface="+mj-lt"/>
              <a:buAutoNum type="arabicPeriod"/>
            </a:pPr>
            <a:endParaRPr lang="en-US" baseline="0" dirty="0"/>
          </a:p>
          <a:p>
            <a:pPr marL="228600" indent="-228600">
              <a:buFont typeface="+mj-lt"/>
              <a:buAutoNum type="arabicPeriod"/>
            </a:pPr>
            <a:endParaRPr lang="en-US" dirty="0"/>
          </a:p>
        </p:txBody>
      </p:sp>
      <p:sp>
        <p:nvSpPr>
          <p:cNvPr id="4" name="Slide Number Placeholder 3"/>
          <p:cNvSpPr>
            <a:spLocks noGrp="1"/>
          </p:cNvSpPr>
          <p:nvPr>
            <p:ph type="sldNum" sz="quarter" idx="10"/>
          </p:nvPr>
        </p:nvSpPr>
        <p:spPr/>
        <p:txBody>
          <a:bodyPr/>
          <a:lstStyle/>
          <a:p>
            <a:fld id="{21613D2A-ECC4-4726-A902-01D6248A7260}" type="slidenum">
              <a:rPr lang="en-US" smtClean="0"/>
              <a:pPr/>
              <a:t>17</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21613D2A-ECC4-4726-A902-01D6248A7260}" type="slidenum">
              <a:rPr lang="en-US" smtClean="0"/>
              <a:pPr/>
              <a:t>18</a:t>
            </a:fld>
            <a:endParaRPr lang="en-US" dirty="0"/>
          </a:p>
        </p:txBody>
      </p:sp>
    </p:spTree>
    <p:extLst>
      <p:ext uri="{BB962C8B-B14F-4D97-AF65-F5344CB8AC3E}">
        <p14:creationId xmlns:p14="http://schemas.microsoft.com/office/powerpoint/2010/main" val="305156415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 typeface="+mj-lt"/>
              <a:buNone/>
              <a:tabLst/>
              <a:defRPr/>
            </a:pPr>
            <a:r>
              <a:rPr lang="en-US" dirty="0"/>
              <a:t>Based on Churchill and Iacobucci (2005), Figure 18.8, page 583.</a:t>
            </a:r>
          </a:p>
          <a:p>
            <a:pPr marL="0" marR="0" indent="0" algn="l" defTabSz="914400" rtl="0" eaLnBrk="1" fontAlgn="auto" latinLnBrk="0" hangingPunct="1">
              <a:lnSpc>
                <a:spcPct val="100000"/>
              </a:lnSpc>
              <a:spcBef>
                <a:spcPts val="0"/>
              </a:spcBef>
              <a:spcAft>
                <a:spcPts val="0"/>
              </a:spcAft>
              <a:buClrTx/>
              <a:buSzTx/>
              <a:buFont typeface="+mj-lt"/>
              <a:buNone/>
              <a:tabLst/>
              <a:defRPr/>
            </a:pPr>
            <a:endParaRPr lang="en-US" dirty="0"/>
          </a:p>
          <a:p>
            <a:pPr marL="228600" indent="-228600">
              <a:buFont typeface="+mj-lt"/>
              <a:buAutoNum type="arabicPeriod"/>
            </a:pPr>
            <a:r>
              <a:rPr lang="en-US" dirty="0"/>
              <a:t>For factor</a:t>
            </a:r>
            <a:r>
              <a:rPr lang="en-US" baseline="0" dirty="0"/>
              <a:t> analysis to be appropriate, the variables must be correlated. If the correlations are small, factor analysis may not be appropriate. Factor analysis does not work well if many of the variables are dummy variables.</a:t>
            </a:r>
          </a:p>
          <a:p>
            <a:pPr marL="228600" indent="-228600">
              <a:buFont typeface="+mj-lt"/>
              <a:buAutoNum type="arabicPeriod"/>
            </a:pPr>
            <a:r>
              <a:rPr lang="en-US" baseline="0" dirty="0"/>
              <a:t>Typically, principal components is the factor model used, but others are available.</a:t>
            </a:r>
          </a:p>
          <a:p>
            <a:pPr marL="228600" indent="-228600">
              <a:buFont typeface="+mj-lt"/>
              <a:buAutoNum type="arabicPeriod"/>
            </a:pPr>
            <a:r>
              <a:rPr lang="en-US" baseline="0" dirty="0"/>
              <a:t>How many factors should be maintained? We used the scree plot, eigenvalue &gt; 1, and % of variance explained to make a decision. Too few factors the output is difficult to interpret, and too many factors is inconsistent with the objective. However, too many is preferred to too few.</a:t>
            </a:r>
          </a:p>
          <a:p>
            <a:pPr marL="228600" indent="-228600">
              <a:buFont typeface="+mj-lt"/>
              <a:buAutoNum type="arabicPeriod"/>
            </a:pPr>
            <a:r>
              <a:rPr lang="en-US" baseline="0" dirty="0"/>
              <a:t>Rotation aids interpretation, but does not add additional explanation. So, can experiment with various rotation methods, though varimax is the most popular. </a:t>
            </a:r>
          </a:p>
          <a:p>
            <a:pPr marL="228600" indent="-228600">
              <a:buFont typeface="+mj-lt"/>
              <a:buAutoNum type="arabicPeriod"/>
            </a:pPr>
            <a:endParaRPr lang="en-US" baseline="0" dirty="0"/>
          </a:p>
          <a:p>
            <a:pPr marL="0" marR="0" indent="0" algn="l" defTabSz="914400" rtl="0" eaLnBrk="1" fontAlgn="auto" latinLnBrk="0" hangingPunct="1">
              <a:lnSpc>
                <a:spcPct val="100000"/>
              </a:lnSpc>
              <a:spcBef>
                <a:spcPts val="0"/>
              </a:spcBef>
              <a:spcAft>
                <a:spcPts val="0"/>
              </a:spcAft>
              <a:buClrTx/>
              <a:buSzTx/>
              <a:buFont typeface="+mj-lt"/>
              <a:buNone/>
              <a:tabLst/>
              <a:defRPr/>
            </a:pPr>
            <a:r>
              <a:rPr lang="en-US" baseline="0" dirty="0"/>
              <a:t>Note: Typically, factor analysis is carried out variable by variables (as here) but there may be occasions where the analysis is object by object.</a:t>
            </a:r>
          </a:p>
          <a:p>
            <a:pPr marL="228600" indent="-228600">
              <a:buFont typeface="+mj-lt"/>
              <a:buAutoNum type="arabicPeriod"/>
            </a:pPr>
            <a:endParaRPr lang="en-US" baseline="0" dirty="0"/>
          </a:p>
          <a:p>
            <a:pPr marL="228600" indent="-228600">
              <a:buFont typeface="+mj-lt"/>
              <a:buAutoNum type="arabicPeriod"/>
            </a:pPr>
            <a:endParaRPr lang="en-US" dirty="0"/>
          </a:p>
        </p:txBody>
      </p:sp>
      <p:sp>
        <p:nvSpPr>
          <p:cNvPr id="4" name="Slide Number Placeholder 3"/>
          <p:cNvSpPr>
            <a:spLocks noGrp="1"/>
          </p:cNvSpPr>
          <p:nvPr>
            <p:ph type="sldNum" sz="quarter" idx="10"/>
          </p:nvPr>
        </p:nvSpPr>
        <p:spPr/>
        <p:txBody>
          <a:bodyPr/>
          <a:lstStyle/>
          <a:p>
            <a:fld id="{21613D2A-ECC4-4726-A902-01D6248A7260}" type="slidenum">
              <a:rPr lang="en-US" smtClean="0"/>
              <a:pPr/>
              <a:t>19</a:t>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GB" dirty="0"/>
              <a:t>Sometimes researchers are using a set of items that produce an established scale and are therefore, running a confirmatory factor analysis</a:t>
            </a:r>
          </a:p>
          <a:p>
            <a:pPr marL="171450" indent="-171450">
              <a:buFont typeface="Arial" panose="020B0604020202020204" pitchFamily="34" charset="0"/>
              <a:buChar char="•"/>
            </a:pPr>
            <a:r>
              <a:rPr lang="en-GB" dirty="0"/>
              <a:t>Instead of using PCA use Principal Axis Factoring in the pull-down menu under Extraction</a:t>
            </a:r>
          </a:p>
        </p:txBody>
      </p:sp>
      <p:sp>
        <p:nvSpPr>
          <p:cNvPr id="4" name="Slide Number Placeholder 3"/>
          <p:cNvSpPr>
            <a:spLocks noGrp="1"/>
          </p:cNvSpPr>
          <p:nvPr>
            <p:ph type="sldNum" sz="quarter" idx="10"/>
          </p:nvPr>
        </p:nvSpPr>
        <p:spPr/>
        <p:txBody>
          <a:bodyPr/>
          <a:lstStyle/>
          <a:p>
            <a:fld id="{21613D2A-ECC4-4726-A902-01D6248A7260}" type="slidenum">
              <a:rPr lang="en-US" smtClean="0"/>
              <a:pPr/>
              <a:t>20</a:t>
            </a:fld>
            <a:endParaRPr lang="en-US" dirty="0"/>
          </a:p>
        </p:txBody>
      </p:sp>
    </p:spTree>
    <p:extLst>
      <p:ext uri="{BB962C8B-B14F-4D97-AF65-F5344CB8AC3E}">
        <p14:creationId xmlns:p14="http://schemas.microsoft.com/office/powerpoint/2010/main" val="32476832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Font typeface="Arial" panose="020B0604020202020204" pitchFamily="34" charset="0"/>
              <a:buChar char="•"/>
            </a:pPr>
            <a:r>
              <a:rPr lang="en-US" sz="1200" dirty="0"/>
              <a:t>Rotation aids interpretation</a:t>
            </a:r>
          </a:p>
          <a:p>
            <a:pPr marL="228600" indent="-228600">
              <a:buFont typeface="Arial" panose="020B0604020202020204" pitchFamily="34" charset="0"/>
              <a:buChar char="•"/>
            </a:pPr>
            <a:r>
              <a:rPr lang="en-US" sz="1200" dirty="0"/>
              <a:t>Rotation does not add explanation of variance</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aseline="0" dirty="0"/>
              <a:t>By looking at the variables that support Component 1 – what would you name this factor?</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aseline="0" dirty="0"/>
              <a:t>	Prevents cavities</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aseline="0" dirty="0"/>
              <a:t>	Strengthens gums</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aseline="0" dirty="0"/>
              <a:t>	Tooth decay unimportant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aseline="0" dirty="0"/>
              <a:t>By looking at the variables that support Component 2 – what would you name this factor?</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aseline="0" dirty="0"/>
              <a:t>	Attractive teeth</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aseline="0" dirty="0"/>
              <a:t>	Freshens breath</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aseline="0" dirty="0"/>
              <a:t>	Shiny teeth</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a:p>
            <a:pPr marL="0" indent="0">
              <a:buFont typeface="Arial" panose="020B0604020202020204" pitchFamily="34" charset="0"/>
              <a:buNone/>
            </a:pPr>
            <a:endParaRPr lang="en-US" sz="1200" dirty="0"/>
          </a:p>
        </p:txBody>
      </p:sp>
      <p:sp>
        <p:nvSpPr>
          <p:cNvPr id="4" name="Slide Number Placeholder 3"/>
          <p:cNvSpPr>
            <a:spLocks noGrp="1"/>
          </p:cNvSpPr>
          <p:nvPr>
            <p:ph type="sldNum" sz="quarter" idx="10"/>
          </p:nvPr>
        </p:nvSpPr>
        <p:spPr/>
        <p:txBody>
          <a:bodyPr/>
          <a:lstStyle/>
          <a:p>
            <a:fld id="{21613D2A-ECC4-4726-A902-01D6248A7260}" type="slidenum">
              <a:rPr lang="en-US" smtClean="0"/>
              <a:pPr/>
              <a:t>3</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Arial" panose="020B0604020202020204" pitchFamily="34" charset="0"/>
              <a:buChar char="•"/>
            </a:pPr>
            <a:r>
              <a:rPr lang="en-GB" dirty="0"/>
              <a:t>Change Extraction Method</a:t>
            </a:r>
          </a:p>
          <a:p>
            <a:pPr marL="228600" indent="-228600">
              <a:buFont typeface="Arial" panose="020B0604020202020204" pitchFamily="34" charset="0"/>
              <a:buChar char="•"/>
            </a:pPr>
            <a:r>
              <a:rPr lang="en-GB" dirty="0"/>
              <a:t>Tell</a:t>
            </a:r>
            <a:r>
              <a:rPr lang="en-GB" baseline="0" dirty="0"/>
              <a:t> SPSS how many factors should be extracted</a:t>
            </a:r>
          </a:p>
          <a:p>
            <a:pPr marL="228600" indent="-228600">
              <a:buFont typeface="Arial" panose="020B0604020202020204" pitchFamily="34" charset="0"/>
              <a:buChar char="•"/>
            </a:pPr>
            <a:r>
              <a:rPr lang="en-GB" baseline="0" dirty="0"/>
              <a:t>Everything else should be the same</a:t>
            </a:r>
            <a:endParaRPr lang="en-GB" dirty="0"/>
          </a:p>
        </p:txBody>
      </p:sp>
      <p:sp>
        <p:nvSpPr>
          <p:cNvPr id="4" name="Slide Number Placeholder 3"/>
          <p:cNvSpPr>
            <a:spLocks noGrp="1"/>
          </p:cNvSpPr>
          <p:nvPr>
            <p:ph type="sldNum" sz="quarter" idx="10"/>
          </p:nvPr>
        </p:nvSpPr>
        <p:spPr/>
        <p:txBody>
          <a:bodyPr/>
          <a:lstStyle/>
          <a:p>
            <a:fld id="{21613D2A-ECC4-4726-A902-01D6248A7260}" type="slidenum">
              <a:rPr lang="en-US" smtClean="0"/>
              <a:pPr/>
              <a:t>21</a:t>
            </a:fld>
            <a:endParaRPr lang="en-US" dirty="0"/>
          </a:p>
        </p:txBody>
      </p:sp>
    </p:spTree>
    <p:extLst>
      <p:ext uri="{BB962C8B-B14F-4D97-AF65-F5344CB8AC3E}">
        <p14:creationId xmlns:p14="http://schemas.microsoft.com/office/powerpoint/2010/main" val="57751017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You’ll know if you did something different if it says a different method of extraction.</a:t>
            </a:r>
          </a:p>
        </p:txBody>
      </p:sp>
      <p:sp>
        <p:nvSpPr>
          <p:cNvPr id="4" name="Slide Number Placeholder 3"/>
          <p:cNvSpPr>
            <a:spLocks noGrp="1"/>
          </p:cNvSpPr>
          <p:nvPr>
            <p:ph type="sldNum" sz="quarter" idx="10"/>
          </p:nvPr>
        </p:nvSpPr>
        <p:spPr/>
        <p:txBody>
          <a:bodyPr/>
          <a:lstStyle/>
          <a:p>
            <a:fld id="{21613D2A-ECC4-4726-A902-01D6248A7260}" type="slidenum">
              <a:rPr lang="en-US" smtClean="0"/>
              <a:pPr/>
              <a:t>22</a:t>
            </a:fld>
            <a:endParaRPr lang="en-US" dirty="0"/>
          </a:p>
        </p:txBody>
      </p:sp>
    </p:spTree>
    <p:extLst>
      <p:ext uri="{BB962C8B-B14F-4D97-AF65-F5344CB8AC3E}">
        <p14:creationId xmlns:p14="http://schemas.microsoft.com/office/powerpoint/2010/main" val="422356204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 typeface="+mj-lt"/>
              <a:buNone/>
              <a:tabLst/>
              <a:defRPr/>
            </a:pPr>
            <a:r>
              <a:rPr lang="en-US" dirty="0"/>
              <a:t>Based on Churchill and Iacobucci (2005), Figure 18.8, page 583.</a:t>
            </a:r>
          </a:p>
          <a:p>
            <a:pPr marL="0" marR="0" indent="0" algn="l" defTabSz="914400" rtl="0" eaLnBrk="1" fontAlgn="auto" latinLnBrk="0" hangingPunct="1">
              <a:lnSpc>
                <a:spcPct val="100000"/>
              </a:lnSpc>
              <a:spcBef>
                <a:spcPts val="0"/>
              </a:spcBef>
              <a:spcAft>
                <a:spcPts val="0"/>
              </a:spcAft>
              <a:buClrTx/>
              <a:buSzTx/>
              <a:buFont typeface="+mj-lt"/>
              <a:buNone/>
              <a:tabLst/>
              <a:defRPr/>
            </a:pPr>
            <a:endParaRPr lang="en-US" dirty="0"/>
          </a:p>
          <a:p>
            <a:pPr marL="228600" indent="-228600">
              <a:buFont typeface="+mj-lt"/>
              <a:buAutoNum type="arabicPeriod"/>
            </a:pPr>
            <a:r>
              <a:rPr lang="en-US" dirty="0"/>
              <a:t>For factor</a:t>
            </a:r>
            <a:r>
              <a:rPr lang="en-US" baseline="0" dirty="0"/>
              <a:t> analysis to be appropriate, the variables must be correlated. If the correlations are small, factor analysis may not be appropriate. Factor analysis does not work well if many of the variables are dummy variables.</a:t>
            </a:r>
          </a:p>
          <a:p>
            <a:pPr marL="228600" indent="-228600">
              <a:buFont typeface="+mj-lt"/>
              <a:buAutoNum type="arabicPeriod"/>
            </a:pPr>
            <a:r>
              <a:rPr lang="en-US" baseline="0" dirty="0"/>
              <a:t>Typically, principal components is the factor model used, but others are available.</a:t>
            </a:r>
          </a:p>
          <a:p>
            <a:pPr marL="228600" indent="-228600">
              <a:buFont typeface="+mj-lt"/>
              <a:buAutoNum type="arabicPeriod"/>
            </a:pPr>
            <a:r>
              <a:rPr lang="en-US" baseline="0" dirty="0"/>
              <a:t>How many factors should be maintained? We used the scree plot, eigenvalue &gt; 1, and % of variance explained to make a decision. Too few factors the output is difficult to interpret, and too many factors is inconsistent with the objective. However, too many is preferred to too few.</a:t>
            </a:r>
          </a:p>
          <a:p>
            <a:pPr marL="228600" indent="-228600">
              <a:buFont typeface="+mj-lt"/>
              <a:buAutoNum type="arabicPeriod"/>
            </a:pPr>
            <a:r>
              <a:rPr lang="en-US" baseline="0" dirty="0"/>
              <a:t>Rotation aids interpretation, but does not add additional explanation. So, can experiment with various rotation methods, though varimax is the most popular. </a:t>
            </a:r>
          </a:p>
          <a:p>
            <a:pPr marL="228600" indent="-228600">
              <a:buFont typeface="+mj-lt"/>
              <a:buAutoNum type="arabicPeriod"/>
            </a:pPr>
            <a:endParaRPr lang="en-US" baseline="0" dirty="0"/>
          </a:p>
          <a:p>
            <a:pPr marL="0" marR="0" indent="0" algn="l" defTabSz="914400" rtl="0" eaLnBrk="1" fontAlgn="auto" latinLnBrk="0" hangingPunct="1">
              <a:lnSpc>
                <a:spcPct val="100000"/>
              </a:lnSpc>
              <a:spcBef>
                <a:spcPts val="0"/>
              </a:spcBef>
              <a:spcAft>
                <a:spcPts val="0"/>
              </a:spcAft>
              <a:buClrTx/>
              <a:buSzTx/>
              <a:buFont typeface="+mj-lt"/>
              <a:buNone/>
              <a:tabLst/>
              <a:defRPr/>
            </a:pPr>
            <a:r>
              <a:rPr lang="en-US" baseline="0" dirty="0"/>
              <a:t>Note: Typically, factor analysis is carried out variable by variables (as here) but there may be occasions where the analysis is object by object.</a:t>
            </a:r>
          </a:p>
          <a:p>
            <a:pPr marL="228600" indent="-228600">
              <a:buFont typeface="+mj-lt"/>
              <a:buAutoNum type="arabicPeriod"/>
            </a:pPr>
            <a:endParaRPr lang="en-US" baseline="0" dirty="0"/>
          </a:p>
          <a:p>
            <a:pPr marL="228600" indent="-228600">
              <a:buFont typeface="+mj-lt"/>
              <a:buAutoNum type="arabicPeriod"/>
            </a:pPr>
            <a:endParaRPr lang="en-US" dirty="0"/>
          </a:p>
        </p:txBody>
      </p:sp>
      <p:sp>
        <p:nvSpPr>
          <p:cNvPr id="4" name="Slide Number Placeholder 3"/>
          <p:cNvSpPr>
            <a:spLocks noGrp="1"/>
          </p:cNvSpPr>
          <p:nvPr>
            <p:ph type="sldNum" sz="quarter" idx="10"/>
          </p:nvPr>
        </p:nvSpPr>
        <p:spPr/>
        <p:txBody>
          <a:bodyPr/>
          <a:lstStyle/>
          <a:p>
            <a:fld id="{21613D2A-ECC4-4726-A902-01D6248A7260}" type="slidenum">
              <a:rPr lang="en-US" smtClean="0"/>
              <a:pPr/>
              <a:t>23</a:t>
            </a:fld>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 prior just means that the analyst</a:t>
            </a:r>
            <a:r>
              <a:rPr lang="en-GB" baseline="0" dirty="0"/>
              <a:t> has some idea ( from intuition, previous research, or theory) on how many factors should be created.</a:t>
            </a:r>
            <a:endParaRPr lang="en-GB" dirty="0"/>
          </a:p>
        </p:txBody>
      </p:sp>
      <p:sp>
        <p:nvSpPr>
          <p:cNvPr id="4" name="Slide Number Placeholder 3"/>
          <p:cNvSpPr>
            <a:spLocks noGrp="1"/>
          </p:cNvSpPr>
          <p:nvPr>
            <p:ph type="sldNum" sz="quarter" idx="10"/>
          </p:nvPr>
        </p:nvSpPr>
        <p:spPr/>
        <p:txBody>
          <a:bodyPr/>
          <a:lstStyle/>
          <a:p>
            <a:fld id="{21613D2A-ECC4-4726-A902-01D6248A7260}" type="slidenum">
              <a:rPr lang="en-US" smtClean="0"/>
              <a:pPr/>
              <a:t>24</a:t>
            </a:fld>
            <a:endParaRPr lang="en-US" dirty="0"/>
          </a:p>
        </p:txBody>
      </p:sp>
    </p:spTree>
    <p:extLst>
      <p:ext uri="{BB962C8B-B14F-4D97-AF65-F5344CB8AC3E}">
        <p14:creationId xmlns:p14="http://schemas.microsoft.com/office/powerpoint/2010/main" val="310554962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 typeface="+mj-lt"/>
              <a:buNone/>
              <a:tabLst/>
              <a:defRPr/>
            </a:pPr>
            <a:r>
              <a:rPr lang="en-US" dirty="0"/>
              <a:t>Based on Churchill and Iacobucci (2005), Figure 18.8, page 583.</a:t>
            </a:r>
          </a:p>
          <a:p>
            <a:pPr marL="0" marR="0" indent="0" algn="l" defTabSz="914400" rtl="0" eaLnBrk="1" fontAlgn="auto" latinLnBrk="0" hangingPunct="1">
              <a:lnSpc>
                <a:spcPct val="100000"/>
              </a:lnSpc>
              <a:spcBef>
                <a:spcPts val="0"/>
              </a:spcBef>
              <a:spcAft>
                <a:spcPts val="0"/>
              </a:spcAft>
              <a:buClrTx/>
              <a:buSzTx/>
              <a:buFont typeface="+mj-lt"/>
              <a:buNone/>
              <a:tabLst/>
              <a:defRPr/>
            </a:pPr>
            <a:endParaRPr lang="en-US" dirty="0"/>
          </a:p>
          <a:p>
            <a:pPr marL="228600" indent="-228600">
              <a:buFont typeface="+mj-lt"/>
              <a:buAutoNum type="arabicPeriod"/>
            </a:pPr>
            <a:r>
              <a:rPr lang="en-US" dirty="0"/>
              <a:t>For factor</a:t>
            </a:r>
            <a:r>
              <a:rPr lang="en-US" baseline="0" dirty="0"/>
              <a:t> analysis to be appropriate, the variables must be correlated. If the correlations are small, factor analysis may not be appropriate. Factor analysis does not work well if many of the variables are dummy variables.</a:t>
            </a:r>
          </a:p>
          <a:p>
            <a:pPr marL="228600" indent="-228600">
              <a:buFont typeface="+mj-lt"/>
              <a:buAutoNum type="arabicPeriod"/>
            </a:pPr>
            <a:r>
              <a:rPr lang="en-US" baseline="0" dirty="0"/>
              <a:t>Typically, principal components is the factor model used, but others are available.</a:t>
            </a:r>
          </a:p>
          <a:p>
            <a:pPr marL="228600" indent="-228600">
              <a:buFont typeface="+mj-lt"/>
              <a:buAutoNum type="arabicPeriod"/>
            </a:pPr>
            <a:r>
              <a:rPr lang="en-US" baseline="0" dirty="0"/>
              <a:t>How many factors should be maintained? We used the scree plot, eigenvalue &gt; 1, and % of variance explained to make a decision. Too few factors the output is difficult to interpret, and too many factors is inconsistent with the objective. However, too many is preferred to too few.</a:t>
            </a:r>
          </a:p>
          <a:p>
            <a:pPr marL="228600" indent="-228600">
              <a:buFont typeface="+mj-lt"/>
              <a:buAutoNum type="arabicPeriod"/>
            </a:pPr>
            <a:r>
              <a:rPr lang="en-US" baseline="0" dirty="0"/>
              <a:t>Rotation aids interpretation, but does not add additional explanation. So, can experiment with various rotation methods, though varimax is the most popular. </a:t>
            </a:r>
          </a:p>
          <a:p>
            <a:pPr marL="228600" indent="-228600">
              <a:buFont typeface="+mj-lt"/>
              <a:buAutoNum type="arabicPeriod"/>
            </a:pPr>
            <a:endParaRPr lang="en-US" baseline="0" dirty="0"/>
          </a:p>
          <a:p>
            <a:pPr marL="0" marR="0" indent="0" algn="l" defTabSz="914400" rtl="0" eaLnBrk="1" fontAlgn="auto" latinLnBrk="0" hangingPunct="1">
              <a:lnSpc>
                <a:spcPct val="100000"/>
              </a:lnSpc>
              <a:spcBef>
                <a:spcPts val="0"/>
              </a:spcBef>
              <a:spcAft>
                <a:spcPts val="0"/>
              </a:spcAft>
              <a:buClrTx/>
              <a:buSzTx/>
              <a:buFont typeface="+mj-lt"/>
              <a:buNone/>
              <a:tabLst/>
              <a:defRPr/>
            </a:pPr>
            <a:r>
              <a:rPr lang="en-US" baseline="0" dirty="0"/>
              <a:t>Note: Typically, factor analysis is carried out variable by variables (as here) but there may be occasions where the analysis is object by object.</a:t>
            </a:r>
          </a:p>
          <a:p>
            <a:pPr marL="228600" indent="-228600">
              <a:buFont typeface="+mj-lt"/>
              <a:buAutoNum type="arabicPeriod"/>
            </a:pPr>
            <a:endParaRPr lang="en-US" baseline="0" dirty="0"/>
          </a:p>
          <a:p>
            <a:pPr marL="228600" indent="-228600">
              <a:buFont typeface="+mj-lt"/>
              <a:buAutoNum type="arabicPeriod"/>
            </a:pPr>
            <a:endParaRPr lang="en-US" dirty="0"/>
          </a:p>
        </p:txBody>
      </p:sp>
      <p:sp>
        <p:nvSpPr>
          <p:cNvPr id="4" name="Slide Number Placeholder 3"/>
          <p:cNvSpPr>
            <a:spLocks noGrp="1"/>
          </p:cNvSpPr>
          <p:nvPr>
            <p:ph type="sldNum" sz="quarter" idx="10"/>
          </p:nvPr>
        </p:nvSpPr>
        <p:spPr/>
        <p:txBody>
          <a:bodyPr/>
          <a:lstStyle/>
          <a:p>
            <a:fld id="{21613D2A-ECC4-4726-A902-01D6248A7260}" type="slidenum">
              <a:rPr lang="en-US" smtClean="0"/>
              <a:pPr/>
              <a:t>25</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The rotation does not help explain additional</a:t>
            </a:r>
            <a:r>
              <a:rPr lang="en-US" baseline="0" dirty="0"/>
              <a:t> variance. The contribution of each factor may have changed, but no additional variation has been accounted for, or lost. </a:t>
            </a:r>
          </a:p>
          <a:p>
            <a:pPr marL="171450" indent="-171450">
              <a:buFont typeface="Arial" panose="020B0604020202020204" pitchFamily="34" charset="0"/>
              <a:buChar char="•"/>
            </a:pPr>
            <a:r>
              <a:rPr lang="en-US" baseline="0" dirty="0"/>
              <a:t>The last 3 columns show the rotated solution.</a:t>
            </a:r>
          </a:p>
          <a:p>
            <a:pPr marL="171450" indent="-171450">
              <a:buFont typeface="Arial" panose="020B0604020202020204" pitchFamily="34" charset="0"/>
              <a:buChar char="•"/>
            </a:pPr>
            <a:r>
              <a:rPr lang="en-US" baseline="0" dirty="0"/>
              <a:t>The rotation does not help explain additional variation  </a:t>
            </a:r>
          </a:p>
          <a:p>
            <a:pPr marL="171450" indent="-171450">
              <a:buFont typeface="Arial" panose="020B0604020202020204" pitchFamily="34" charset="0"/>
              <a:buChar char="•"/>
            </a:pPr>
            <a:r>
              <a:rPr lang="en-US" baseline="0" dirty="0"/>
              <a:t>The contribution of each factor may changed, but no additional variation has been accounted for, or lost.</a:t>
            </a:r>
          </a:p>
        </p:txBody>
      </p:sp>
      <p:sp>
        <p:nvSpPr>
          <p:cNvPr id="4" name="Slide Number Placeholder 3"/>
          <p:cNvSpPr>
            <a:spLocks noGrp="1"/>
          </p:cNvSpPr>
          <p:nvPr>
            <p:ph type="sldNum" sz="quarter" idx="10"/>
          </p:nvPr>
        </p:nvSpPr>
        <p:spPr/>
        <p:txBody>
          <a:bodyPr/>
          <a:lstStyle/>
          <a:p>
            <a:fld id="{21613D2A-ECC4-4726-A902-01D6248A7260}" type="slidenum">
              <a:rPr lang="en-US" smtClean="0"/>
              <a:pPr/>
              <a:t>4</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1613D2A-ECC4-4726-A902-01D6248A7260}" type="slidenum">
              <a:rPr lang="en-US" smtClean="0"/>
              <a:pPr/>
              <a:t>5</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171450" indent="-171450">
              <a:buFont typeface="Arial" panose="020B0604020202020204" pitchFamily="34" charset="0"/>
              <a:buChar char="•"/>
            </a:pPr>
            <a:r>
              <a:rPr lang="en-US" dirty="0"/>
              <a:t>In the regression above,</a:t>
            </a:r>
            <a:r>
              <a:rPr lang="en-US" baseline="0" dirty="0"/>
              <a:t> where it says cavities or shiny, </a:t>
            </a:r>
            <a:r>
              <a:rPr lang="en-US" baseline="0" dirty="0" err="1"/>
              <a:t>etc</a:t>
            </a:r>
            <a:r>
              <a:rPr lang="en-US" baseline="0" dirty="0"/>
              <a:t> you could insert the standardized value of each of these  variables for a particular person and calculate the value of Factor 1 and Factor 2 saved into the data file.</a:t>
            </a:r>
          </a:p>
          <a:p>
            <a:pPr marL="171450" indent="-171450">
              <a:buFont typeface="Arial" panose="020B0604020202020204" pitchFamily="34" charset="0"/>
              <a:buChar char="•"/>
            </a:pPr>
            <a:r>
              <a:rPr lang="en-US" baseline="0" dirty="0"/>
              <a:t>Then these 2 new variables could be used in further analysis instead of the original 6 variables</a:t>
            </a:r>
            <a:endParaRPr lang="en-US" dirty="0"/>
          </a:p>
        </p:txBody>
      </p:sp>
      <p:sp>
        <p:nvSpPr>
          <p:cNvPr id="4" name="Slide Number Placeholder 3"/>
          <p:cNvSpPr>
            <a:spLocks noGrp="1"/>
          </p:cNvSpPr>
          <p:nvPr>
            <p:ph type="sldNum" sz="quarter" idx="10"/>
          </p:nvPr>
        </p:nvSpPr>
        <p:spPr/>
        <p:txBody>
          <a:bodyPr/>
          <a:lstStyle/>
          <a:p>
            <a:fld id="{21613D2A-ECC4-4726-A902-01D6248A7260}" type="slidenum">
              <a:rPr lang="en-US" smtClean="0"/>
              <a:pPr/>
              <a:t>6</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Using these</a:t>
            </a:r>
            <a:r>
              <a:rPr lang="en-US" baseline="0" dirty="0"/>
              <a:t> </a:t>
            </a:r>
            <a:r>
              <a:rPr lang="en-US" dirty="0"/>
              <a:t>new variables instead of the original variables – more parsimonious. </a:t>
            </a:r>
          </a:p>
        </p:txBody>
      </p:sp>
      <p:sp>
        <p:nvSpPr>
          <p:cNvPr id="4" name="Slide Number Placeholder 3"/>
          <p:cNvSpPr>
            <a:spLocks noGrp="1"/>
          </p:cNvSpPr>
          <p:nvPr>
            <p:ph type="sldNum" sz="quarter" idx="10"/>
          </p:nvPr>
        </p:nvSpPr>
        <p:spPr/>
        <p:txBody>
          <a:bodyPr/>
          <a:lstStyle/>
          <a:p>
            <a:fld id="{21613D2A-ECC4-4726-A902-01D6248A7260}" type="slidenum">
              <a:rPr lang="en-US" smtClean="0"/>
              <a:pPr/>
              <a:t>7</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Wha</a:t>
            </a:r>
            <a:r>
              <a:rPr lang="en-US" baseline="0" dirty="0"/>
              <a:t>t can we learn from this “picture” of consumers?</a:t>
            </a:r>
            <a:endParaRPr lang="en-US" dirty="0"/>
          </a:p>
        </p:txBody>
      </p:sp>
      <p:sp>
        <p:nvSpPr>
          <p:cNvPr id="4" name="Slide Number Placeholder 3"/>
          <p:cNvSpPr>
            <a:spLocks noGrp="1"/>
          </p:cNvSpPr>
          <p:nvPr>
            <p:ph type="sldNum" sz="quarter" idx="10"/>
          </p:nvPr>
        </p:nvSpPr>
        <p:spPr/>
        <p:txBody>
          <a:bodyPr/>
          <a:lstStyle/>
          <a:p>
            <a:fld id="{21613D2A-ECC4-4726-A902-01D6248A7260}" type="slidenum">
              <a:rPr lang="en-US" smtClean="0"/>
              <a:pPr/>
              <a:t>8</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Arial" panose="020B0604020202020204" pitchFamily="34" charset="0"/>
              <a:buChar char="•"/>
            </a:pPr>
            <a:r>
              <a:rPr lang="en-GB" sz="1200" dirty="0">
                <a:cs typeface="Arial" panose="020B0604020202020204" pitchFamily="34" charset="0"/>
              </a:rPr>
              <a:t>Reliability: </a:t>
            </a:r>
          </a:p>
          <a:p>
            <a:pPr marL="628650" lvl="1" indent="-171450">
              <a:buFont typeface="Arial" panose="020B0604020202020204" pitchFamily="34" charset="0"/>
              <a:buChar char="•"/>
            </a:pPr>
            <a:r>
              <a:rPr lang="en-GB" sz="1200" dirty="0">
                <a:cs typeface="Arial" panose="020B0604020202020204" pitchFamily="34" charset="0"/>
              </a:rPr>
              <a:t>The portion of measurement that is due to permanent effects that persist from sample to sample</a:t>
            </a:r>
          </a:p>
          <a:p>
            <a:pPr marL="628650" lvl="1" indent="-171450">
              <a:buFont typeface="Arial" panose="020B0604020202020204" pitchFamily="34" charset="0"/>
              <a:buChar char="•"/>
            </a:pPr>
            <a:r>
              <a:rPr lang="en-GB" sz="1200" dirty="0">
                <a:cs typeface="Arial" panose="020B0604020202020204" pitchFamily="34" charset="0"/>
              </a:rPr>
              <a:t>The extent</a:t>
            </a:r>
            <a:r>
              <a:rPr lang="en-GB" sz="1200" baseline="0" dirty="0">
                <a:cs typeface="Arial" panose="020B0604020202020204" pitchFamily="34" charset="0"/>
              </a:rPr>
              <a:t> to which a scale produces consistent results if repeated measurement are made on the characteristic</a:t>
            </a:r>
          </a:p>
          <a:p>
            <a:pPr marL="628650" lvl="1" indent="-171450">
              <a:buFont typeface="Arial" panose="020B0604020202020204" pitchFamily="34" charset="0"/>
              <a:buChar char="•"/>
            </a:pPr>
            <a:r>
              <a:rPr lang="en-GB" sz="1200" baseline="0" dirty="0">
                <a:cs typeface="Arial" panose="020B0604020202020204" pitchFamily="34" charset="0"/>
              </a:rPr>
              <a:t>Assessed with Coefficients alpha</a:t>
            </a:r>
            <a:endParaRPr lang="en-GB" sz="1200" dirty="0">
              <a:cs typeface="Arial" panose="020B0604020202020204" pitchFamily="34" charset="0"/>
            </a:endParaRPr>
          </a:p>
          <a:p>
            <a:pPr marL="228600" indent="-228600">
              <a:buFont typeface="Arial" panose="020B0604020202020204" pitchFamily="34" charset="0"/>
              <a:buChar char="•"/>
            </a:pPr>
            <a:r>
              <a:rPr lang="en-GB" dirty="0">
                <a:cs typeface="Arial" panose="020B0604020202020204" pitchFamily="34" charset="0"/>
              </a:rPr>
              <a:t>Validity: </a:t>
            </a:r>
          </a:p>
          <a:p>
            <a:pPr marL="685800" lvl="1" indent="-228600">
              <a:buFont typeface="Arial" panose="020B0604020202020204" pitchFamily="34" charset="0"/>
              <a:buChar char="•"/>
            </a:pPr>
            <a:r>
              <a:rPr lang="en-GB" dirty="0">
                <a:cs typeface="Arial" panose="020B0604020202020204" pitchFamily="34" charset="0"/>
              </a:rPr>
              <a:t>The extent to which a rating scale truly reflects the underlying variable it is attempting to measure.</a:t>
            </a:r>
          </a:p>
          <a:p>
            <a:pPr marL="685800" lvl="1" indent="-228600">
              <a:buFont typeface="Arial" panose="020B0604020202020204" pitchFamily="34" charset="0"/>
              <a:buChar char="•"/>
            </a:pPr>
            <a:r>
              <a:rPr lang="en-GB" dirty="0">
                <a:cs typeface="Arial" panose="020B0604020202020204" pitchFamily="34" charset="0"/>
              </a:rPr>
              <a:t>The extent to which differences in observed scale scores reflect true differences among objects on the characteristics being measured</a:t>
            </a:r>
          </a:p>
          <a:p>
            <a:pPr marL="685800" lvl="1" indent="-228600">
              <a:buFont typeface="Arial" panose="020B0604020202020204" pitchFamily="34" charset="0"/>
              <a:buChar char="•"/>
            </a:pPr>
            <a:r>
              <a:rPr lang="en-GB" dirty="0">
                <a:cs typeface="Arial" panose="020B0604020202020204" pitchFamily="34" charset="0"/>
              </a:rPr>
              <a:t>Are you measuring what</a:t>
            </a:r>
            <a:r>
              <a:rPr lang="en-GB" baseline="0" dirty="0">
                <a:cs typeface="Arial" panose="020B0604020202020204" pitchFamily="34" charset="0"/>
              </a:rPr>
              <a:t> you set out to measure?</a:t>
            </a:r>
            <a:endParaRPr lang="en-GB" dirty="0">
              <a:cs typeface="Arial" panose="020B0604020202020204" pitchFamily="34" charset="0"/>
            </a:endParaRPr>
          </a:p>
          <a:p>
            <a:pPr marL="685800" lvl="1" indent="-228600">
              <a:buFont typeface="Arial" panose="020B0604020202020204" pitchFamily="34" charset="0"/>
              <a:buChar char="•"/>
            </a:pPr>
            <a:endParaRPr lang="en-GB" dirty="0">
              <a:cs typeface="Arial" panose="020B0604020202020204" pitchFamily="34" charset="0"/>
            </a:endParaRPr>
          </a:p>
          <a:p>
            <a:pPr marL="685800" lvl="1" indent="-228600">
              <a:buFont typeface="Arial" panose="020B0604020202020204" pitchFamily="34" charset="0"/>
              <a:buChar char="•"/>
            </a:pPr>
            <a:endParaRPr lang="en-GB" dirty="0">
              <a:cs typeface="Arial" panose="020B0604020202020204" pitchFamily="34" charset="0"/>
            </a:endParaRPr>
          </a:p>
          <a:p>
            <a:pPr marL="685800" lvl="1" indent="-228600">
              <a:buFont typeface="Arial" panose="020B0604020202020204" pitchFamily="34" charset="0"/>
              <a:buChar char="•"/>
            </a:pPr>
            <a:endParaRPr lang="en-GB" dirty="0">
              <a:cs typeface="Arial" panose="020B0604020202020204" pitchFamily="34" charset="0"/>
            </a:endParaRPr>
          </a:p>
          <a:p>
            <a:pPr marL="685800" lvl="1" indent="-228600">
              <a:buFont typeface="Arial" panose="020B0604020202020204" pitchFamily="34" charset="0"/>
              <a:buChar char="•"/>
            </a:pPr>
            <a:endParaRPr lang="en-GB" dirty="0"/>
          </a:p>
        </p:txBody>
      </p:sp>
      <p:sp>
        <p:nvSpPr>
          <p:cNvPr id="4" name="Slide Number Placeholder 3"/>
          <p:cNvSpPr>
            <a:spLocks noGrp="1"/>
          </p:cNvSpPr>
          <p:nvPr>
            <p:ph type="sldNum" sz="quarter" idx="10"/>
          </p:nvPr>
        </p:nvSpPr>
        <p:spPr/>
        <p:txBody>
          <a:bodyPr/>
          <a:lstStyle/>
          <a:p>
            <a:fld id="{21613D2A-ECC4-4726-A902-01D6248A7260}" type="slidenum">
              <a:rPr lang="en-US" smtClean="0"/>
              <a:pPr/>
              <a:t>9</a:t>
            </a:fld>
            <a:endParaRPr lang="en-US" dirty="0"/>
          </a:p>
        </p:txBody>
      </p:sp>
    </p:spTree>
    <p:extLst>
      <p:ext uri="{BB962C8B-B14F-4D97-AF65-F5344CB8AC3E}">
        <p14:creationId xmlns:p14="http://schemas.microsoft.com/office/powerpoint/2010/main" val="25982901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noProof="0" dirty="0"/>
              <a:t>Think of the centre of the target as the concept that you are trying to measure. Imagine that for each person you are measuring, you are taking a shot at the target. If you measure the concept perfectly for a person, you are hitting the centre of the target. If you don't, you are missing the centre. The more you are off for that person, the further you are from the centre. </a:t>
            </a:r>
          </a:p>
          <a:p>
            <a:pPr marL="0" marR="0" indent="0" algn="l" defTabSz="914400" rtl="0" eaLnBrk="1" fontAlgn="auto" latinLnBrk="0" hangingPunct="1">
              <a:lnSpc>
                <a:spcPct val="100000"/>
              </a:lnSpc>
              <a:spcBef>
                <a:spcPts val="0"/>
              </a:spcBef>
              <a:spcAft>
                <a:spcPts val="0"/>
              </a:spcAft>
              <a:buClrTx/>
              <a:buSzTx/>
              <a:buFontTx/>
              <a:buNone/>
              <a:tabLst/>
              <a:defRPr/>
            </a:pPr>
            <a:endParaRPr lang="en-GB" noProof="0" dirty="0"/>
          </a:p>
          <a:p>
            <a:pPr marL="228600" marR="0" indent="-2286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noProof="0" dirty="0"/>
              <a:t>In the first one, you are hitting the target consistently, but you are missing the centre of the target. That is, you are consistently and systematically measuring the wrong value for all respondents. This measure is reliable, but not valid (that is, it's consistent but wrong). </a:t>
            </a:r>
          </a:p>
          <a:p>
            <a:pPr marL="228600" marR="0" indent="-2286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noProof="0" dirty="0"/>
              <a:t>The second, shows hits that are randomly spread across the target. You seldom hit the centre of the target but, on average, you are getting the right answer for the group (but not very well for individuals). In this case, you get a valid group estimate, but you are inconsistent. </a:t>
            </a:r>
          </a:p>
          <a:p>
            <a:pPr marL="228600" marR="0" indent="-2286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noProof="0" dirty="0"/>
              <a:t>Here, you can clearly see that reliability is directly related to the variability of your measure. The third scenario shows a case where your hits are spread across the target and you are consistently missing the centre. Your measure in this case is neither reliable nor valid. </a:t>
            </a:r>
          </a:p>
          <a:p>
            <a:pPr marL="228600" marR="0" indent="-2286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noProof="0" dirty="0"/>
              <a:t>Finally, we see the best scenario -- you consistently hit the centre of the target. Your measure is both reliable and valid.</a:t>
            </a:r>
          </a:p>
          <a:p>
            <a:pPr marL="228600" indent="-228600">
              <a:buFont typeface="Arial" panose="020B0604020202020204" pitchFamily="34" charset="0"/>
              <a:buChar char="•"/>
            </a:pPr>
            <a:endParaRPr lang="en-GB" dirty="0"/>
          </a:p>
        </p:txBody>
      </p:sp>
      <p:sp>
        <p:nvSpPr>
          <p:cNvPr id="4" name="Slide Number Placeholder 3"/>
          <p:cNvSpPr>
            <a:spLocks noGrp="1"/>
          </p:cNvSpPr>
          <p:nvPr>
            <p:ph type="sldNum" sz="quarter" idx="10"/>
          </p:nvPr>
        </p:nvSpPr>
        <p:spPr/>
        <p:txBody>
          <a:bodyPr/>
          <a:lstStyle/>
          <a:p>
            <a:fld id="{21613D2A-ECC4-4726-A902-01D6248A7260}" type="slidenum">
              <a:rPr lang="en-US" smtClean="0"/>
              <a:pPr/>
              <a:t>10</a:t>
            </a:fld>
            <a:endParaRPr lang="en-US" dirty="0"/>
          </a:p>
        </p:txBody>
      </p:sp>
    </p:spTree>
    <p:extLst>
      <p:ext uri="{BB962C8B-B14F-4D97-AF65-F5344CB8AC3E}">
        <p14:creationId xmlns:p14="http://schemas.microsoft.com/office/powerpoint/2010/main" val="18483717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3214FF-24DB-4C4A-9F1C-8F0412CA69A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A4685D6A-3953-4EF2-8899-529DC6E4770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D178DE6A-30CE-4F09-8EF3-822022F23690}"/>
              </a:ext>
            </a:extLst>
          </p:cNvPr>
          <p:cNvSpPr>
            <a:spLocks noGrp="1"/>
          </p:cNvSpPr>
          <p:nvPr>
            <p:ph type="dt" sz="half" idx="10"/>
          </p:nvPr>
        </p:nvSpPr>
        <p:spPr/>
        <p:txBody>
          <a:bodyPr/>
          <a:lstStyle/>
          <a:p>
            <a:fld id="{E469A84F-F3EE-4D68-A4E1-5C13186F753F}" type="datetime1">
              <a:rPr lang="en-GB" smtClean="0"/>
              <a:t>25/10/2020</a:t>
            </a:fld>
            <a:endParaRPr lang="en-GB"/>
          </a:p>
        </p:txBody>
      </p:sp>
      <p:sp>
        <p:nvSpPr>
          <p:cNvPr id="5" name="Footer Placeholder 4">
            <a:extLst>
              <a:ext uri="{FF2B5EF4-FFF2-40B4-BE49-F238E27FC236}">
                <a16:creationId xmlns:a16="http://schemas.microsoft.com/office/drawing/2014/main" id="{5A8C8216-EEFE-4075-8DD1-4EB47D00C3C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485C302-740F-4D95-BBF2-0C20684ED8C4}"/>
              </a:ext>
            </a:extLst>
          </p:cNvPr>
          <p:cNvSpPr>
            <a:spLocks noGrp="1"/>
          </p:cNvSpPr>
          <p:nvPr>
            <p:ph type="sldNum" sz="quarter" idx="12"/>
          </p:nvPr>
        </p:nvSpPr>
        <p:spPr/>
        <p:txBody>
          <a:bodyPr/>
          <a:lstStyle/>
          <a:p>
            <a:fld id="{CA1C95B1-5CC9-4D12-9684-4E90CAB9F105}" type="slidenum">
              <a:rPr lang="en-GB" smtClean="0"/>
              <a:t>‹#›</a:t>
            </a:fld>
            <a:endParaRPr lang="en-GB"/>
          </a:p>
        </p:txBody>
      </p:sp>
    </p:spTree>
    <p:extLst>
      <p:ext uri="{BB962C8B-B14F-4D97-AF65-F5344CB8AC3E}">
        <p14:creationId xmlns:p14="http://schemas.microsoft.com/office/powerpoint/2010/main" val="19289371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010A8C-2B87-4F1B-A77C-9B3407B472D5}"/>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2E77A421-1F1C-4F49-82F2-49B72A68789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C05169C-FBB8-4906-8222-EC37A8608268}"/>
              </a:ext>
            </a:extLst>
          </p:cNvPr>
          <p:cNvSpPr>
            <a:spLocks noGrp="1"/>
          </p:cNvSpPr>
          <p:nvPr>
            <p:ph type="dt" sz="half" idx="10"/>
          </p:nvPr>
        </p:nvSpPr>
        <p:spPr/>
        <p:txBody>
          <a:bodyPr/>
          <a:lstStyle/>
          <a:p>
            <a:fld id="{55A5721E-3B08-4C63-8A1D-F0BE81A1EB3D}" type="datetime1">
              <a:rPr lang="en-GB" smtClean="0"/>
              <a:t>25/10/2020</a:t>
            </a:fld>
            <a:endParaRPr lang="en-GB"/>
          </a:p>
        </p:txBody>
      </p:sp>
      <p:sp>
        <p:nvSpPr>
          <p:cNvPr id="5" name="Footer Placeholder 4">
            <a:extLst>
              <a:ext uri="{FF2B5EF4-FFF2-40B4-BE49-F238E27FC236}">
                <a16:creationId xmlns:a16="http://schemas.microsoft.com/office/drawing/2014/main" id="{DE703410-C11F-4D06-A735-63F2E8AA90A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6E3751B-48E7-43F9-8B84-4282C1197737}"/>
              </a:ext>
            </a:extLst>
          </p:cNvPr>
          <p:cNvSpPr>
            <a:spLocks noGrp="1"/>
          </p:cNvSpPr>
          <p:nvPr>
            <p:ph type="sldNum" sz="quarter" idx="12"/>
          </p:nvPr>
        </p:nvSpPr>
        <p:spPr/>
        <p:txBody>
          <a:bodyPr/>
          <a:lstStyle/>
          <a:p>
            <a:fld id="{CA1C95B1-5CC9-4D12-9684-4E90CAB9F105}" type="slidenum">
              <a:rPr lang="en-GB" smtClean="0"/>
              <a:t>‹#›</a:t>
            </a:fld>
            <a:endParaRPr lang="en-GB"/>
          </a:p>
        </p:txBody>
      </p:sp>
    </p:spTree>
    <p:extLst>
      <p:ext uri="{BB962C8B-B14F-4D97-AF65-F5344CB8AC3E}">
        <p14:creationId xmlns:p14="http://schemas.microsoft.com/office/powerpoint/2010/main" val="6421905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585EFD6-4AF6-4F78-97D2-1F25AFBAE7E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D15A44CF-80A1-4D9A-9108-8421D26CF60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4C0BBBA-8932-476B-80F2-9017CC925D40}"/>
              </a:ext>
            </a:extLst>
          </p:cNvPr>
          <p:cNvSpPr>
            <a:spLocks noGrp="1"/>
          </p:cNvSpPr>
          <p:nvPr>
            <p:ph type="dt" sz="half" idx="10"/>
          </p:nvPr>
        </p:nvSpPr>
        <p:spPr/>
        <p:txBody>
          <a:bodyPr/>
          <a:lstStyle/>
          <a:p>
            <a:fld id="{8EB0ED54-F317-4CA8-83F4-C772383C35E8}" type="datetime1">
              <a:rPr lang="en-GB" smtClean="0"/>
              <a:t>25/10/2020</a:t>
            </a:fld>
            <a:endParaRPr lang="en-GB"/>
          </a:p>
        </p:txBody>
      </p:sp>
      <p:sp>
        <p:nvSpPr>
          <p:cNvPr id="5" name="Footer Placeholder 4">
            <a:extLst>
              <a:ext uri="{FF2B5EF4-FFF2-40B4-BE49-F238E27FC236}">
                <a16:creationId xmlns:a16="http://schemas.microsoft.com/office/drawing/2014/main" id="{F4B858EF-72FD-4395-BF2E-C37902D1A52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287BEFD-A44F-4607-B6B1-E16B5D390748}"/>
              </a:ext>
            </a:extLst>
          </p:cNvPr>
          <p:cNvSpPr>
            <a:spLocks noGrp="1"/>
          </p:cNvSpPr>
          <p:nvPr>
            <p:ph type="sldNum" sz="quarter" idx="12"/>
          </p:nvPr>
        </p:nvSpPr>
        <p:spPr/>
        <p:txBody>
          <a:bodyPr/>
          <a:lstStyle/>
          <a:p>
            <a:fld id="{CA1C95B1-5CC9-4D12-9684-4E90CAB9F105}" type="slidenum">
              <a:rPr lang="en-GB" smtClean="0"/>
              <a:t>‹#›</a:t>
            </a:fld>
            <a:endParaRPr lang="en-GB"/>
          </a:p>
        </p:txBody>
      </p:sp>
    </p:spTree>
    <p:extLst>
      <p:ext uri="{BB962C8B-B14F-4D97-AF65-F5344CB8AC3E}">
        <p14:creationId xmlns:p14="http://schemas.microsoft.com/office/powerpoint/2010/main" val="35864132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711200" y="1676400"/>
            <a:ext cx="5384800" cy="2176272"/>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dirty="0"/>
              <a:t>Click to edit Master text styles</a:t>
            </a:r>
          </a:p>
          <a:p>
            <a:pPr lvl="1" eaLnBrk="1" latinLnBrk="0" hangingPunct="1"/>
            <a:r>
              <a:rPr lang="en-US" dirty="0"/>
              <a:t>Second level</a:t>
            </a:r>
          </a:p>
          <a:p>
            <a:pPr lvl="2" eaLnBrk="1" latinLnBrk="0" hangingPunct="1"/>
            <a:r>
              <a:rPr lang="en-US" dirty="0"/>
              <a:t>Third level</a:t>
            </a:r>
          </a:p>
          <a:p>
            <a:pPr lvl="3" eaLnBrk="1" latinLnBrk="0" hangingPunct="1"/>
            <a:r>
              <a:rPr lang="en-US" dirty="0"/>
              <a:t>Fourth level</a:t>
            </a:r>
          </a:p>
          <a:p>
            <a:pPr lvl="4" eaLnBrk="1" latinLnBrk="0" hangingPunct="1"/>
            <a:r>
              <a:rPr lang="en-US" dirty="0"/>
              <a:t>Fifth level</a:t>
            </a:r>
            <a:endParaRPr kumimoji="0" lang="en-US" dirty="0"/>
          </a:p>
        </p:txBody>
      </p:sp>
      <p:sp>
        <p:nvSpPr>
          <p:cNvPr id="4" name="Content Placeholder 3"/>
          <p:cNvSpPr>
            <a:spLocks noGrp="1"/>
          </p:cNvSpPr>
          <p:nvPr>
            <p:ph sz="half" idx="2"/>
          </p:nvPr>
        </p:nvSpPr>
        <p:spPr>
          <a:xfrm>
            <a:off x="6197600" y="1676400"/>
            <a:ext cx="5384800" cy="2176272"/>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dirty="0"/>
              <a:t>Click to edit Master text styles</a:t>
            </a:r>
          </a:p>
          <a:p>
            <a:pPr lvl="1" eaLnBrk="1" latinLnBrk="0" hangingPunct="1"/>
            <a:r>
              <a:rPr lang="en-US" dirty="0"/>
              <a:t>Second level</a:t>
            </a:r>
          </a:p>
          <a:p>
            <a:pPr lvl="2" eaLnBrk="1" latinLnBrk="0" hangingPunct="1"/>
            <a:r>
              <a:rPr lang="en-US" dirty="0"/>
              <a:t>Third level</a:t>
            </a:r>
          </a:p>
          <a:p>
            <a:pPr lvl="3" eaLnBrk="1" latinLnBrk="0" hangingPunct="1"/>
            <a:r>
              <a:rPr lang="en-US" dirty="0"/>
              <a:t>Fourth level</a:t>
            </a:r>
          </a:p>
          <a:p>
            <a:pPr lvl="4" eaLnBrk="1" latinLnBrk="0" hangingPunct="1"/>
            <a:r>
              <a:rPr lang="en-US" dirty="0"/>
              <a:t>Fifth level</a:t>
            </a:r>
            <a:endParaRPr kumimoji="0" lang="en-US" dirty="0"/>
          </a:p>
        </p:txBody>
      </p:sp>
      <p:sp>
        <p:nvSpPr>
          <p:cNvPr id="5" name="Date Placeholder 4"/>
          <p:cNvSpPr>
            <a:spLocks noGrp="1"/>
          </p:cNvSpPr>
          <p:nvPr>
            <p:ph type="dt" sz="half" idx="10"/>
          </p:nvPr>
        </p:nvSpPr>
        <p:spPr/>
        <p:txBody>
          <a:bodyPr/>
          <a:lstStyle/>
          <a:p>
            <a:fld id="{7ED9AC7F-E890-481F-A6A6-159056C11369}" type="datetime1">
              <a:rPr lang="en-US" smtClean="0"/>
              <a:pPr/>
              <a:t>10/25/2020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969343B-5E1C-428A-B6C1-260780F7D350}" type="slidenum">
              <a:rPr lang="en-US" smtClean="0"/>
              <a:pPr/>
              <a:t>‹#›</a:t>
            </a:fld>
            <a:endParaRPr lang="en-US" dirty="0"/>
          </a:p>
        </p:txBody>
      </p:sp>
      <p:sp>
        <p:nvSpPr>
          <p:cNvPr id="8" name="Title 7"/>
          <p:cNvSpPr>
            <a:spLocks noGrp="1"/>
          </p:cNvSpPr>
          <p:nvPr>
            <p:ph type="title"/>
          </p:nvPr>
        </p:nvSpPr>
        <p:spPr/>
        <p:txBody>
          <a:bodyPr rtlCol="0"/>
          <a:lstStyle/>
          <a:p>
            <a:r>
              <a:rPr kumimoji="0" lang="en-US"/>
              <a:t>Click to edit Master title style</a:t>
            </a:r>
          </a:p>
        </p:txBody>
      </p:sp>
      <p:sp>
        <p:nvSpPr>
          <p:cNvPr id="9" name="Content Placeholder 2"/>
          <p:cNvSpPr>
            <a:spLocks noGrp="1"/>
          </p:cNvSpPr>
          <p:nvPr>
            <p:ph sz="half" idx="13"/>
          </p:nvPr>
        </p:nvSpPr>
        <p:spPr>
          <a:xfrm>
            <a:off x="609600" y="4038600"/>
            <a:ext cx="5384800" cy="2176272"/>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dirty="0"/>
              <a:t>Click to edit Master text styles</a:t>
            </a:r>
          </a:p>
          <a:p>
            <a:pPr lvl="1" eaLnBrk="1" latinLnBrk="0" hangingPunct="1"/>
            <a:r>
              <a:rPr lang="en-US" dirty="0"/>
              <a:t>Second level</a:t>
            </a:r>
          </a:p>
          <a:p>
            <a:pPr lvl="2" eaLnBrk="1" latinLnBrk="0" hangingPunct="1"/>
            <a:r>
              <a:rPr lang="en-US" dirty="0"/>
              <a:t>Third level</a:t>
            </a:r>
          </a:p>
          <a:p>
            <a:pPr lvl="3" eaLnBrk="1" latinLnBrk="0" hangingPunct="1"/>
            <a:r>
              <a:rPr lang="en-US" dirty="0"/>
              <a:t>Fourth level</a:t>
            </a:r>
          </a:p>
          <a:p>
            <a:pPr lvl="4" eaLnBrk="1" latinLnBrk="0" hangingPunct="1"/>
            <a:r>
              <a:rPr lang="en-US" dirty="0"/>
              <a:t>Fifth level</a:t>
            </a:r>
            <a:endParaRPr kumimoji="0" lang="en-US" dirty="0"/>
          </a:p>
        </p:txBody>
      </p:sp>
      <p:sp>
        <p:nvSpPr>
          <p:cNvPr id="10" name="Content Placeholder 3"/>
          <p:cNvSpPr>
            <a:spLocks noGrp="1"/>
          </p:cNvSpPr>
          <p:nvPr>
            <p:ph sz="half" idx="14"/>
          </p:nvPr>
        </p:nvSpPr>
        <p:spPr>
          <a:xfrm>
            <a:off x="6197600" y="4038600"/>
            <a:ext cx="5384800" cy="2176272"/>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dirty="0"/>
              <a:t>Click to edit Master text styles</a:t>
            </a:r>
          </a:p>
          <a:p>
            <a:pPr lvl="1" eaLnBrk="1" latinLnBrk="0" hangingPunct="1"/>
            <a:r>
              <a:rPr lang="en-US" dirty="0"/>
              <a:t>Second level</a:t>
            </a:r>
          </a:p>
          <a:p>
            <a:pPr lvl="2" eaLnBrk="1" latinLnBrk="0" hangingPunct="1"/>
            <a:r>
              <a:rPr lang="en-US" dirty="0"/>
              <a:t>Third level</a:t>
            </a:r>
          </a:p>
          <a:p>
            <a:pPr lvl="3" eaLnBrk="1" latinLnBrk="0" hangingPunct="1"/>
            <a:r>
              <a:rPr lang="en-US" dirty="0"/>
              <a:t>Fourth level</a:t>
            </a:r>
          </a:p>
          <a:p>
            <a:pPr lvl="4" eaLnBrk="1" latinLnBrk="0" hangingPunct="1"/>
            <a:r>
              <a:rPr lang="en-US" dirty="0"/>
              <a:t>Fifth level</a:t>
            </a:r>
            <a:endParaRPr kumimoji="0" lang="en-US" dirty="0"/>
          </a:p>
        </p:txBody>
      </p:sp>
    </p:spTree>
    <p:extLst>
      <p:ext uri="{BB962C8B-B14F-4D97-AF65-F5344CB8AC3E}">
        <p14:creationId xmlns:p14="http://schemas.microsoft.com/office/powerpoint/2010/main" val="42082857"/>
      </p:ext>
    </p:extLst>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4">
    <p:bg>
      <p:bgPr>
        <a:solidFill>
          <a:srgbClr val="108480"/>
        </a:solidFill>
        <a:effectLst/>
      </p:bgPr>
    </p:bg>
    <p:spTree>
      <p:nvGrpSpPr>
        <p:cNvPr id="1" name=""/>
        <p:cNvGrpSpPr/>
        <p:nvPr/>
      </p:nvGrpSpPr>
      <p:grpSpPr>
        <a:xfrm>
          <a:off x="0" y="0"/>
          <a:ext cx="0" cy="0"/>
          <a:chOff x="0" y="0"/>
          <a:chExt cx="0" cy="0"/>
        </a:xfrm>
      </p:grpSpPr>
      <p:sp>
        <p:nvSpPr>
          <p:cNvPr id="7" name="Text Placeholder 11"/>
          <p:cNvSpPr>
            <a:spLocks noGrp="1"/>
          </p:cNvSpPr>
          <p:nvPr>
            <p:ph type="body" sz="quarter" idx="15" hasCustomPrompt="1"/>
          </p:nvPr>
        </p:nvSpPr>
        <p:spPr>
          <a:xfrm>
            <a:off x="407988" y="1726644"/>
            <a:ext cx="3959225" cy="1702356"/>
          </a:xfrm>
        </p:spPr>
        <p:txBody>
          <a:bodyPr lIns="0" tIns="0" rIns="0" bIns="0" anchor="b">
            <a:noAutofit/>
          </a:bodyPr>
          <a:lstStyle>
            <a:lvl1pPr marL="0" indent="0">
              <a:buNone/>
              <a:defRPr sz="3600" b="1" i="0" baseline="0">
                <a:solidFill>
                  <a:schemeClr val="bg1"/>
                </a:solidFill>
                <a:latin typeface="+mn-lt"/>
                <a:ea typeface="Arial" charset="0"/>
                <a:cs typeface="Arial" charset="0"/>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PRESENTATION TITLE GOES HERE</a:t>
            </a:r>
          </a:p>
        </p:txBody>
      </p:sp>
      <p:sp>
        <p:nvSpPr>
          <p:cNvPr id="9" name="Text Placeholder 4"/>
          <p:cNvSpPr>
            <a:spLocks noGrp="1"/>
          </p:cNvSpPr>
          <p:nvPr>
            <p:ph type="body" sz="quarter" idx="12" hasCustomPrompt="1"/>
          </p:nvPr>
        </p:nvSpPr>
        <p:spPr>
          <a:xfrm>
            <a:off x="407987" y="333376"/>
            <a:ext cx="3959226" cy="1393268"/>
          </a:xfrm>
        </p:spPr>
        <p:txBody>
          <a:bodyPr lIns="0" tIns="0" rIns="0" bIns="0" anchor="b">
            <a:noAutofit/>
          </a:bodyPr>
          <a:lstStyle>
            <a:lvl1pPr marL="0" indent="0">
              <a:buNone/>
              <a:defRPr sz="2000" b="1" baseline="0">
                <a:solidFill>
                  <a:schemeClr val="bg1"/>
                </a:solidFill>
                <a:latin typeface="+mn-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MONTH 2020</a:t>
            </a:r>
          </a:p>
        </p:txBody>
      </p:sp>
      <p:pic>
        <p:nvPicPr>
          <p:cNvPr id="3" name="Picture 2"/>
          <p:cNvPicPr>
            <a:picLocks noChangeAspect="1"/>
          </p:cNvPicPr>
          <p:nvPr userDrawn="1"/>
        </p:nvPicPr>
        <p:blipFill rotWithShape="1">
          <a:blip r:embed="rId2"/>
          <a:srcRect r="1389" b="18059"/>
          <a:stretch/>
        </p:blipFill>
        <p:spPr>
          <a:xfrm>
            <a:off x="4367213" y="1654930"/>
            <a:ext cx="7824786" cy="5203070"/>
          </a:xfrm>
          <a:prstGeom prst="rect">
            <a:avLst/>
          </a:prstGeom>
        </p:spPr>
      </p:pic>
      <p:cxnSp>
        <p:nvCxnSpPr>
          <p:cNvPr id="11" name="Straight Connector 10">
            <a:extLst>
              <a:ext uri="{FF2B5EF4-FFF2-40B4-BE49-F238E27FC236}">
                <a16:creationId xmlns:a16="http://schemas.microsoft.com/office/drawing/2014/main" id="{D9F266CC-B6DE-8445-AB7B-F678963DD646}"/>
              </a:ext>
            </a:extLst>
          </p:cNvPr>
          <p:cNvCxnSpPr>
            <a:cxnSpLocks/>
          </p:cNvCxnSpPr>
          <p:nvPr userDrawn="1"/>
        </p:nvCxnSpPr>
        <p:spPr>
          <a:xfrm flipH="1">
            <a:off x="407988" y="4038716"/>
            <a:ext cx="441646" cy="0"/>
          </a:xfrm>
          <a:prstGeom prst="line">
            <a:avLst/>
          </a:prstGeom>
          <a:ln w="50800">
            <a:solidFill>
              <a:schemeClr val="bg1"/>
            </a:solidFill>
          </a:ln>
        </p:spPr>
        <p:style>
          <a:lnRef idx="1">
            <a:schemeClr val="accent1"/>
          </a:lnRef>
          <a:fillRef idx="0">
            <a:schemeClr val="accent1"/>
          </a:fillRef>
          <a:effectRef idx="0">
            <a:schemeClr val="accent1"/>
          </a:effectRef>
          <a:fontRef idx="minor">
            <a:schemeClr val="tx1"/>
          </a:fontRef>
        </p:style>
      </p:cxn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19140" y="4305975"/>
            <a:ext cx="2195512" cy="521045"/>
          </a:xfrm>
          <a:prstGeom prst="rect">
            <a:avLst/>
          </a:prstGeom>
        </p:spPr>
      </p:pic>
    </p:spTree>
    <p:extLst>
      <p:ext uri="{BB962C8B-B14F-4D97-AF65-F5344CB8AC3E}">
        <p14:creationId xmlns:p14="http://schemas.microsoft.com/office/powerpoint/2010/main" val="40673078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4664F-C962-42F3-9554-3B3523BCD956}"/>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68FCAE09-B409-4EFD-9D3A-2B0547A6813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16388C6-E8A4-42DF-A3C0-50ACDC8D5047}"/>
              </a:ext>
            </a:extLst>
          </p:cNvPr>
          <p:cNvSpPr>
            <a:spLocks noGrp="1"/>
          </p:cNvSpPr>
          <p:nvPr>
            <p:ph type="dt" sz="half" idx="10"/>
          </p:nvPr>
        </p:nvSpPr>
        <p:spPr/>
        <p:txBody>
          <a:bodyPr/>
          <a:lstStyle/>
          <a:p>
            <a:fld id="{7A2903E7-A14D-4CA3-B531-918AFC1D1076}" type="datetime1">
              <a:rPr lang="en-GB" smtClean="0"/>
              <a:t>25/10/2020</a:t>
            </a:fld>
            <a:endParaRPr lang="en-GB"/>
          </a:p>
        </p:txBody>
      </p:sp>
      <p:sp>
        <p:nvSpPr>
          <p:cNvPr id="5" name="Footer Placeholder 4">
            <a:extLst>
              <a:ext uri="{FF2B5EF4-FFF2-40B4-BE49-F238E27FC236}">
                <a16:creationId xmlns:a16="http://schemas.microsoft.com/office/drawing/2014/main" id="{5A0B2F5D-25CB-4203-A991-F9780FC5ED9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474BF4A-AA13-40DF-A6E5-348B0A484855}"/>
              </a:ext>
            </a:extLst>
          </p:cNvPr>
          <p:cNvSpPr>
            <a:spLocks noGrp="1"/>
          </p:cNvSpPr>
          <p:nvPr>
            <p:ph type="sldNum" sz="quarter" idx="12"/>
          </p:nvPr>
        </p:nvSpPr>
        <p:spPr/>
        <p:txBody>
          <a:bodyPr/>
          <a:lstStyle/>
          <a:p>
            <a:fld id="{CA1C95B1-5CC9-4D12-9684-4E90CAB9F105}" type="slidenum">
              <a:rPr lang="en-GB" smtClean="0"/>
              <a:t>‹#›</a:t>
            </a:fld>
            <a:endParaRPr lang="en-GB"/>
          </a:p>
        </p:txBody>
      </p:sp>
    </p:spTree>
    <p:extLst>
      <p:ext uri="{BB962C8B-B14F-4D97-AF65-F5344CB8AC3E}">
        <p14:creationId xmlns:p14="http://schemas.microsoft.com/office/powerpoint/2010/main" val="40311433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3103F7-7AF7-422E-8D27-4054B04E435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B349173F-FBDB-46AB-B03A-2AA6EA96E87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794FEE5-ADAF-4322-B97C-D0A4C78C6122}"/>
              </a:ext>
            </a:extLst>
          </p:cNvPr>
          <p:cNvSpPr>
            <a:spLocks noGrp="1"/>
          </p:cNvSpPr>
          <p:nvPr>
            <p:ph type="dt" sz="half" idx="10"/>
          </p:nvPr>
        </p:nvSpPr>
        <p:spPr/>
        <p:txBody>
          <a:bodyPr/>
          <a:lstStyle/>
          <a:p>
            <a:fld id="{942097CF-43A4-4516-A24E-70ED7D26C566}" type="datetime1">
              <a:rPr lang="en-GB" smtClean="0"/>
              <a:t>25/10/2020</a:t>
            </a:fld>
            <a:endParaRPr lang="en-GB"/>
          </a:p>
        </p:txBody>
      </p:sp>
      <p:sp>
        <p:nvSpPr>
          <p:cNvPr id="5" name="Footer Placeholder 4">
            <a:extLst>
              <a:ext uri="{FF2B5EF4-FFF2-40B4-BE49-F238E27FC236}">
                <a16:creationId xmlns:a16="http://schemas.microsoft.com/office/drawing/2014/main" id="{D6AA7C81-8D43-4044-8DFF-2C0100EECB8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9B4B6EA-7B44-4FA1-8F58-2348EC50CC18}"/>
              </a:ext>
            </a:extLst>
          </p:cNvPr>
          <p:cNvSpPr>
            <a:spLocks noGrp="1"/>
          </p:cNvSpPr>
          <p:nvPr>
            <p:ph type="sldNum" sz="quarter" idx="12"/>
          </p:nvPr>
        </p:nvSpPr>
        <p:spPr/>
        <p:txBody>
          <a:bodyPr/>
          <a:lstStyle/>
          <a:p>
            <a:fld id="{CA1C95B1-5CC9-4D12-9684-4E90CAB9F105}" type="slidenum">
              <a:rPr lang="en-GB" smtClean="0"/>
              <a:t>‹#›</a:t>
            </a:fld>
            <a:endParaRPr lang="en-GB"/>
          </a:p>
        </p:txBody>
      </p:sp>
    </p:spTree>
    <p:extLst>
      <p:ext uri="{BB962C8B-B14F-4D97-AF65-F5344CB8AC3E}">
        <p14:creationId xmlns:p14="http://schemas.microsoft.com/office/powerpoint/2010/main" val="13013128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F350B9-89D7-451C-A9EA-7B87BB1A24FC}"/>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1D5ECB7C-23B0-495B-901A-F56B4457E29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C2110EDD-991A-4B35-AC6A-A40806FCB8D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AA69EC57-3DE9-4526-B68B-F7C15CCA5C5D}"/>
              </a:ext>
            </a:extLst>
          </p:cNvPr>
          <p:cNvSpPr>
            <a:spLocks noGrp="1"/>
          </p:cNvSpPr>
          <p:nvPr>
            <p:ph type="dt" sz="half" idx="10"/>
          </p:nvPr>
        </p:nvSpPr>
        <p:spPr/>
        <p:txBody>
          <a:bodyPr/>
          <a:lstStyle/>
          <a:p>
            <a:fld id="{307FF64F-0428-481C-A33E-2F5FC95EAB64}" type="datetime1">
              <a:rPr lang="en-GB" smtClean="0"/>
              <a:t>25/10/2020</a:t>
            </a:fld>
            <a:endParaRPr lang="en-GB"/>
          </a:p>
        </p:txBody>
      </p:sp>
      <p:sp>
        <p:nvSpPr>
          <p:cNvPr id="6" name="Footer Placeholder 5">
            <a:extLst>
              <a:ext uri="{FF2B5EF4-FFF2-40B4-BE49-F238E27FC236}">
                <a16:creationId xmlns:a16="http://schemas.microsoft.com/office/drawing/2014/main" id="{3A04E868-48DB-49C5-AC51-8CCCE141C2B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A28F22ED-EAE9-4CAF-A7D5-6CA002D20F76}"/>
              </a:ext>
            </a:extLst>
          </p:cNvPr>
          <p:cNvSpPr>
            <a:spLocks noGrp="1"/>
          </p:cNvSpPr>
          <p:nvPr>
            <p:ph type="sldNum" sz="quarter" idx="12"/>
          </p:nvPr>
        </p:nvSpPr>
        <p:spPr/>
        <p:txBody>
          <a:bodyPr/>
          <a:lstStyle/>
          <a:p>
            <a:fld id="{CA1C95B1-5CC9-4D12-9684-4E90CAB9F105}" type="slidenum">
              <a:rPr lang="en-GB" smtClean="0"/>
              <a:t>‹#›</a:t>
            </a:fld>
            <a:endParaRPr lang="en-GB"/>
          </a:p>
        </p:txBody>
      </p:sp>
    </p:spTree>
    <p:extLst>
      <p:ext uri="{BB962C8B-B14F-4D97-AF65-F5344CB8AC3E}">
        <p14:creationId xmlns:p14="http://schemas.microsoft.com/office/powerpoint/2010/main" val="22544477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BEEFC4-4E74-4F24-A79D-6DF30D81DB84}"/>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F17E2FDA-11A7-4BA8-84D2-5124542EF65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55D72C0-F159-4507-B6F3-2DB7228B0A3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078DB984-A58C-4E3F-A4BD-A0756B05DBD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045A807-5809-4D01-89D6-D44262CABA2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BCAFD807-F57E-42A2-81D1-5499B8E8F889}"/>
              </a:ext>
            </a:extLst>
          </p:cNvPr>
          <p:cNvSpPr>
            <a:spLocks noGrp="1"/>
          </p:cNvSpPr>
          <p:nvPr>
            <p:ph type="dt" sz="half" idx="10"/>
          </p:nvPr>
        </p:nvSpPr>
        <p:spPr/>
        <p:txBody>
          <a:bodyPr/>
          <a:lstStyle/>
          <a:p>
            <a:fld id="{1FECF2A4-05EA-4385-B656-3EB2B981DD2A}" type="datetime1">
              <a:rPr lang="en-GB" smtClean="0"/>
              <a:t>25/10/2020</a:t>
            </a:fld>
            <a:endParaRPr lang="en-GB"/>
          </a:p>
        </p:txBody>
      </p:sp>
      <p:sp>
        <p:nvSpPr>
          <p:cNvPr id="8" name="Footer Placeholder 7">
            <a:extLst>
              <a:ext uri="{FF2B5EF4-FFF2-40B4-BE49-F238E27FC236}">
                <a16:creationId xmlns:a16="http://schemas.microsoft.com/office/drawing/2014/main" id="{D1C971D5-AD3C-4E1B-B17C-B8F8988EBC81}"/>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0B4F4FF9-C0A7-4686-9385-99E16C20342C}"/>
              </a:ext>
            </a:extLst>
          </p:cNvPr>
          <p:cNvSpPr>
            <a:spLocks noGrp="1"/>
          </p:cNvSpPr>
          <p:nvPr>
            <p:ph type="sldNum" sz="quarter" idx="12"/>
          </p:nvPr>
        </p:nvSpPr>
        <p:spPr/>
        <p:txBody>
          <a:bodyPr/>
          <a:lstStyle/>
          <a:p>
            <a:fld id="{CA1C95B1-5CC9-4D12-9684-4E90CAB9F105}" type="slidenum">
              <a:rPr lang="en-GB" smtClean="0"/>
              <a:t>‹#›</a:t>
            </a:fld>
            <a:endParaRPr lang="en-GB"/>
          </a:p>
        </p:txBody>
      </p:sp>
    </p:spTree>
    <p:extLst>
      <p:ext uri="{BB962C8B-B14F-4D97-AF65-F5344CB8AC3E}">
        <p14:creationId xmlns:p14="http://schemas.microsoft.com/office/powerpoint/2010/main" val="26447604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361DD8-B28C-425C-A7E6-8278B22CB497}"/>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B383815A-E4DD-414F-B56E-D3BE1FF1CE0D}"/>
              </a:ext>
            </a:extLst>
          </p:cNvPr>
          <p:cNvSpPr>
            <a:spLocks noGrp="1"/>
          </p:cNvSpPr>
          <p:nvPr>
            <p:ph type="dt" sz="half" idx="10"/>
          </p:nvPr>
        </p:nvSpPr>
        <p:spPr/>
        <p:txBody>
          <a:bodyPr/>
          <a:lstStyle/>
          <a:p>
            <a:fld id="{1E4E81E0-232D-4408-B5F1-3E3D82AD2309}" type="datetime1">
              <a:rPr lang="en-GB" smtClean="0"/>
              <a:t>25/10/2020</a:t>
            </a:fld>
            <a:endParaRPr lang="en-GB"/>
          </a:p>
        </p:txBody>
      </p:sp>
      <p:sp>
        <p:nvSpPr>
          <p:cNvPr id="4" name="Footer Placeholder 3">
            <a:extLst>
              <a:ext uri="{FF2B5EF4-FFF2-40B4-BE49-F238E27FC236}">
                <a16:creationId xmlns:a16="http://schemas.microsoft.com/office/drawing/2014/main" id="{7925099C-7DD6-4850-B9BC-66D8D760F932}"/>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C0DEA68F-8E05-4C9A-8C00-33AFDB6CFCFC}"/>
              </a:ext>
            </a:extLst>
          </p:cNvPr>
          <p:cNvSpPr>
            <a:spLocks noGrp="1"/>
          </p:cNvSpPr>
          <p:nvPr>
            <p:ph type="sldNum" sz="quarter" idx="12"/>
          </p:nvPr>
        </p:nvSpPr>
        <p:spPr/>
        <p:txBody>
          <a:bodyPr/>
          <a:lstStyle/>
          <a:p>
            <a:fld id="{CA1C95B1-5CC9-4D12-9684-4E90CAB9F105}" type="slidenum">
              <a:rPr lang="en-GB" smtClean="0"/>
              <a:t>‹#›</a:t>
            </a:fld>
            <a:endParaRPr lang="en-GB"/>
          </a:p>
        </p:txBody>
      </p:sp>
    </p:spTree>
    <p:extLst>
      <p:ext uri="{BB962C8B-B14F-4D97-AF65-F5344CB8AC3E}">
        <p14:creationId xmlns:p14="http://schemas.microsoft.com/office/powerpoint/2010/main" val="34252934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6963B38-7819-4598-A65B-4E1355A7107B}"/>
              </a:ext>
            </a:extLst>
          </p:cNvPr>
          <p:cNvSpPr>
            <a:spLocks noGrp="1"/>
          </p:cNvSpPr>
          <p:nvPr>
            <p:ph type="dt" sz="half" idx="10"/>
          </p:nvPr>
        </p:nvSpPr>
        <p:spPr/>
        <p:txBody>
          <a:bodyPr/>
          <a:lstStyle/>
          <a:p>
            <a:fld id="{FAF022A4-F3BC-4037-9517-7F9A31A89044}" type="datetime1">
              <a:rPr lang="en-GB" smtClean="0"/>
              <a:t>25/10/2020</a:t>
            </a:fld>
            <a:endParaRPr lang="en-GB"/>
          </a:p>
        </p:txBody>
      </p:sp>
      <p:sp>
        <p:nvSpPr>
          <p:cNvPr id="3" name="Footer Placeholder 2">
            <a:extLst>
              <a:ext uri="{FF2B5EF4-FFF2-40B4-BE49-F238E27FC236}">
                <a16:creationId xmlns:a16="http://schemas.microsoft.com/office/drawing/2014/main" id="{F9FD7CA6-26D3-4330-9FBE-009535B3D302}"/>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317E5590-E710-4690-8117-11574CC9D29D}"/>
              </a:ext>
            </a:extLst>
          </p:cNvPr>
          <p:cNvSpPr>
            <a:spLocks noGrp="1"/>
          </p:cNvSpPr>
          <p:nvPr>
            <p:ph type="sldNum" sz="quarter" idx="12"/>
          </p:nvPr>
        </p:nvSpPr>
        <p:spPr/>
        <p:txBody>
          <a:bodyPr/>
          <a:lstStyle/>
          <a:p>
            <a:fld id="{CA1C95B1-5CC9-4D12-9684-4E90CAB9F105}" type="slidenum">
              <a:rPr lang="en-GB" smtClean="0"/>
              <a:t>‹#›</a:t>
            </a:fld>
            <a:endParaRPr lang="en-GB"/>
          </a:p>
        </p:txBody>
      </p:sp>
    </p:spTree>
    <p:extLst>
      <p:ext uri="{BB962C8B-B14F-4D97-AF65-F5344CB8AC3E}">
        <p14:creationId xmlns:p14="http://schemas.microsoft.com/office/powerpoint/2010/main" val="23610533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79F7DA-E642-438D-8BC7-AB8DD5BA98D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516F1AB9-2AD4-46BF-8922-70FBEC02AAD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2F8E0426-2715-4139-B30A-FD11C6385F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2DCDB89-5C80-4C83-BEA5-1D1EAF44EE56}"/>
              </a:ext>
            </a:extLst>
          </p:cNvPr>
          <p:cNvSpPr>
            <a:spLocks noGrp="1"/>
          </p:cNvSpPr>
          <p:nvPr>
            <p:ph type="dt" sz="half" idx="10"/>
          </p:nvPr>
        </p:nvSpPr>
        <p:spPr/>
        <p:txBody>
          <a:bodyPr/>
          <a:lstStyle/>
          <a:p>
            <a:fld id="{659264BA-146F-44CB-9355-484882AFEED2}" type="datetime1">
              <a:rPr lang="en-GB" smtClean="0"/>
              <a:t>25/10/2020</a:t>
            </a:fld>
            <a:endParaRPr lang="en-GB"/>
          </a:p>
        </p:txBody>
      </p:sp>
      <p:sp>
        <p:nvSpPr>
          <p:cNvPr id="6" name="Footer Placeholder 5">
            <a:extLst>
              <a:ext uri="{FF2B5EF4-FFF2-40B4-BE49-F238E27FC236}">
                <a16:creationId xmlns:a16="http://schemas.microsoft.com/office/drawing/2014/main" id="{DEEAD375-6853-4341-A345-CBB255B7B8E7}"/>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FD44D56C-BE51-4D1D-B02E-31A72BECB9E3}"/>
              </a:ext>
            </a:extLst>
          </p:cNvPr>
          <p:cNvSpPr>
            <a:spLocks noGrp="1"/>
          </p:cNvSpPr>
          <p:nvPr>
            <p:ph type="sldNum" sz="quarter" idx="12"/>
          </p:nvPr>
        </p:nvSpPr>
        <p:spPr/>
        <p:txBody>
          <a:bodyPr/>
          <a:lstStyle/>
          <a:p>
            <a:fld id="{CA1C95B1-5CC9-4D12-9684-4E90CAB9F105}" type="slidenum">
              <a:rPr lang="en-GB" smtClean="0"/>
              <a:t>‹#›</a:t>
            </a:fld>
            <a:endParaRPr lang="en-GB"/>
          </a:p>
        </p:txBody>
      </p:sp>
    </p:spTree>
    <p:extLst>
      <p:ext uri="{BB962C8B-B14F-4D97-AF65-F5344CB8AC3E}">
        <p14:creationId xmlns:p14="http://schemas.microsoft.com/office/powerpoint/2010/main" val="14738230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12D27-C45F-4920-BA34-4A6CD6A19E1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435F69D2-4D72-4EF6-9C48-C26F0192EC3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729925AF-DED9-4002-A58B-A074175D483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58332A9-88F7-4B3B-A501-AB28C3E15F7A}"/>
              </a:ext>
            </a:extLst>
          </p:cNvPr>
          <p:cNvSpPr>
            <a:spLocks noGrp="1"/>
          </p:cNvSpPr>
          <p:nvPr>
            <p:ph type="dt" sz="half" idx="10"/>
          </p:nvPr>
        </p:nvSpPr>
        <p:spPr/>
        <p:txBody>
          <a:bodyPr/>
          <a:lstStyle/>
          <a:p>
            <a:fld id="{1681A411-2A9C-4EB5-A7E4-4D944E1582E9}" type="datetime1">
              <a:rPr lang="en-GB" smtClean="0"/>
              <a:t>25/10/2020</a:t>
            </a:fld>
            <a:endParaRPr lang="en-GB"/>
          </a:p>
        </p:txBody>
      </p:sp>
      <p:sp>
        <p:nvSpPr>
          <p:cNvPr id="6" name="Footer Placeholder 5">
            <a:extLst>
              <a:ext uri="{FF2B5EF4-FFF2-40B4-BE49-F238E27FC236}">
                <a16:creationId xmlns:a16="http://schemas.microsoft.com/office/drawing/2014/main" id="{92A255C8-F997-4324-93D2-E109AF6E52A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1462689-2216-47EB-ABF2-6DECAA1C72D5}"/>
              </a:ext>
            </a:extLst>
          </p:cNvPr>
          <p:cNvSpPr>
            <a:spLocks noGrp="1"/>
          </p:cNvSpPr>
          <p:nvPr>
            <p:ph type="sldNum" sz="quarter" idx="12"/>
          </p:nvPr>
        </p:nvSpPr>
        <p:spPr/>
        <p:txBody>
          <a:bodyPr/>
          <a:lstStyle/>
          <a:p>
            <a:fld id="{CA1C95B1-5CC9-4D12-9684-4E90CAB9F105}" type="slidenum">
              <a:rPr lang="en-GB" smtClean="0"/>
              <a:t>‹#›</a:t>
            </a:fld>
            <a:endParaRPr lang="en-GB"/>
          </a:p>
        </p:txBody>
      </p:sp>
    </p:spTree>
    <p:extLst>
      <p:ext uri="{BB962C8B-B14F-4D97-AF65-F5344CB8AC3E}">
        <p14:creationId xmlns:p14="http://schemas.microsoft.com/office/powerpoint/2010/main" val="9861001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68383AE-4CCA-49C0-AD3A-B0E66EC87C9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4EF5122C-61AF-499B-89EC-6841EC86D96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76CAC7B-736B-43A3-AD7D-7226CC84A87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998FCE8-EA07-4C43-A257-38C657918275}" type="datetime1">
              <a:rPr lang="en-GB" smtClean="0"/>
              <a:t>25/10/2020</a:t>
            </a:fld>
            <a:endParaRPr lang="en-GB"/>
          </a:p>
        </p:txBody>
      </p:sp>
      <p:sp>
        <p:nvSpPr>
          <p:cNvPr id="5" name="Footer Placeholder 4">
            <a:extLst>
              <a:ext uri="{FF2B5EF4-FFF2-40B4-BE49-F238E27FC236}">
                <a16:creationId xmlns:a16="http://schemas.microsoft.com/office/drawing/2014/main" id="{8547791A-80AD-4001-BED0-8250282364A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AD17967D-8DD2-4380-90C6-1E6DDE33745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A1C95B1-5CC9-4D12-9684-4E90CAB9F105}" type="slidenum">
              <a:rPr lang="en-GB" smtClean="0"/>
              <a:t>‹#›</a:t>
            </a:fld>
            <a:endParaRPr lang="en-GB"/>
          </a:p>
        </p:txBody>
      </p:sp>
    </p:spTree>
    <p:extLst>
      <p:ext uri="{BB962C8B-B14F-4D97-AF65-F5344CB8AC3E}">
        <p14:creationId xmlns:p14="http://schemas.microsoft.com/office/powerpoint/2010/main" val="28975359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 id="2147483662"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12.xml"/><Relationship Id="rId5" Type="http://schemas.openxmlformats.org/officeDocument/2006/relationships/image" Target="../media/image14.png"/><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5.xml"/><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4.xml"/><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24.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25.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5.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2B14697-C814-48E6-A4C3-EFC74491B682}"/>
              </a:ext>
            </a:extLst>
          </p:cNvPr>
          <p:cNvSpPr>
            <a:spLocks noGrp="1"/>
          </p:cNvSpPr>
          <p:nvPr>
            <p:ph type="body" sz="quarter" idx="15"/>
          </p:nvPr>
        </p:nvSpPr>
        <p:spPr>
          <a:xfrm>
            <a:off x="344488" y="1028144"/>
            <a:ext cx="4951412" cy="2083356"/>
          </a:xfrm>
        </p:spPr>
        <p:txBody>
          <a:bodyPr/>
          <a:lstStyle/>
          <a:p>
            <a:r>
              <a:rPr lang="en-GB" dirty="0"/>
              <a:t>7FNCE040W</a:t>
            </a:r>
          </a:p>
          <a:p>
            <a:r>
              <a:rPr lang="en-GB" dirty="0"/>
              <a:t>Business Analytics</a:t>
            </a:r>
          </a:p>
          <a:p>
            <a:r>
              <a:rPr lang="en-GB" dirty="0"/>
              <a:t>WEEK 6 Bite 2</a:t>
            </a:r>
          </a:p>
        </p:txBody>
      </p:sp>
    </p:spTree>
    <p:extLst>
      <p:ext uri="{BB962C8B-B14F-4D97-AF65-F5344CB8AC3E}">
        <p14:creationId xmlns:p14="http://schemas.microsoft.com/office/powerpoint/2010/main" val="9929091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a:t>Validity and Reliability</a:t>
            </a:r>
            <a:endParaRPr lang="en-GB" dirty="0"/>
          </a:p>
        </p:txBody>
      </p:sp>
      <p:pic>
        <p:nvPicPr>
          <p:cNvPr id="9218" name="Picture 2"/>
          <p:cNvPicPr>
            <a:picLocks noGrp="1" noChangeAspect="1" noChangeArrowheads="1"/>
          </p:cNvPicPr>
          <p:nvPr>
            <p:ph idx="1"/>
          </p:nvPr>
        </p:nvPicPr>
        <p:blipFill rotWithShape="1">
          <a:blip r:embed="rId3" cstate="print">
            <a:extLst>
              <a:ext uri="{28A0092B-C50C-407E-A947-70E740481C1C}">
                <a14:useLocalDpi xmlns:a14="http://schemas.microsoft.com/office/drawing/2010/main" val="0"/>
              </a:ext>
            </a:extLst>
          </a:blip>
          <a:stretch/>
        </p:blipFill>
        <p:spPr>
          <a:xfrm>
            <a:off x="2542470" y="1846264"/>
            <a:ext cx="7151511" cy="4022725"/>
          </a:xfrm>
        </p:spPr>
      </p:pic>
    </p:spTree>
    <p:extLst>
      <p:ext uri="{BB962C8B-B14F-4D97-AF65-F5344CB8AC3E}">
        <p14:creationId xmlns:p14="http://schemas.microsoft.com/office/powerpoint/2010/main" val="9281113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a:t>Construct Validity</a:t>
            </a:r>
            <a:endParaRPr lang="en-GB" dirty="0"/>
          </a:p>
        </p:txBody>
      </p:sp>
      <p:graphicFrame>
        <p:nvGraphicFramePr>
          <p:cNvPr id="4" name="Content Placeholder 3"/>
          <p:cNvGraphicFramePr>
            <a:graphicFrameLocks noGrp="1"/>
          </p:cNvGraphicFramePr>
          <p:nvPr>
            <p:ph idx="1"/>
          </p:nvPr>
        </p:nvGraphicFramePr>
        <p:xfrm>
          <a:off x="2346325" y="1846264"/>
          <a:ext cx="7543800" cy="40227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9865912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Construct Validity</a:t>
            </a:r>
          </a:p>
        </p:txBody>
      </p:sp>
      <p:pic>
        <p:nvPicPr>
          <p:cNvPr id="8194" name="Picture 2"/>
          <p:cNvPicPr>
            <a:picLocks noGrp="1" noChangeAspect="1" noChangeArrowheads="1"/>
          </p:cNvPicPr>
          <p:nvPr>
            <p:ph sz="half" idx="1"/>
          </p:nvPr>
        </p:nvPicPr>
        <p:blipFill>
          <a:blip r:embed="rId3">
            <a:extLst>
              <a:ext uri="{28A0092B-C50C-407E-A947-70E740481C1C}">
                <a14:useLocalDpi xmlns:a14="http://schemas.microsoft.com/office/drawing/2010/main" val="0"/>
              </a:ext>
            </a:extLst>
          </a:blip>
          <a:stretch>
            <a:fillRect/>
          </a:stretch>
        </p:blipFill>
        <p:spPr bwMode="auto">
          <a:xfrm>
            <a:off x="1981200" y="2133601"/>
            <a:ext cx="3962400" cy="41147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Content Placeholder 6"/>
          <p:cNvSpPr>
            <a:spLocks noGrp="1"/>
          </p:cNvSpPr>
          <p:nvPr>
            <p:ph sz="half" idx="2"/>
          </p:nvPr>
        </p:nvSpPr>
        <p:spPr/>
        <p:txBody>
          <a:bodyPr>
            <a:normAutofit fontScale="85000" lnSpcReduction="10000"/>
          </a:bodyPr>
          <a:lstStyle/>
          <a:p>
            <a:r>
              <a:rPr lang="en-GB" dirty="0"/>
              <a:t>Convergent validity</a:t>
            </a:r>
          </a:p>
          <a:p>
            <a:pPr lvl="1"/>
            <a:r>
              <a:rPr lang="en-GB" dirty="0"/>
              <a:t>The variables are highly correlated with the factor</a:t>
            </a:r>
          </a:p>
          <a:p>
            <a:pPr lvl="1"/>
            <a:r>
              <a:rPr lang="en-GB" dirty="0"/>
              <a:t>All items &gt; .75</a:t>
            </a:r>
          </a:p>
          <a:p>
            <a:pPr lvl="1"/>
            <a:r>
              <a:rPr lang="en-GB" dirty="0"/>
              <a:t>Depends on sample size</a:t>
            </a:r>
          </a:p>
          <a:p>
            <a:pPr lvl="2"/>
            <a:r>
              <a:rPr lang="en-GB" dirty="0"/>
              <a:t>See table in notes</a:t>
            </a:r>
          </a:p>
          <a:p>
            <a:pPr lvl="1"/>
            <a:endParaRPr lang="en-GB" dirty="0">
              <a:solidFill>
                <a:schemeClr val="tx1"/>
              </a:solidFill>
            </a:endParaRPr>
          </a:p>
          <a:p>
            <a:r>
              <a:rPr lang="en-GB" dirty="0">
                <a:solidFill>
                  <a:schemeClr val="tx1"/>
                </a:solidFill>
              </a:rPr>
              <a:t>Discriminant validity</a:t>
            </a:r>
          </a:p>
          <a:p>
            <a:pPr lvl="1"/>
            <a:r>
              <a:rPr lang="en-GB" dirty="0">
                <a:solidFill>
                  <a:schemeClr val="tx1"/>
                </a:solidFill>
              </a:rPr>
              <a:t>The factors are not correlated with each other</a:t>
            </a:r>
          </a:p>
          <a:p>
            <a:pPr lvl="1"/>
            <a:r>
              <a:rPr lang="en-GB" dirty="0">
                <a:solidFill>
                  <a:schemeClr val="tx1"/>
                </a:solidFill>
              </a:rPr>
              <a:t>Each variables falls into just one factor</a:t>
            </a:r>
          </a:p>
          <a:p>
            <a:pPr lvl="2"/>
            <a:r>
              <a:rPr lang="en-GB" dirty="0">
                <a:solidFill>
                  <a:schemeClr val="tx1"/>
                </a:solidFill>
              </a:rPr>
              <a:t>Limited or no overlap </a:t>
            </a:r>
          </a:p>
          <a:p>
            <a:pPr lvl="2"/>
            <a:r>
              <a:rPr lang="en-GB" dirty="0">
                <a:solidFill>
                  <a:schemeClr val="tx1"/>
                </a:solidFill>
              </a:rPr>
              <a:t>Difference &gt;.2</a:t>
            </a:r>
          </a:p>
          <a:p>
            <a:pPr lvl="1"/>
            <a:r>
              <a:rPr lang="en-GB" dirty="0">
                <a:solidFill>
                  <a:schemeClr val="tx1"/>
                </a:solidFill>
              </a:rPr>
              <a:t>Otherwise delete variabl</a:t>
            </a:r>
            <a:r>
              <a:rPr lang="en-GB" dirty="0"/>
              <a:t>e</a:t>
            </a:r>
          </a:p>
        </p:txBody>
      </p:sp>
      <p:grpSp>
        <p:nvGrpSpPr>
          <p:cNvPr id="9" name="Group 8"/>
          <p:cNvGrpSpPr/>
          <p:nvPr/>
        </p:nvGrpSpPr>
        <p:grpSpPr>
          <a:xfrm>
            <a:off x="4343400" y="3124201"/>
            <a:ext cx="1524000" cy="1981199"/>
            <a:chOff x="2514600" y="3001704"/>
            <a:chExt cx="1524000" cy="1981199"/>
          </a:xfrm>
        </p:grpSpPr>
        <p:sp>
          <p:nvSpPr>
            <p:cNvPr id="6" name="Rectangle 5"/>
            <p:cNvSpPr/>
            <p:nvPr/>
          </p:nvSpPr>
          <p:spPr>
            <a:xfrm>
              <a:off x="2514600" y="3001704"/>
              <a:ext cx="609600" cy="103786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 name="Rectangle 7"/>
            <p:cNvSpPr/>
            <p:nvPr/>
          </p:nvSpPr>
          <p:spPr>
            <a:xfrm>
              <a:off x="3429000" y="4022634"/>
              <a:ext cx="609600" cy="96026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Tree>
    <p:extLst>
      <p:ext uri="{BB962C8B-B14F-4D97-AF65-F5344CB8AC3E}">
        <p14:creationId xmlns:p14="http://schemas.microsoft.com/office/powerpoint/2010/main" val="13597467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p:txBody>
          <a:bodyPr>
            <a:normAutofit/>
          </a:bodyPr>
          <a:lstStyle/>
          <a:p>
            <a:r>
              <a:rPr lang="en-GB" dirty="0"/>
              <a:t>Check coefficient alpha for factor 1</a:t>
            </a:r>
          </a:p>
          <a:p>
            <a:pPr lvl="1"/>
            <a:r>
              <a:rPr lang="en-GB" dirty="0"/>
              <a:t>Analyse </a:t>
            </a:r>
          </a:p>
          <a:p>
            <a:pPr lvl="1"/>
            <a:r>
              <a:rPr lang="en-GB" dirty="0"/>
              <a:t>Scale → Reliability Analysis</a:t>
            </a:r>
          </a:p>
          <a:p>
            <a:pPr lvl="1"/>
            <a:r>
              <a:rPr lang="en-GB" dirty="0"/>
              <a:t>V1, V3, V5</a:t>
            </a:r>
          </a:p>
        </p:txBody>
      </p:sp>
      <p:pic>
        <p:nvPicPr>
          <p:cNvPr id="10242" name="Picture 2"/>
          <p:cNvPicPr>
            <a:picLocks noGrp="1" noChangeAspect="1" noChangeArrowheads="1"/>
          </p:cNvPicPr>
          <p:nvPr>
            <p:ph sz="half" idx="2"/>
          </p:nvPr>
        </p:nvPicPr>
        <p:blipFill>
          <a:blip r:embed="rId3" cstate="print">
            <a:extLst>
              <a:ext uri="{28A0092B-C50C-407E-A947-70E740481C1C}">
                <a14:useLocalDpi xmlns:a14="http://schemas.microsoft.com/office/drawing/2010/main" val="0"/>
              </a:ext>
            </a:extLst>
          </a:blip>
          <a:stretch>
            <a:fillRect/>
          </a:stretch>
        </p:blipFill>
        <p:spPr>
          <a:xfrm>
            <a:off x="6258698" y="1677691"/>
            <a:ext cx="3865605" cy="2173883"/>
          </a:xfrm>
        </p:spPr>
      </p:pic>
      <p:sp>
        <p:nvSpPr>
          <p:cNvPr id="4" name="Title 3"/>
          <p:cNvSpPr>
            <a:spLocks noGrp="1"/>
          </p:cNvSpPr>
          <p:nvPr>
            <p:ph type="title"/>
          </p:nvPr>
        </p:nvSpPr>
        <p:spPr>
          <a:xfrm>
            <a:off x="2164248" y="463295"/>
            <a:ext cx="7543800" cy="746761"/>
          </a:xfrm>
        </p:spPr>
        <p:txBody>
          <a:bodyPr>
            <a:normAutofit/>
          </a:bodyPr>
          <a:lstStyle/>
          <a:p>
            <a:r>
              <a:rPr lang="en-GB" dirty="0"/>
              <a:t>Reliability</a:t>
            </a:r>
          </a:p>
        </p:txBody>
      </p:sp>
      <p:pic>
        <p:nvPicPr>
          <p:cNvPr id="10244" name="Picture 4"/>
          <p:cNvPicPr>
            <a:picLocks noGrp="1" noChangeAspect="1" noChangeArrowheads="1"/>
          </p:cNvPicPr>
          <p:nvPr>
            <p:ph sz="half" idx="13"/>
          </p:nvPr>
        </p:nvPicPr>
        <p:blipFill>
          <a:blip r:embed="rId4">
            <a:extLst>
              <a:ext uri="{28A0092B-C50C-407E-A947-70E740481C1C}">
                <a14:useLocalDpi xmlns:a14="http://schemas.microsoft.com/office/drawing/2010/main" val="0"/>
              </a:ext>
            </a:extLst>
          </a:blip>
          <a:stretch>
            <a:fillRect/>
          </a:stretch>
        </p:blipFill>
        <p:spPr>
          <a:xfrm>
            <a:off x="2064852" y="4038602"/>
            <a:ext cx="3871296" cy="2176461"/>
          </a:xfrm>
        </p:spPr>
      </p:pic>
      <p:pic>
        <p:nvPicPr>
          <p:cNvPr id="10245" name="Picture 5"/>
          <p:cNvPicPr>
            <a:picLocks noGrp="1" noChangeAspect="1" noChangeArrowheads="1"/>
          </p:cNvPicPr>
          <p:nvPr>
            <p:ph sz="half" idx="14"/>
          </p:nvPr>
        </p:nvPicPr>
        <p:blipFill>
          <a:blip r:embed="rId5">
            <a:extLst>
              <a:ext uri="{28A0092B-C50C-407E-A947-70E740481C1C}">
                <a14:useLocalDpi xmlns:a14="http://schemas.microsoft.com/office/drawing/2010/main" val="0"/>
              </a:ext>
            </a:extLst>
          </a:blip>
          <a:stretch>
            <a:fillRect/>
          </a:stretch>
        </p:blipFill>
        <p:spPr>
          <a:xfrm>
            <a:off x="7329488" y="4174331"/>
            <a:ext cx="1724025" cy="1905000"/>
          </a:xfrm>
        </p:spPr>
      </p:pic>
    </p:spTree>
    <p:extLst>
      <p:ext uri="{BB962C8B-B14F-4D97-AF65-F5344CB8AC3E}">
        <p14:creationId xmlns:p14="http://schemas.microsoft.com/office/powerpoint/2010/main" val="2801794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0245"/>
                                        </p:tgtEl>
                                        <p:attrNameLst>
                                          <p:attrName>style.visibility</p:attrName>
                                        </p:attrNameLst>
                                      </p:cBhvr>
                                      <p:to>
                                        <p:strVal val="visible"/>
                                      </p:to>
                                    </p:set>
                                    <p:anim calcmode="lin" valueType="num">
                                      <p:cBhvr>
                                        <p:cTn id="7" dur="500" fill="hold"/>
                                        <p:tgtEl>
                                          <p:spTgt spid="10245"/>
                                        </p:tgtEl>
                                        <p:attrNameLst>
                                          <p:attrName>ppt_w</p:attrName>
                                        </p:attrNameLst>
                                      </p:cBhvr>
                                      <p:tavLst>
                                        <p:tav tm="0">
                                          <p:val>
                                            <p:fltVal val="0"/>
                                          </p:val>
                                        </p:tav>
                                        <p:tav tm="100000">
                                          <p:val>
                                            <p:strVal val="#ppt_w"/>
                                          </p:val>
                                        </p:tav>
                                      </p:tavLst>
                                    </p:anim>
                                    <p:anim calcmode="lin" valueType="num">
                                      <p:cBhvr>
                                        <p:cTn id="8" dur="500" fill="hold"/>
                                        <p:tgtEl>
                                          <p:spTgt spid="10245"/>
                                        </p:tgtEl>
                                        <p:attrNameLst>
                                          <p:attrName>ppt_h</p:attrName>
                                        </p:attrNameLst>
                                      </p:cBhvr>
                                      <p:tavLst>
                                        <p:tav tm="0">
                                          <p:val>
                                            <p:fltVal val="0"/>
                                          </p:val>
                                        </p:tav>
                                        <p:tav tm="100000">
                                          <p:val>
                                            <p:strVal val="#ppt_h"/>
                                          </p:val>
                                        </p:tav>
                                      </p:tavLst>
                                    </p:anim>
                                    <p:animEffect transition="in" filter="fade">
                                      <p:cBhvr>
                                        <p:cTn id="9" dur="500"/>
                                        <p:tgtEl>
                                          <p:spTgt spid="102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a:t>Automatic Recode</a:t>
            </a:r>
            <a:endParaRPr lang="en-GB" dirty="0"/>
          </a:p>
        </p:txBody>
      </p:sp>
      <p:sp>
        <p:nvSpPr>
          <p:cNvPr id="2" name="Text Placeholder 1"/>
          <p:cNvSpPr>
            <a:spLocks noGrp="1"/>
          </p:cNvSpPr>
          <p:nvPr>
            <p:ph type="body" idx="1"/>
          </p:nvPr>
        </p:nvSpPr>
        <p:spPr/>
        <p:txBody>
          <a:bodyPr/>
          <a:lstStyle/>
          <a:p>
            <a:r>
              <a:rPr lang="en-GB"/>
              <a:t>Dialog Box</a:t>
            </a:r>
            <a:endParaRPr lang="en-GB" dirty="0"/>
          </a:p>
        </p:txBody>
      </p:sp>
      <p:pic>
        <p:nvPicPr>
          <p:cNvPr id="11267" name="Picture 3"/>
          <p:cNvPicPr>
            <a:picLocks noGrp="1" noChangeAspect="1" noChangeArrowheads="1"/>
          </p:cNvPicPr>
          <p:nvPr>
            <p:ph sz="half" idx="2"/>
          </p:nvPr>
        </p:nvPicPr>
        <p:blipFill>
          <a:blip r:embed="rId3" cstate="print">
            <a:extLst>
              <a:ext uri="{28A0092B-C50C-407E-A947-70E740481C1C}">
                <a14:useLocalDpi xmlns:a14="http://schemas.microsoft.com/office/drawing/2010/main" val="0"/>
              </a:ext>
            </a:extLst>
          </a:blip>
          <a:stretch>
            <a:fillRect/>
          </a:stretch>
        </p:blipFill>
        <p:spPr>
          <a:xfrm>
            <a:off x="2346325" y="3184636"/>
            <a:ext cx="3703638" cy="2082581"/>
          </a:xfrm>
        </p:spPr>
      </p:pic>
      <p:sp>
        <p:nvSpPr>
          <p:cNvPr id="4" name="Text Placeholder 3"/>
          <p:cNvSpPr>
            <a:spLocks noGrp="1"/>
          </p:cNvSpPr>
          <p:nvPr>
            <p:ph type="body" sz="quarter" idx="3"/>
          </p:nvPr>
        </p:nvSpPr>
        <p:spPr/>
        <p:txBody>
          <a:bodyPr/>
          <a:lstStyle/>
          <a:p>
            <a:r>
              <a:rPr lang="en-GB"/>
              <a:t>Output Screen</a:t>
            </a:r>
            <a:endParaRPr lang="en-GB" dirty="0"/>
          </a:p>
        </p:txBody>
      </p:sp>
      <p:pic>
        <p:nvPicPr>
          <p:cNvPr id="13314" name="Picture 2"/>
          <p:cNvPicPr>
            <a:picLocks noGrp="1" noChangeAspect="1" noChangeArrowheads="1"/>
          </p:cNvPicPr>
          <p:nvPr>
            <p:ph sz="quarter" idx="4"/>
          </p:nvPr>
        </p:nvPicPr>
        <p:blipFill rotWithShape="1">
          <a:blip r:embed="rId4" cstate="print">
            <a:extLst>
              <a:ext uri="{28A0092B-C50C-407E-A947-70E740481C1C}">
                <a14:useLocalDpi xmlns:a14="http://schemas.microsoft.com/office/drawing/2010/main" val="0"/>
              </a:ext>
            </a:extLst>
          </a:blip>
          <a:stretch/>
        </p:blipFill>
        <p:spPr>
          <a:xfrm>
            <a:off x="6188075" y="3184601"/>
            <a:ext cx="3702050" cy="2082651"/>
          </a:xfrm>
        </p:spPr>
      </p:pic>
      <p:sp>
        <p:nvSpPr>
          <p:cNvPr id="6" name="Oval 5"/>
          <p:cNvSpPr/>
          <p:nvPr/>
        </p:nvSpPr>
        <p:spPr>
          <a:xfrm>
            <a:off x="3733800" y="3581400"/>
            <a:ext cx="914400" cy="914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8516358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a:t>New Reliability</a:t>
            </a:r>
            <a:endParaRPr lang="en-GB" dirty="0"/>
          </a:p>
        </p:txBody>
      </p:sp>
      <p:pic>
        <p:nvPicPr>
          <p:cNvPr id="1026" name="Picture 2"/>
          <p:cNvPicPr>
            <a:picLocks noGrp="1" noChangeAspect="1" noChangeArrowheads="1"/>
          </p:cNvPicPr>
          <p:nvPr>
            <p:ph sz="half" idx="1"/>
          </p:nvPr>
        </p:nvPicPr>
        <p:blipFill>
          <a:blip r:embed="rId3" cstate="print">
            <a:extLst>
              <a:ext uri="{28A0092B-C50C-407E-A947-70E740481C1C}">
                <a14:useLocalDpi xmlns:a14="http://schemas.microsoft.com/office/drawing/2010/main" val="0"/>
              </a:ext>
            </a:extLst>
          </a:blip>
          <a:stretch>
            <a:fillRect/>
          </a:stretch>
        </p:blipFill>
        <p:spPr bwMode="auto">
          <a:xfrm>
            <a:off x="2346325" y="2816336"/>
            <a:ext cx="3703638" cy="20825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4339" name="Picture 3"/>
          <p:cNvPicPr>
            <a:picLocks noGrp="1" noChangeAspect="1" noChangeArrowheads="1"/>
          </p:cNvPicPr>
          <p:nvPr>
            <p:ph sz="half" idx="2"/>
          </p:nvPr>
        </p:nvPicPr>
        <p:blipFill rotWithShape="1">
          <a:blip r:embed="rId4" cstate="print">
            <a:extLst>
              <a:ext uri="{28A0092B-C50C-407E-A947-70E740481C1C}">
                <a14:useLocalDpi xmlns:a14="http://schemas.microsoft.com/office/drawing/2010/main" val="0"/>
              </a:ext>
            </a:extLst>
          </a:blip>
          <a:stretch/>
        </p:blipFill>
        <p:spPr>
          <a:xfrm>
            <a:off x="6188075" y="2816301"/>
            <a:ext cx="3702050" cy="2082651"/>
          </a:xfrm>
        </p:spPr>
      </p:pic>
      <p:sp>
        <p:nvSpPr>
          <p:cNvPr id="6" name="Oval 5"/>
          <p:cNvSpPr/>
          <p:nvPr/>
        </p:nvSpPr>
        <p:spPr>
          <a:xfrm>
            <a:off x="6629400" y="4575066"/>
            <a:ext cx="533400" cy="3048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3349917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a:t>Factor Analysis</a:t>
            </a:r>
          </a:p>
        </p:txBody>
      </p:sp>
      <p:sp>
        <p:nvSpPr>
          <p:cNvPr id="6" name="Text Placeholder 5"/>
          <p:cNvSpPr>
            <a:spLocks noGrp="1"/>
          </p:cNvSpPr>
          <p:nvPr>
            <p:ph type="body" idx="1"/>
          </p:nvPr>
        </p:nvSpPr>
        <p:spPr/>
        <p:txBody>
          <a:bodyPr anchor="ctr"/>
          <a:lstStyle/>
          <a:p>
            <a:r>
              <a:rPr lang="en-GB" dirty="0"/>
              <a:t>Key Decisions</a:t>
            </a:r>
          </a:p>
        </p:txBody>
      </p:sp>
    </p:spTree>
    <p:extLst>
      <p:ext uri="{BB962C8B-B14F-4D97-AF65-F5344CB8AC3E}">
        <p14:creationId xmlns:p14="http://schemas.microsoft.com/office/powerpoint/2010/main" val="26583483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Key Decisions in Factor Analysis</a:t>
            </a:r>
            <a:endParaRPr lang="en-US" dirty="0"/>
          </a:p>
        </p:txBody>
      </p:sp>
      <p:graphicFrame>
        <p:nvGraphicFramePr>
          <p:cNvPr id="4" name="Content Placeholder 3"/>
          <p:cNvGraphicFramePr>
            <a:graphicFrameLocks noGrp="1"/>
          </p:cNvGraphicFramePr>
          <p:nvPr>
            <p:ph idx="1"/>
          </p:nvPr>
        </p:nvGraphicFramePr>
        <p:xfrm>
          <a:off x="2346325" y="1846264"/>
          <a:ext cx="7543800" cy="40227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a:t>Should Factor Analysis be used?</a:t>
            </a:r>
            <a:endParaRPr lang="en-GB" dirty="0"/>
          </a:p>
        </p:txBody>
      </p:sp>
      <p:graphicFrame>
        <p:nvGraphicFramePr>
          <p:cNvPr id="4" name="Content Placeholder 3"/>
          <p:cNvGraphicFramePr>
            <a:graphicFrameLocks noGrp="1"/>
          </p:cNvGraphicFramePr>
          <p:nvPr>
            <p:ph idx="1"/>
          </p:nvPr>
        </p:nvGraphicFramePr>
        <p:xfrm>
          <a:off x="2346325" y="1846264"/>
          <a:ext cx="7543800" cy="40227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794570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Key Decisions in Factor Analysis</a:t>
            </a:r>
            <a:endParaRPr lang="en-US" dirty="0"/>
          </a:p>
        </p:txBody>
      </p:sp>
      <p:graphicFrame>
        <p:nvGraphicFramePr>
          <p:cNvPr id="4" name="Content Placeholder 3"/>
          <p:cNvGraphicFramePr>
            <a:graphicFrameLocks noGrp="1"/>
          </p:cNvGraphicFramePr>
          <p:nvPr>
            <p:ph idx="1"/>
          </p:nvPr>
        </p:nvGraphicFramePr>
        <p:xfrm>
          <a:off x="2346325" y="1846264"/>
          <a:ext cx="7543800" cy="40227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8093971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Toothpaste example continued</a:t>
            </a:r>
            <a:br>
              <a:rPr lang="en-US" dirty="0"/>
            </a:br>
            <a:r>
              <a:rPr lang="en-US" dirty="0"/>
              <a:t>Rotated Factor Loading Plot</a:t>
            </a:r>
          </a:p>
        </p:txBody>
      </p:sp>
      <p:pic>
        <p:nvPicPr>
          <p:cNvPr id="14338"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a:xfrm>
            <a:off x="3608013" y="1846264"/>
            <a:ext cx="5020424" cy="4022725"/>
          </a:xfrm>
        </p:spPr>
      </p:pic>
    </p:spTree>
    <p:extLst>
      <p:ext uri="{BB962C8B-B14F-4D97-AF65-F5344CB8AC3E}">
        <p14:creationId xmlns:p14="http://schemas.microsoft.com/office/powerpoint/2010/main" val="37137319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Confirmatory Factor Analysis</a:t>
            </a:r>
          </a:p>
        </p:txBody>
      </p:sp>
      <p:graphicFrame>
        <p:nvGraphicFramePr>
          <p:cNvPr id="4" name="Content Placeholder 3"/>
          <p:cNvGraphicFramePr>
            <a:graphicFrameLocks noGrp="1"/>
          </p:cNvGraphicFramePr>
          <p:nvPr>
            <p:ph idx="1"/>
          </p:nvPr>
        </p:nvGraphicFramePr>
        <p:xfrm>
          <a:off x="2346325" y="1846264"/>
          <a:ext cx="7543800" cy="40227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5978173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a:t>Confirmatory Factor Analysis</a:t>
            </a:r>
          </a:p>
        </p:txBody>
      </p:sp>
      <p:pic>
        <p:nvPicPr>
          <p:cNvPr id="15362" name="Picture 2"/>
          <p:cNvPicPr>
            <a:picLocks noGrp="1" noChangeAspect="1" noChangeArrowheads="1"/>
          </p:cNvPicPr>
          <p:nvPr>
            <p:ph idx="1"/>
          </p:nvPr>
        </p:nvPicPr>
        <p:blipFill>
          <a:blip r:embed="rId3" cstate="print">
            <a:extLst>
              <a:ext uri="{28A0092B-C50C-407E-A947-70E740481C1C}">
                <a14:useLocalDpi xmlns:a14="http://schemas.microsoft.com/office/drawing/2010/main" val="0"/>
              </a:ext>
            </a:extLst>
          </a:blip>
          <a:stretch>
            <a:fillRect/>
          </a:stretch>
        </p:blipFill>
        <p:spPr bwMode="auto">
          <a:xfrm>
            <a:off x="2542470" y="1846264"/>
            <a:ext cx="7151511" cy="4022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754482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a:t>New Output</a:t>
            </a:r>
            <a:endParaRPr lang="en-GB" dirty="0"/>
          </a:p>
        </p:txBody>
      </p:sp>
      <p:pic>
        <p:nvPicPr>
          <p:cNvPr id="16386" name="Picture 2"/>
          <p:cNvPicPr>
            <a:picLocks noGrp="1" noChangeAspect="1" noChangeArrowheads="1"/>
          </p:cNvPicPr>
          <p:nvPr>
            <p:ph idx="1"/>
          </p:nvPr>
        </p:nvPicPr>
        <p:blipFill rotWithShape="1">
          <a:blip r:embed="rId3" cstate="print">
            <a:extLst>
              <a:ext uri="{28A0092B-C50C-407E-A947-70E740481C1C}">
                <a14:useLocalDpi xmlns:a14="http://schemas.microsoft.com/office/drawing/2010/main" val="0"/>
              </a:ext>
            </a:extLst>
          </a:blip>
          <a:stretch/>
        </p:blipFill>
        <p:spPr>
          <a:xfrm>
            <a:off x="2542470" y="1846264"/>
            <a:ext cx="7151511" cy="4022725"/>
          </a:xfrm>
        </p:spPr>
      </p:pic>
      <p:sp>
        <p:nvSpPr>
          <p:cNvPr id="6" name="Oval 5"/>
          <p:cNvSpPr/>
          <p:nvPr/>
        </p:nvSpPr>
        <p:spPr>
          <a:xfrm>
            <a:off x="1981200" y="3429000"/>
            <a:ext cx="2667000" cy="4572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39366094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Key Decisions in Factor Analysis</a:t>
            </a:r>
            <a:endParaRPr lang="en-US" dirty="0"/>
          </a:p>
        </p:txBody>
      </p:sp>
      <p:graphicFrame>
        <p:nvGraphicFramePr>
          <p:cNvPr id="4" name="Content Placeholder 3"/>
          <p:cNvGraphicFramePr>
            <a:graphicFrameLocks noGrp="1"/>
          </p:cNvGraphicFramePr>
          <p:nvPr>
            <p:ph idx="1"/>
          </p:nvPr>
        </p:nvGraphicFramePr>
        <p:xfrm>
          <a:off x="2346325" y="1846264"/>
          <a:ext cx="7543800" cy="40227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117656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a:t>Correct Number of Factors</a:t>
            </a:r>
            <a:endParaRPr lang="en-GB" dirty="0"/>
          </a:p>
        </p:txBody>
      </p:sp>
      <p:graphicFrame>
        <p:nvGraphicFramePr>
          <p:cNvPr id="4" name="Content Placeholder 3"/>
          <p:cNvGraphicFramePr>
            <a:graphicFrameLocks noGrp="1"/>
          </p:cNvGraphicFramePr>
          <p:nvPr>
            <p:ph idx="1"/>
          </p:nvPr>
        </p:nvGraphicFramePr>
        <p:xfrm>
          <a:off x="2346325" y="1846264"/>
          <a:ext cx="7543800" cy="40227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311529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Key Decisions in Factor Analysis</a:t>
            </a:r>
            <a:endParaRPr lang="en-US" dirty="0"/>
          </a:p>
        </p:txBody>
      </p:sp>
      <p:graphicFrame>
        <p:nvGraphicFramePr>
          <p:cNvPr id="4" name="Content Placeholder 3"/>
          <p:cNvGraphicFramePr>
            <a:graphicFrameLocks noGrp="1"/>
          </p:cNvGraphicFramePr>
          <p:nvPr>
            <p:ph idx="1"/>
          </p:nvPr>
        </p:nvGraphicFramePr>
        <p:xfrm>
          <a:off x="2346325" y="1846264"/>
          <a:ext cx="7543800" cy="40227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3287268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0771EA-5D82-441B-98E0-9C2F2DD24223}"/>
              </a:ext>
            </a:extLst>
          </p:cNvPr>
          <p:cNvSpPr>
            <a:spLocks noGrp="1"/>
          </p:cNvSpPr>
          <p:nvPr>
            <p:ph type="title"/>
          </p:nvPr>
        </p:nvSpPr>
        <p:spPr>
          <a:xfrm>
            <a:off x="838200" y="365125"/>
            <a:ext cx="10515600" cy="2720975"/>
          </a:xfrm>
        </p:spPr>
        <p:txBody>
          <a:bodyPr/>
          <a:lstStyle/>
          <a:p>
            <a:pPr algn="ctr"/>
            <a:r>
              <a:rPr lang="en-GB" dirty="0"/>
              <a:t>End of Bite 2</a:t>
            </a:r>
            <a:br>
              <a:rPr lang="en-GB" dirty="0"/>
            </a:br>
            <a:r>
              <a:rPr lang="en-GB" dirty="0"/>
              <a:t>10 min Break </a:t>
            </a:r>
          </a:p>
        </p:txBody>
      </p:sp>
      <p:sp>
        <p:nvSpPr>
          <p:cNvPr id="4" name="Slide Number Placeholder 3">
            <a:extLst>
              <a:ext uri="{FF2B5EF4-FFF2-40B4-BE49-F238E27FC236}">
                <a16:creationId xmlns:a16="http://schemas.microsoft.com/office/drawing/2014/main" id="{18486B4F-9F4E-4BD8-B535-44FD96935FD3}"/>
              </a:ext>
            </a:extLst>
          </p:cNvPr>
          <p:cNvSpPr>
            <a:spLocks noGrp="1"/>
          </p:cNvSpPr>
          <p:nvPr>
            <p:ph type="sldNum" sz="quarter" idx="12"/>
          </p:nvPr>
        </p:nvSpPr>
        <p:spPr/>
        <p:txBody>
          <a:bodyPr/>
          <a:lstStyle/>
          <a:p>
            <a:fld id="{CA1C95B1-5CC9-4D12-9684-4E90CAB9F105}" type="slidenum">
              <a:rPr lang="en-GB" smtClean="0"/>
              <a:t>26</a:t>
            </a:fld>
            <a:endParaRPr lang="en-GB"/>
          </a:p>
        </p:txBody>
      </p:sp>
    </p:spTree>
    <p:extLst>
      <p:ext uri="{BB962C8B-B14F-4D97-AF65-F5344CB8AC3E}">
        <p14:creationId xmlns:p14="http://schemas.microsoft.com/office/powerpoint/2010/main" val="22522016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r>
              <a:rPr lang="en-US" sz="3600" dirty="0"/>
              <a:t>SPSS Output - Rotated Factor Loadings</a:t>
            </a:r>
          </a:p>
        </p:txBody>
      </p:sp>
      <p:pic>
        <p:nvPicPr>
          <p:cNvPr id="2050" name="Picture 2"/>
          <p:cNvPicPr>
            <a:picLocks noGrp="1" noChangeAspect="1" noChangeArrowheads="1"/>
          </p:cNvPicPr>
          <p:nvPr>
            <p:ph sz="half" idx="1"/>
          </p:nvPr>
        </p:nvPicPr>
        <p:blipFill>
          <a:blip r:embed="rId3">
            <a:extLst>
              <a:ext uri="{28A0092B-C50C-407E-A947-70E740481C1C}">
                <a14:useLocalDpi xmlns:a14="http://schemas.microsoft.com/office/drawing/2010/main" val="0"/>
              </a:ext>
            </a:extLst>
          </a:blip>
          <a:stretch>
            <a:fillRect/>
          </a:stretch>
        </p:blipFill>
        <p:spPr bwMode="auto">
          <a:xfrm>
            <a:off x="2057400" y="1766094"/>
            <a:ext cx="3886200" cy="3644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Content Placeholder 5"/>
          <p:cNvSpPr>
            <a:spLocks noGrp="1"/>
          </p:cNvSpPr>
          <p:nvPr>
            <p:ph sz="half" idx="2"/>
          </p:nvPr>
        </p:nvSpPr>
        <p:spPr/>
        <p:txBody>
          <a:bodyPr>
            <a:normAutofit/>
          </a:bodyPr>
          <a:lstStyle/>
          <a:p>
            <a:r>
              <a:rPr lang="en-US" sz="2400" dirty="0"/>
              <a:t>This matrix shows which variables are correlated with each component</a:t>
            </a:r>
          </a:p>
          <a:p>
            <a:pPr lvl="1"/>
            <a:r>
              <a:rPr lang="en-US" sz="2000" dirty="0"/>
              <a:t>Each variable has a high loading on one factor, but not both</a:t>
            </a:r>
          </a:p>
          <a:p>
            <a:endParaRPr lang="en-US" sz="2400" dirty="0"/>
          </a:p>
          <a:p>
            <a:r>
              <a:rPr lang="en-US" sz="2400" dirty="0"/>
              <a:t>Use this information to name the component</a:t>
            </a:r>
          </a:p>
          <a:p>
            <a:pPr lvl="1">
              <a:buClr>
                <a:schemeClr val="bg2"/>
              </a:buClr>
            </a:pPr>
            <a:r>
              <a:rPr lang="en-US" sz="2000" dirty="0"/>
              <a:t>Component 1: “health”</a:t>
            </a:r>
          </a:p>
          <a:p>
            <a:pPr lvl="1">
              <a:buClr>
                <a:schemeClr val="bg2"/>
              </a:buClr>
            </a:pPr>
            <a:r>
              <a:rPr lang="en-US" sz="2000" dirty="0"/>
              <a:t>Component </a:t>
            </a:r>
            <a:r>
              <a:rPr lang="en-US" sz="2000" dirty="0">
                <a:noFill/>
              </a:rPr>
              <a:t>2</a:t>
            </a:r>
            <a:r>
              <a:rPr lang="en-US" sz="2000" dirty="0"/>
              <a:t>: “beauty”</a:t>
            </a:r>
          </a:p>
        </p:txBody>
      </p:sp>
      <p:sp>
        <p:nvSpPr>
          <p:cNvPr id="2" name="Rounded Rectangle 1"/>
          <p:cNvSpPr/>
          <p:nvPr/>
        </p:nvSpPr>
        <p:spPr>
          <a:xfrm>
            <a:off x="4343400" y="2743200"/>
            <a:ext cx="685800" cy="8382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ounded Rectangle 6"/>
          <p:cNvSpPr/>
          <p:nvPr/>
        </p:nvSpPr>
        <p:spPr>
          <a:xfrm>
            <a:off x="5257800" y="3581400"/>
            <a:ext cx="609600" cy="8001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Autofit/>
          </a:bodyPr>
          <a:lstStyle/>
          <a:p>
            <a:r>
              <a:rPr lang="en-US" sz="4300" dirty="0"/>
              <a:t>SPSS Output – Variance Explained</a:t>
            </a:r>
          </a:p>
        </p:txBody>
      </p:sp>
      <p:sp>
        <p:nvSpPr>
          <p:cNvPr id="11" name="Content Placeholder 10"/>
          <p:cNvSpPr>
            <a:spLocks noGrp="1"/>
          </p:cNvSpPr>
          <p:nvPr>
            <p:ph sz="half" idx="1"/>
          </p:nvPr>
        </p:nvSpPr>
        <p:spPr>
          <a:xfrm>
            <a:off x="1981200" y="5029200"/>
            <a:ext cx="8229600" cy="1368552"/>
          </a:xfrm>
        </p:spPr>
        <p:txBody>
          <a:bodyPr>
            <a:normAutofit/>
          </a:bodyPr>
          <a:lstStyle/>
          <a:p>
            <a:r>
              <a:rPr lang="en-US" dirty="0"/>
              <a:t>Rotation aids interpretation</a:t>
            </a:r>
          </a:p>
          <a:p>
            <a:r>
              <a:rPr lang="en-US" dirty="0"/>
              <a:t>Rotation does not add explanation of variance</a:t>
            </a:r>
          </a:p>
        </p:txBody>
      </p:sp>
      <p:pic>
        <p:nvPicPr>
          <p:cNvPr id="14" name="Picture 2"/>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tretch>
            <a:fillRect/>
          </a:stretch>
        </p:blipFill>
        <p:spPr bwMode="auto">
          <a:xfrm>
            <a:off x="6188075" y="3412282"/>
            <a:ext cx="3702050" cy="15788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Oval 5"/>
          <p:cNvSpPr/>
          <p:nvPr/>
        </p:nvSpPr>
        <p:spPr>
          <a:xfrm>
            <a:off x="6172200" y="2652183"/>
            <a:ext cx="685800" cy="6477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Oval 6"/>
          <p:cNvSpPr/>
          <p:nvPr/>
        </p:nvSpPr>
        <p:spPr>
          <a:xfrm>
            <a:off x="7112000" y="2956983"/>
            <a:ext cx="685800" cy="304800"/>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p:cNvSpPr/>
          <p:nvPr/>
        </p:nvSpPr>
        <p:spPr>
          <a:xfrm>
            <a:off x="8636000" y="2702983"/>
            <a:ext cx="685800" cy="5969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p:cNvSpPr/>
          <p:nvPr/>
        </p:nvSpPr>
        <p:spPr>
          <a:xfrm>
            <a:off x="9550400" y="2918883"/>
            <a:ext cx="685800" cy="381000"/>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0031565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53" presetClass="entr" presetSubtype="16"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p:cTn id="13" dur="500" fill="hold"/>
                                        <p:tgtEl>
                                          <p:spTgt spid="7"/>
                                        </p:tgtEl>
                                        <p:attrNameLst>
                                          <p:attrName>ppt_w</p:attrName>
                                        </p:attrNameLst>
                                      </p:cBhvr>
                                      <p:tavLst>
                                        <p:tav tm="0">
                                          <p:val>
                                            <p:fltVal val="0"/>
                                          </p:val>
                                        </p:tav>
                                        <p:tav tm="100000">
                                          <p:val>
                                            <p:strVal val="#ppt_w"/>
                                          </p:val>
                                        </p:tav>
                                      </p:tavLst>
                                    </p:anim>
                                    <p:anim calcmode="lin" valueType="num">
                                      <p:cBhvr>
                                        <p:cTn id="14" dur="500" fill="hold"/>
                                        <p:tgtEl>
                                          <p:spTgt spid="7"/>
                                        </p:tgtEl>
                                        <p:attrNameLst>
                                          <p:attrName>ppt_h</p:attrName>
                                        </p:attrNameLst>
                                      </p:cBhvr>
                                      <p:tavLst>
                                        <p:tav tm="0">
                                          <p:val>
                                            <p:fltVal val="0"/>
                                          </p:val>
                                        </p:tav>
                                        <p:tav tm="100000">
                                          <p:val>
                                            <p:strVal val="#ppt_h"/>
                                          </p:val>
                                        </p:tav>
                                      </p:tavLst>
                                    </p:anim>
                                    <p:animEffect transition="in" filter="fade">
                                      <p:cBhvr>
                                        <p:cTn id="15" dur="500"/>
                                        <p:tgtEl>
                                          <p:spTgt spid="7"/>
                                        </p:tgtEl>
                                      </p:cBhvr>
                                    </p:animEffect>
                                  </p:childTnLst>
                                </p:cTn>
                              </p:par>
                              <p:par>
                                <p:cTn id="16" presetID="53" presetClass="entr" presetSubtype="16" fill="hold" grpId="0" nodeType="withEffect">
                                  <p:stCondLst>
                                    <p:cond delay="0"/>
                                  </p:stCondLst>
                                  <p:childTnLst>
                                    <p:set>
                                      <p:cBhvr>
                                        <p:cTn id="17" dur="1" fill="hold">
                                          <p:stCondLst>
                                            <p:cond delay="0"/>
                                          </p:stCondLst>
                                        </p:cTn>
                                        <p:tgtEl>
                                          <p:spTgt spid="13"/>
                                        </p:tgtEl>
                                        <p:attrNameLst>
                                          <p:attrName>style.visibility</p:attrName>
                                        </p:attrNameLst>
                                      </p:cBhvr>
                                      <p:to>
                                        <p:strVal val="visible"/>
                                      </p:to>
                                    </p:set>
                                    <p:anim calcmode="lin" valueType="num">
                                      <p:cBhvr>
                                        <p:cTn id="18" dur="500" fill="hold"/>
                                        <p:tgtEl>
                                          <p:spTgt spid="13"/>
                                        </p:tgtEl>
                                        <p:attrNameLst>
                                          <p:attrName>ppt_w</p:attrName>
                                        </p:attrNameLst>
                                      </p:cBhvr>
                                      <p:tavLst>
                                        <p:tav tm="0">
                                          <p:val>
                                            <p:fltVal val="0"/>
                                          </p:val>
                                        </p:tav>
                                        <p:tav tm="100000">
                                          <p:val>
                                            <p:strVal val="#ppt_w"/>
                                          </p:val>
                                        </p:tav>
                                      </p:tavLst>
                                    </p:anim>
                                    <p:anim calcmode="lin" valueType="num">
                                      <p:cBhvr>
                                        <p:cTn id="19" dur="500" fill="hold"/>
                                        <p:tgtEl>
                                          <p:spTgt spid="13"/>
                                        </p:tgtEl>
                                        <p:attrNameLst>
                                          <p:attrName>ppt_h</p:attrName>
                                        </p:attrNameLst>
                                      </p:cBhvr>
                                      <p:tavLst>
                                        <p:tav tm="0">
                                          <p:val>
                                            <p:fltVal val="0"/>
                                          </p:val>
                                        </p:tav>
                                        <p:tav tm="100000">
                                          <p:val>
                                            <p:strVal val="#ppt_h"/>
                                          </p:val>
                                        </p:tav>
                                      </p:tavLst>
                                    </p:anim>
                                    <p:animEffect transition="in" filter="fade">
                                      <p:cBhvr>
                                        <p:cTn id="20"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12" grpId="0" animBg="1"/>
      <p:bldP spid="1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SPSS Output – Factor Scores</a:t>
            </a:r>
            <a:endParaRPr lang="en-US" dirty="0"/>
          </a:p>
        </p:txBody>
      </p:sp>
      <p:pic>
        <p:nvPicPr>
          <p:cNvPr id="16386" name="Picture 2"/>
          <p:cNvPicPr>
            <a:picLocks noGrp="1" noChangeAspect="1" noChangeArrowheads="1"/>
          </p:cNvPicPr>
          <p:nvPr>
            <p:ph sz="half" idx="1"/>
          </p:nvPr>
        </p:nvPicPr>
        <p:blipFill>
          <a:blip r:embed="rId3">
            <a:extLst>
              <a:ext uri="{28A0092B-C50C-407E-A947-70E740481C1C}">
                <a14:useLocalDpi xmlns:a14="http://schemas.microsoft.com/office/drawing/2010/main" val="0"/>
              </a:ext>
            </a:extLst>
          </a:blip>
          <a:srcRect/>
          <a:stretch>
            <a:fillRect/>
          </a:stretch>
        </p:blipFill>
        <p:spPr>
          <a:xfrm>
            <a:off x="2133600" y="2209801"/>
            <a:ext cx="3962400" cy="3094831"/>
          </a:xfrm>
        </p:spPr>
      </p:pic>
      <p:sp>
        <p:nvSpPr>
          <p:cNvPr id="3" name="Content Placeholder 2"/>
          <p:cNvSpPr>
            <a:spLocks noGrp="1"/>
          </p:cNvSpPr>
          <p:nvPr>
            <p:ph sz="half" idx="2"/>
          </p:nvPr>
        </p:nvSpPr>
        <p:spPr/>
        <p:txBody>
          <a:bodyPr/>
          <a:lstStyle/>
          <a:p>
            <a:r>
              <a:rPr lang="en-US" dirty="0"/>
              <a:t>These are the actual weights (</a:t>
            </a:r>
            <a:r>
              <a:rPr lang="en-US" dirty="0" err="1"/>
              <a:t>w</a:t>
            </a:r>
            <a:r>
              <a:rPr lang="en-US" baseline="-25000" dirty="0" err="1"/>
              <a:t>ij</a:t>
            </a:r>
            <a:r>
              <a:rPr lang="en-US" dirty="0" err="1"/>
              <a:t>’s</a:t>
            </a:r>
            <a:r>
              <a:rPr lang="en-US" dirty="0"/>
              <a:t>)used to transform the standardized variables (x’s) to get the component scores (f’s).</a:t>
            </a:r>
          </a:p>
          <a:p>
            <a:endParaRPr lang="en-US" dirty="0"/>
          </a:p>
          <a:p>
            <a:r>
              <a:rPr lang="en-US" dirty="0"/>
              <a:t>For each observation, the data set has two new variables.</a:t>
            </a:r>
          </a:p>
          <a:p>
            <a:endParaRPr lang="en-US" dirty="0"/>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SPSS Output – Factor Scores</a:t>
            </a:r>
            <a:endParaRPr lang="en-US" dirty="0"/>
          </a:p>
        </p:txBody>
      </p:sp>
      <p:pic>
        <p:nvPicPr>
          <p:cNvPr id="16386" name="Picture 2"/>
          <p:cNvPicPr>
            <a:picLocks noGrp="1" noChangeAspect="1" noChangeArrowheads="1"/>
          </p:cNvPicPr>
          <p:nvPr>
            <p:ph sz="half" idx="1"/>
          </p:nvPr>
        </p:nvPicPr>
        <p:blipFill>
          <a:blip r:embed="rId3">
            <a:extLst>
              <a:ext uri="{28A0092B-C50C-407E-A947-70E740481C1C}">
                <a14:useLocalDpi xmlns:a14="http://schemas.microsoft.com/office/drawing/2010/main" val="0"/>
              </a:ext>
            </a:extLst>
          </a:blip>
          <a:srcRect/>
          <a:stretch>
            <a:fillRect/>
          </a:stretch>
        </p:blipFill>
        <p:spPr>
          <a:xfrm>
            <a:off x="2133600" y="2209801"/>
            <a:ext cx="3962400" cy="3094831"/>
          </a:xfrm>
        </p:spPr>
      </p:pic>
      <p:sp>
        <p:nvSpPr>
          <p:cNvPr id="3" name="Content Placeholder 2"/>
          <p:cNvSpPr>
            <a:spLocks noGrp="1"/>
          </p:cNvSpPr>
          <p:nvPr>
            <p:ph sz="half" idx="2"/>
          </p:nvPr>
        </p:nvSpPr>
        <p:spPr/>
        <p:txBody>
          <a:bodyPr>
            <a:normAutofit/>
          </a:bodyPr>
          <a:lstStyle/>
          <a:p>
            <a:r>
              <a:rPr lang="en-US" dirty="0"/>
              <a:t>For each respondent:</a:t>
            </a:r>
          </a:p>
          <a:p>
            <a:endParaRPr lang="en-US" dirty="0"/>
          </a:p>
          <a:p>
            <a:pPr lvl="1"/>
            <a:r>
              <a:rPr lang="en-US" dirty="0"/>
              <a:t>Factor 1 = (.358)(cavities) +     (-.001)(shiny) + … + (.052)(attractive)</a:t>
            </a:r>
          </a:p>
          <a:p>
            <a:pPr lvl="1"/>
            <a:endParaRPr lang="en-US" dirty="0"/>
          </a:p>
          <a:p>
            <a:pPr lvl="1"/>
            <a:r>
              <a:rPr lang="en-US" dirty="0"/>
              <a:t>Factor 2 = (.011)(cavities) + (.375)(shiny) + … + (.395)(attractive)</a:t>
            </a:r>
            <a:endParaRPr lang="en-US" sz="2800" dirty="0"/>
          </a:p>
          <a:p>
            <a:endParaRPr lang="en-US" sz="3200" dirty="0"/>
          </a:p>
        </p:txBody>
      </p:sp>
    </p:spTree>
    <p:extLst>
      <p:ext uri="{BB962C8B-B14F-4D97-AF65-F5344CB8AC3E}">
        <p14:creationId xmlns:p14="http://schemas.microsoft.com/office/powerpoint/2010/main" val="17756327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EFA / PCA</a:t>
            </a:r>
          </a:p>
        </p:txBody>
      </p:sp>
      <p:sp>
        <p:nvSpPr>
          <p:cNvPr id="6" name="Text Placeholder 5"/>
          <p:cNvSpPr>
            <a:spLocks noGrp="1"/>
          </p:cNvSpPr>
          <p:nvPr>
            <p:ph type="body" idx="1"/>
          </p:nvPr>
        </p:nvSpPr>
        <p:spPr/>
        <p:txBody>
          <a:bodyPr>
            <a:normAutofit/>
          </a:bodyPr>
          <a:lstStyle/>
          <a:p>
            <a:r>
              <a:rPr lang="en-US" dirty="0"/>
              <a:t>Starting Data: Several Variables per Respondent</a:t>
            </a:r>
          </a:p>
        </p:txBody>
      </p:sp>
      <p:pic>
        <p:nvPicPr>
          <p:cNvPr id="12291" name="Picture 3"/>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tretch>
            <a:fillRect/>
          </a:stretch>
        </p:blipFill>
        <p:spPr bwMode="auto">
          <a:xfrm>
            <a:off x="2346325" y="3186897"/>
            <a:ext cx="3703638" cy="20780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 Placeholder 7"/>
          <p:cNvSpPr>
            <a:spLocks noGrp="1"/>
          </p:cNvSpPr>
          <p:nvPr>
            <p:ph type="body" sz="quarter" idx="3"/>
          </p:nvPr>
        </p:nvSpPr>
        <p:spPr/>
        <p:txBody>
          <a:bodyPr>
            <a:normAutofit/>
          </a:bodyPr>
          <a:lstStyle/>
          <a:p>
            <a:r>
              <a:rPr lang="en-US" dirty="0"/>
              <a:t>Ending Data: Factor Scores per Respondent</a:t>
            </a:r>
          </a:p>
        </p:txBody>
      </p:sp>
      <p:pic>
        <p:nvPicPr>
          <p:cNvPr id="12290" name="Picture 2"/>
          <p:cNvPicPr>
            <a:picLocks noGrp="1" noChangeAspect="1" noChangeArrowheads="1"/>
          </p:cNvPicPr>
          <p:nvPr>
            <p:ph sz="quarter" idx="4"/>
          </p:nvPr>
        </p:nvPicPr>
        <p:blipFill>
          <a:blip r:embed="rId4" cstate="print">
            <a:extLst>
              <a:ext uri="{28A0092B-C50C-407E-A947-70E740481C1C}">
                <a14:useLocalDpi xmlns:a14="http://schemas.microsoft.com/office/drawing/2010/main" val="0"/>
              </a:ext>
            </a:extLst>
          </a:blip>
          <a:stretch>
            <a:fillRect/>
          </a:stretch>
        </p:blipFill>
        <p:spPr bwMode="auto">
          <a:xfrm>
            <a:off x="6188075" y="3185318"/>
            <a:ext cx="3702050" cy="208121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ounded Rectangle 1"/>
          <p:cNvSpPr/>
          <p:nvPr/>
        </p:nvSpPr>
        <p:spPr>
          <a:xfrm>
            <a:off x="7467600" y="3276600"/>
            <a:ext cx="876300" cy="17526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Map of Toothpaste Consumers</a:t>
            </a:r>
            <a:endParaRPr lang="en-US" dirty="0"/>
          </a:p>
        </p:txBody>
      </p:sp>
      <p:pic>
        <p:nvPicPr>
          <p:cNvPr id="19458"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a:xfrm>
            <a:off x="3608013" y="1846264"/>
            <a:ext cx="5020424" cy="4022725"/>
          </a:xfr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Definitions</a:t>
            </a:r>
          </a:p>
        </p:txBody>
      </p:sp>
      <p:graphicFrame>
        <p:nvGraphicFramePr>
          <p:cNvPr id="5" name="Content Placeholder 4"/>
          <p:cNvGraphicFramePr>
            <a:graphicFrameLocks noGrp="1"/>
          </p:cNvGraphicFramePr>
          <p:nvPr>
            <p:ph idx="1"/>
          </p:nvPr>
        </p:nvGraphicFramePr>
        <p:xfrm>
          <a:off x="2346325" y="1846264"/>
          <a:ext cx="7543800" cy="40227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7458848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579</TotalTime>
  <Words>2531</Words>
  <Application>Microsoft Office PowerPoint</Application>
  <PresentationFormat>Widescreen</PresentationFormat>
  <Paragraphs>255</Paragraphs>
  <Slides>26</Slides>
  <Notes>24</Notes>
  <HiddenSlides>1</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vt:i4>
      </vt:variant>
    </vt:vector>
  </HeadingPairs>
  <TitlesOfParts>
    <vt:vector size="30" baseType="lpstr">
      <vt:lpstr>Arial</vt:lpstr>
      <vt:lpstr>Calibri</vt:lpstr>
      <vt:lpstr>Calibri Light</vt:lpstr>
      <vt:lpstr>Office Theme</vt:lpstr>
      <vt:lpstr>PowerPoint Presentation</vt:lpstr>
      <vt:lpstr>Toothpaste example continued Rotated Factor Loading Plot</vt:lpstr>
      <vt:lpstr>SPSS Output - Rotated Factor Loadings</vt:lpstr>
      <vt:lpstr>SPSS Output – Variance Explained</vt:lpstr>
      <vt:lpstr>SPSS Output – Factor Scores</vt:lpstr>
      <vt:lpstr>SPSS Output – Factor Scores</vt:lpstr>
      <vt:lpstr>EFA / PCA</vt:lpstr>
      <vt:lpstr>Map of Toothpaste Consumers</vt:lpstr>
      <vt:lpstr>Definitions</vt:lpstr>
      <vt:lpstr>Validity and Reliability</vt:lpstr>
      <vt:lpstr>Construct Validity</vt:lpstr>
      <vt:lpstr>Construct Validity</vt:lpstr>
      <vt:lpstr>Reliability</vt:lpstr>
      <vt:lpstr>Automatic Recode</vt:lpstr>
      <vt:lpstr>New Reliability</vt:lpstr>
      <vt:lpstr>Factor Analysis</vt:lpstr>
      <vt:lpstr>Key Decisions in Factor Analysis</vt:lpstr>
      <vt:lpstr>Should Factor Analysis be used?</vt:lpstr>
      <vt:lpstr>Key Decisions in Factor Analysis</vt:lpstr>
      <vt:lpstr>Confirmatory Factor Analysis</vt:lpstr>
      <vt:lpstr>Confirmatory Factor Analysis</vt:lpstr>
      <vt:lpstr>New Output</vt:lpstr>
      <vt:lpstr>Key Decisions in Factor Analysis</vt:lpstr>
      <vt:lpstr>Correct Number of Factors</vt:lpstr>
      <vt:lpstr>Key Decisions in Factor Analysis</vt:lpstr>
      <vt:lpstr>End of Bite 2 10 min Break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 2</dc:title>
  <dc:creator>Ann Thapar</dc:creator>
  <cp:lastModifiedBy>Ann Thapar</cp:lastModifiedBy>
  <cp:revision>36</cp:revision>
  <dcterms:created xsi:type="dcterms:W3CDTF">2020-09-28T09:58:42Z</dcterms:created>
  <dcterms:modified xsi:type="dcterms:W3CDTF">2020-10-25T21:06:26Z</dcterms:modified>
</cp:coreProperties>
</file>