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424" r:id="rId5"/>
    <p:sldId id="432" r:id="rId6"/>
    <p:sldId id="433" r:id="rId7"/>
    <p:sldId id="434" r:id="rId8"/>
    <p:sldId id="398" r:id="rId9"/>
    <p:sldId id="426" r:id="rId10"/>
    <p:sldId id="425" r:id="rId11"/>
    <p:sldId id="437" r:id="rId12"/>
    <p:sldId id="43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ice Cleary" initials="JC"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13D"/>
    <a:srgbClr val="108480"/>
    <a:srgbClr val="FFEF80"/>
    <a:srgbClr val="FFDF00"/>
    <a:srgbClr val="FFF9CC"/>
    <a:srgbClr val="FFFCE6"/>
    <a:srgbClr val="FFF5B3"/>
    <a:srgbClr val="AD9A12"/>
    <a:srgbClr val="000000"/>
    <a:srgbClr val="E4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077B90-C15C-481F-BCA9-BFF306DC1304}" v="3" dt="2023-10-06T09:50:07.2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12"/>
  </p:normalViewPr>
  <p:slideViewPr>
    <p:cSldViewPr snapToGrid="0" snapToObjects="1">
      <p:cViewPr varScale="1">
        <p:scale>
          <a:sx n="91" d="100"/>
          <a:sy n="91" d="100"/>
        </p:scale>
        <p:origin x="76" y="156"/>
      </p:cViewPr>
      <p:guideLst/>
    </p:cSldViewPr>
  </p:slideViewPr>
  <p:notesTextViewPr>
    <p:cViewPr>
      <p:scale>
        <a:sx n="1" d="1"/>
        <a:sy n="1" d="1"/>
      </p:scale>
      <p:origin x="0" y="0"/>
    </p:cViewPr>
  </p:notesTextViewPr>
  <p:sorterViewPr>
    <p:cViewPr>
      <p:scale>
        <a:sx n="92" d="100"/>
        <a:sy n="9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i Gong" userId="12d0ba44-2ac6-413d-96b5-95c44d2e6b0c" providerId="ADAL" clId="{B66676C9-9B9B-41EA-B1C7-0DAAF2D9D911}"/>
    <pc:docChg chg="modSld">
      <pc:chgData name="Hui Gong" userId="12d0ba44-2ac6-413d-96b5-95c44d2e6b0c" providerId="ADAL" clId="{B66676C9-9B9B-41EA-B1C7-0DAAF2D9D911}" dt="2022-02-21T15:10:48.913" v="1" actId="20577"/>
      <pc:docMkLst>
        <pc:docMk/>
      </pc:docMkLst>
      <pc:sldChg chg="modSp mod">
        <pc:chgData name="Hui Gong" userId="12d0ba44-2ac6-413d-96b5-95c44d2e6b0c" providerId="ADAL" clId="{B66676C9-9B9B-41EA-B1C7-0DAAF2D9D911}" dt="2022-02-21T15:10:48.913" v="1" actId="20577"/>
        <pc:sldMkLst>
          <pc:docMk/>
          <pc:sldMk cId="1392072221" sldId="424"/>
        </pc:sldMkLst>
        <pc:spChg chg="mod">
          <ac:chgData name="Hui Gong" userId="12d0ba44-2ac6-413d-96b5-95c44d2e6b0c" providerId="ADAL" clId="{B66676C9-9B9B-41EA-B1C7-0DAAF2D9D911}" dt="2022-02-21T15:10:48.913" v="1" actId="20577"/>
          <ac:spMkLst>
            <pc:docMk/>
            <pc:sldMk cId="1392072221" sldId="424"/>
            <ac:spMk id="3" creationId="{00000000-0000-0000-0000-000000000000}"/>
          </ac:spMkLst>
        </pc:spChg>
      </pc:sldChg>
    </pc:docChg>
  </pc:docChgLst>
  <pc:docChgLst>
    <pc:chgData name="Hui Gong" userId="12d0ba44-2ac6-413d-96b5-95c44d2e6b0c" providerId="ADAL" clId="{DB65349C-71A1-470D-9360-3D304AC86246}"/>
    <pc:docChg chg="modSld">
      <pc:chgData name="Hui Gong" userId="12d0ba44-2ac6-413d-96b5-95c44d2e6b0c" providerId="ADAL" clId="{DB65349C-71A1-470D-9360-3D304AC86246}" dt="2021-02-14T15:15:02.178" v="4" actId="20577"/>
      <pc:docMkLst>
        <pc:docMk/>
      </pc:docMkLst>
      <pc:sldChg chg="modSp">
        <pc:chgData name="Hui Gong" userId="12d0ba44-2ac6-413d-96b5-95c44d2e6b0c" providerId="ADAL" clId="{DB65349C-71A1-470D-9360-3D304AC86246}" dt="2021-02-14T15:15:02.178" v="4" actId="20577"/>
        <pc:sldMkLst>
          <pc:docMk/>
          <pc:sldMk cId="1392072221" sldId="424"/>
        </pc:sldMkLst>
        <pc:spChg chg="mod">
          <ac:chgData name="Hui Gong" userId="12d0ba44-2ac6-413d-96b5-95c44d2e6b0c" providerId="ADAL" clId="{DB65349C-71A1-470D-9360-3D304AC86246}" dt="2021-02-14T15:15:02.178" v="4" actId="20577"/>
          <ac:spMkLst>
            <pc:docMk/>
            <pc:sldMk cId="1392072221" sldId="424"/>
            <ac:spMk id="3" creationId="{00000000-0000-0000-0000-000000000000}"/>
          </ac:spMkLst>
        </pc:spChg>
      </pc:sldChg>
    </pc:docChg>
  </pc:docChgLst>
  <pc:docChgLst>
    <pc:chgData name="Yang Yue" userId="6ab4af15-1013-4ac1-9c11-cf18a54c9851" providerId="ADAL" clId="{F6077B90-C15C-481F-BCA9-BFF306DC1304}"/>
    <pc:docChg chg="addSld delSld modSld">
      <pc:chgData name="Yang Yue" userId="6ab4af15-1013-4ac1-9c11-cf18a54c9851" providerId="ADAL" clId="{F6077B90-C15C-481F-BCA9-BFF306DC1304}" dt="2023-10-13T07:40:00.772" v="76" actId="20577"/>
      <pc:docMkLst>
        <pc:docMk/>
      </pc:docMkLst>
      <pc:sldChg chg="modSp mod">
        <pc:chgData name="Yang Yue" userId="6ab4af15-1013-4ac1-9c11-cf18a54c9851" providerId="ADAL" clId="{F6077B90-C15C-481F-BCA9-BFF306DC1304}" dt="2023-10-06T11:39:34.262" v="72" actId="20577"/>
        <pc:sldMkLst>
          <pc:docMk/>
          <pc:sldMk cId="1392072221" sldId="424"/>
        </pc:sldMkLst>
        <pc:spChg chg="mod">
          <ac:chgData name="Yang Yue" userId="6ab4af15-1013-4ac1-9c11-cf18a54c9851" providerId="ADAL" clId="{F6077B90-C15C-481F-BCA9-BFF306DC1304}" dt="2023-10-06T11:39:34.262" v="72" actId="20577"/>
          <ac:spMkLst>
            <pc:docMk/>
            <pc:sldMk cId="1392072221" sldId="424"/>
            <ac:spMk id="3" creationId="{00000000-0000-0000-0000-000000000000}"/>
          </ac:spMkLst>
        </pc:spChg>
        <pc:spChg chg="mod">
          <ac:chgData name="Yang Yue" userId="6ab4af15-1013-4ac1-9c11-cf18a54c9851" providerId="ADAL" clId="{F6077B90-C15C-481F-BCA9-BFF306DC1304}" dt="2023-10-06T11:39:26.887" v="65" actId="20577"/>
          <ac:spMkLst>
            <pc:docMk/>
            <pc:sldMk cId="1392072221" sldId="424"/>
            <ac:spMk id="4" creationId="{71399DC8-B646-486F-B9C3-B29D01F45F7C}"/>
          </ac:spMkLst>
        </pc:spChg>
      </pc:sldChg>
      <pc:sldChg chg="del">
        <pc:chgData name="Yang Yue" userId="6ab4af15-1013-4ac1-9c11-cf18a54c9851" providerId="ADAL" clId="{F6077B90-C15C-481F-BCA9-BFF306DC1304}" dt="2023-10-13T07:28:17.844" v="73" actId="2696"/>
        <pc:sldMkLst>
          <pc:docMk/>
          <pc:sldMk cId="889692718" sldId="427"/>
        </pc:sldMkLst>
      </pc:sldChg>
      <pc:sldChg chg="del">
        <pc:chgData name="Yang Yue" userId="6ab4af15-1013-4ac1-9c11-cf18a54c9851" providerId="ADAL" clId="{F6077B90-C15C-481F-BCA9-BFF306DC1304}" dt="2023-10-13T07:28:17.844" v="73" actId="2696"/>
        <pc:sldMkLst>
          <pc:docMk/>
          <pc:sldMk cId="3123650824" sldId="428"/>
        </pc:sldMkLst>
      </pc:sldChg>
      <pc:sldChg chg="del">
        <pc:chgData name="Yang Yue" userId="6ab4af15-1013-4ac1-9c11-cf18a54c9851" providerId="ADAL" clId="{F6077B90-C15C-481F-BCA9-BFF306DC1304}" dt="2023-10-13T07:28:17.844" v="73" actId="2696"/>
        <pc:sldMkLst>
          <pc:docMk/>
          <pc:sldMk cId="1847664396" sldId="429"/>
        </pc:sldMkLst>
      </pc:sldChg>
      <pc:sldChg chg="add">
        <pc:chgData name="Yang Yue" userId="6ab4af15-1013-4ac1-9c11-cf18a54c9851" providerId="ADAL" clId="{F6077B90-C15C-481F-BCA9-BFF306DC1304}" dt="2023-10-06T09:13:51.097" v="0"/>
        <pc:sldMkLst>
          <pc:docMk/>
          <pc:sldMk cId="2383103172" sldId="432"/>
        </pc:sldMkLst>
      </pc:sldChg>
      <pc:sldChg chg="addSp modSp add mod">
        <pc:chgData name="Yang Yue" userId="6ab4af15-1013-4ac1-9c11-cf18a54c9851" providerId="ADAL" clId="{F6077B90-C15C-481F-BCA9-BFF306DC1304}" dt="2023-10-06T09:50:23.136" v="56" actId="1076"/>
        <pc:sldMkLst>
          <pc:docMk/>
          <pc:sldMk cId="3103305050" sldId="433"/>
        </pc:sldMkLst>
        <pc:spChg chg="add mod">
          <ac:chgData name="Yang Yue" userId="6ab4af15-1013-4ac1-9c11-cf18a54c9851" providerId="ADAL" clId="{F6077B90-C15C-481F-BCA9-BFF306DC1304}" dt="2023-10-06T09:50:23.136" v="56" actId="1076"/>
          <ac:spMkLst>
            <pc:docMk/>
            <pc:sldMk cId="3103305050" sldId="433"/>
            <ac:spMk id="5" creationId="{7B86987F-12A1-CBF5-B80C-E84D58320B16}"/>
          </ac:spMkLst>
        </pc:spChg>
      </pc:sldChg>
      <pc:sldChg chg="add">
        <pc:chgData name="Yang Yue" userId="6ab4af15-1013-4ac1-9c11-cf18a54c9851" providerId="ADAL" clId="{F6077B90-C15C-481F-BCA9-BFF306DC1304}" dt="2023-10-06T09:13:51.097" v="0"/>
        <pc:sldMkLst>
          <pc:docMk/>
          <pc:sldMk cId="3421391855" sldId="434"/>
        </pc:sldMkLst>
      </pc:sldChg>
      <pc:sldChg chg="modSp add del mod">
        <pc:chgData name="Yang Yue" userId="6ab4af15-1013-4ac1-9c11-cf18a54c9851" providerId="ADAL" clId="{F6077B90-C15C-481F-BCA9-BFF306DC1304}" dt="2023-10-13T07:40:00.772" v="76" actId="20577"/>
        <pc:sldMkLst>
          <pc:docMk/>
          <pc:sldMk cId="1707796677" sldId="437"/>
        </pc:sldMkLst>
        <pc:spChg chg="mod">
          <ac:chgData name="Yang Yue" userId="6ab4af15-1013-4ac1-9c11-cf18a54c9851" providerId="ADAL" clId="{F6077B90-C15C-481F-BCA9-BFF306DC1304}" dt="2023-10-13T07:40:00.772" v="76" actId="20577"/>
          <ac:spMkLst>
            <pc:docMk/>
            <pc:sldMk cId="1707796677" sldId="437"/>
            <ac:spMk id="4" creationId="{CC5616B2-B6B6-6ED7-C914-F8A72CC321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B489B988-068F-7849-8A3E-376CE656BB0B}" type="datetimeFigureOut">
              <a:rPr lang="en-US" smtClean="0"/>
              <a:pPr/>
              <a:t>10/13/2023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CAB90874-EC46-F049-B233-539E181A6EB7}" type="slidenum">
              <a:rPr lang="en-US" smtClean="0"/>
              <a:pPr/>
              <a:t>‹#›</a:t>
            </a:fld>
            <a:endParaRPr lang="en-US" dirty="0"/>
          </a:p>
        </p:txBody>
      </p:sp>
    </p:spTree>
    <p:extLst>
      <p:ext uri="{BB962C8B-B14F-4D97-AF65-F5344CB8AC3E}">
        <p14:creationId xmlns:p14="http://schemas.microsoft.com/office/powerpoint/2010/main" val="356784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9.emf"/><Relationship Id="rId4"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p:bg>
      <p:bgPr>
        <a:solidFill>
          <a:srgbClr val="10848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4161" y="2593016"/>
            <a:ext cx="7163678" cy="17021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with Phot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1"/>
          </p:nvPr>
        </p:nvSpPr>
        <p:spPr>
          <a:xfrm>
            <a:off x="119063" y="0"/>
            <a:ext cx="12072937" cy="6857999"/>
          </a:xfrm>
        </p:spPr>
        <p:txBody>
          <a:bodyPr/>
          <a:lstStyle>
            <a:lvl1pPr>
              <a:defRPr>
                <a:latin typeface="+mn-lt"/>
              </a:defRPr>
            </a:lvl1pPr>
          </a:lstStyle>
          <a:p>
            <a:r>
              <a:rPr lang="en-US"/>
              <a:t>Click icon to add picture</a:t>
            </a:r>
          </a:p>
        </p:txBody>
      </p:sp>
      <p:sp>
        <p:nvSpPr>
          <p:cNvPr id="16" name="Text Placeholder 15"/>
          <p:cNvSpPr>
            <a:spLocks noGrp="1"/>
          </p:cNvSpPr>
          <p:nvPr>
            <p:ph type="body" sz="quarter" idx="10" hasCustomPrompt="1"/>
          </p:nvPr>
        </p:nvSpPr>
        <p:spPr>
          <a:xfrm>
            <a:off x="407988" y="333375"/>
            <a:ext cx="3959226" cy="3095625"/>
          </a:xfrm>
        </p:spPr>
        <p:txBody>
          <a:bodyPr lIns="0" tIns="0" rIns="0" bIns="0" anchor="b">
            <a:normAutofit/>
          </a:bodyPr>
          <a:lstStyle>
            <a:lvl1pPr marL="0" indent="0">
              <a:buNone/>
              <a:defRPr sz="4000" b="1"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SLIDE</a:t>
            </a:r>
          </a:p>
        </p:txBody>
      </p:sp>
      <p:cxnSp>
        <p:nvCxnSpPr>
          <p:cNvPr id="10" name="Straight Connector 9">
            <a:extLst>
              <a:ext uri="{FF2B5EF4-FFF2-40B4-BE49-F238E27FC236}">
                <a16:creationId xmlns:a16="http://schemas.microsoft.com/office/drawing/2014/main" id="{1F78A1C2-1F94-0F48-9D0C-42497A1703E5}"/>
              </a:ext>
            </a:extLst>
          </p:cNvPr>
          <p:cNvCxnSpPr>
            <a:cxnSpLocks/>
          </p:cNvCxnSpPr>
          <p:nvPr userDrawn="1"/>
        </p:nvCxnSpPr>
        <p:spPr>
          <a:xfrm>
            <a:off x="1685480" y="6273490"/>
            <a:ext cx="0" cy="2511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bg1"/>
                </a:solidFill>
                <a:latin typeface="Arial" charset="0"/>
                <a:ea typeface="Arial" charset="0"/>
                <a:cs typeface="Arial" charset="0"/>
              </a:rPr>
              <a:t>‹#›</a:t>
            </a:fld>
            <a:endParaRPr lang="en-GB" sz="1050" b="1" i="0" dirty="0">
              <a:solidFill>
                <a:schemeClr val="bg1"/>
              </a:solidFill>
              <a:latin typeface="Arial" charset="0"/>
              <a:ea typeface="Arial" charset="0"/>
              <a:cs typeface="Arial" charset="0"/>
            </a:endParaRP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7988" y="6273491"/>
            <a:ext cx="1063505" cy="252394"/>
          </a:xfrm>
          <a:prstGeom prst="rect">
            <a:avLst/>
          </a:prstGeom>
        </p:spPr>
      </p:pic>
      <p:sp>
        <p:nvSpPr>
          <p:cNvPr id="15" name="Rectangle 14">
            <a:extLst>
              <a:ext uri="{FF2B5EF4-FFF2-40B4-BE49-F238E27FC236}">
                <a16:creationId xmlns:a16="http://schemas.microsoft.com/office/drawing/2014/main" id="{7184A98E-4336-744A-81DA-42B2FA54AF5D}"/>
              </a:ext>
            </a:extLst>
          </p:cNvPr>
          <p:cNvSpPr/>
          <p:nvPr userDrawn="1"/>
        </p:nvSpPr>
        <p:spPr>
          <a:xfrm>
            <a:off x="-3" y="0"/>
            <a:ext cx="119066"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Arial" charset="0"/>
              <a:ea typeface="Arial" charset="0"/>
              <a:cs typeface="Arial" charset="0"/>
            </a:endParaRPr>
          </a:p>
        </p:txBody>
      </p:sp>
      <p:cxnSp>
        <p:nvCxnSpPr>
          <p:cNvPr id="17" name="Straight Connector 16">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ndard 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84A98E-4336-744A-81DA-42B2FA54AF5D}"/>
              </a:ext>
            </a:extLst>
          </p:cNvPr>
          <p:cNvSpPr/>
          <p:nvPr userDrawn="1"/>
        </p:nvSpPr>
        <p:spPr>
          <a:xfrm>
            <a:off x="-3" y="0"/>
            <a:ext cx="119065"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Arial" charset="0"/>
              <a:ea typeface="Arial" charset="0"/>
              <a:cs typeface="Arial" charset="0"/>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87" y="6273487"/>
            <a:ext cx="1063503" cy="252393"/>
          </a:xfrm>
          <a:prstGeom prst="rect">
            <a:avLst/>
          </a:prstGeom>
        </p:spPr>
      </p:pic>
      <p:cxnSp>
        <p:nvCxnSpPr>
          <p:cNvPr id="6" name="Straight Connector 5">
            <a:extLst>
              <a:ext uri="{FF2B5EF4-FFF2-40B4-BE49-F238E27FC236}">
                <a16:creationId xmlns:a16="http://schemas.microsoft.com/office/drawing/2014/main" id="{1F78A1C2-1F94-0F48-9D0C-42497A1703E5}"/>
              </a:ext>
            </a:extLst>
          </p:cNvPr>
          <p:cNvCxnSpPr>
            <a:cxnSpLocks/>
          </p:cNvCxnSpPr>
          <p:nvPr userDrawn="1"/>
        </p:nvCxnSpPr>
        <p:spPr>
          <a:xfrm>
            <a:off x="1685480" y="6273490"/>
            <a:ext cx="0" cy="25113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tx1"/>
                </a:solidFill>
                <a:latin typeface="+mn-lt"/>
                <a:ea typeface="Arial" charset="0"/>
                <a:cs typeface="Arial" charset="0"/>
              </a:rPr>
              <a:t>‹#›</a:t>
            </a:fld>
            <a:endParaRPr lang="en-GB" sz="1050" b="1" i="0" dirty="0">
              <a:solidFill>
                <a:schemeClr val="tx1"/>
              </a:solidFill>
              <a:latin typeface="+mn-lt"/>
              <a:ea typeface="Arial" charset="0"/>
              <a:cs typeface="Arial" charset="0"/>
            </a:endParaRPr>
          </a:p>
        </p:txBody>
      </p:sp>
      <p:cxnSp>
        <p:nvCxnSpPr>
          <p:cNvPr id="8" name="Straight Connector 7">
            <a:extLst>
              <a:ext uri="{FF2B5EF4-FFF2-40B4-BE49-F238E27FC236}">
                <a16:creationId xmlns:a16="http://schemas.microsoft.com/office/drawing/2014/main" id="{77FAAD11-808D-A64B-800E-C77A92CA28BD}"/>
              </a:ext>
            </a:extLst>
          </p:cNvPr>
          <p:cNvCxnSpPr>
            <a:cxnSpLocks/>
          </p:cNvCxnSpPr>
          <p:nvPr userDrawn="1"/>
        </p:nvCxnSpPr>
        <p:spPr>
          <a:xfrm flipH="1">
            <a:off x="407988" y="1693046"/>
            <a:ext cx="441646" cy="0"/>
          </a:xfrm>
          <a:prstGeom prst="line">
            <a:avLst/>
          </a:prstGeom>
          <a:ln w="50800">
            <a:solidFill>
              <a:srgbClr val="108480"/>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sz="quarter" idx="14" hasCustomPrompt="1"/>
          </p:nvPr>
        </p:nvSpPr>
        <p:spPr>
          <a:xfrm>
            <a:off x="407988" y="334384"/>
            <a:ext cx="11376025" cy="496888"/>
          </a:xfrm>
        </p:spPr>
        <p:txBody>
          <a:bodyPr lIns="0" tIns="0" rIns="0" bIns="0" anchor="b"/>
          <a:lstStyle>
            <a:lvl1pPr marL="0" indent="0">
              <a:buNone/>
              <a:defRPr b="1" baseline="0">
                <a:solidFill>
                  <a:schemeClr val="tx1"/>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SUBHEADING</a:t>
            </a:r>
          </a:p>
        </p:txBody>
      </p:sp>
      <p:sp>
        <p:nvSpPr>
          <p:cNvPr id="9" name="Text Placeholder 2"/>
          <p:cNvSpPr>
            <a:spLocks noGrp="1"/>
          </p:cNvSpPr>
          <p:nvPr>
            <p:ph type="body" sz="quarter" idx="16" hasCustomPrompt="1"/>
          </p:nvPr>
        </p:nvSpPr>
        <p:spPr>
          <a:xfrm>
            <a:off x="407988" y="831272"/>
            <a:ext cx="11376025" cy="563602"/>
          </a:xfrm>
        </p:spPr>
        <p:txBody>
          <a:bodyPr lIns="0" tIns="0" rIns="0" bIns="0" anchor="b">
            <a:noAutofit/>
          </a:bodyPr>
          <a:lstStyle>
            <a:lvl1pPr marL="0" indent="0">
              <a:buNone/>
              <a:defRPr sz="3600" b="1" baseline="0">
                <a:solidFill>
                  <a:srgbClr val="108480"/>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HEADING</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1 Column">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7FAAD11-808D-A64B-800E-C77A92CA28BD}"/>
              </a:ext>
            </a:extLst>
          </p:cNvPr>
          <p:cNvCxnSpPr>
            <a:cxnSpLocks/>
          </p:cNvCxnSpPr>
          <p:nvPr userDrawn="1"/>
        </p:nvCxnSpPr>
        <p:spPr>
          <a:xfrm flipH="1">
            <a:off x="407988" y="1693046"/>
            <a:ext cx="441646" cy="0"/>
          </a:xfrm>
          <a:prstGeom prst="line">
            <a:avLst/>
          </a:prstGeom>
          <a:ln w="50800">
            <a:solidFill>
              <a:srgbClr val="108480"/>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184A98E-4336-744A-81DA-42B2FA54AF5D}"/>
              </a:ext>
            </a:extLst>
          </p:cNvPr>
          <p:cNvSpPr/>
          <p:nvPr userDrawn="1"/>
        </p:nvSpPr>
        <p:spPr>
          <a:xfrm>
            <a:off x="-3" y="0"/>
            <a:ext cx="119065"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mn-lt"/>
              <a:ea typeface="Arial" charset="0"/>
              <a:cs typeface="Arial" charset="0"/>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87" y="6273487"/>
            <a:ext cx="1063503" cy="252393"/>
          </a:xfrm>
          <a:prstGeom prst="rect">
            <a:avLst/>
          </a:prstGeom>
        </p:spPr>
      </p:pic>
      <p:cxnSp>
        <p:nvCxnSpPr>
          <p:cNvPr id="14" name="Straight Connector 13">
            <a:extLst>
              <a:ext uri="{FF2B5EF4-FFF2-40B4-BE49-F238E27FC236}">
                <a16:creationId xmlns:a16="http://schemas.microsoft.com/office/drawing/2014/main" id="{1F78A1C2-1F94-0F48-9D0C-42497A1703E5}"/>
              </a:ext>
            </a:extLst>
          </p:cNvPr>
          <p:cNvCxnSpPr>
            <a:cxnSpLocks/>
          </p:cNvCxnSpPr>
          <p:nvPr userDrawn="1"/>
        </p:nvCxnSpPr>
        <p:spPr>
          <a:xfrm>
            <a:off x="1685480" y="6273490"/>
            <a:ext cx="0" cy="25113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tx1"/>
                </a:solidFill>
                <a:latin typeface="+mn-lt"/>
                <a:ea typeface="Arial" charset="0"/>
                <a:cs typeface="Arial" charset="0"/>
              </a:rPr>
              <a:t>‹#›</a:t>
            </a:fld>
            <a:endParaRPr lang="en-GB" sz="1050" b="1" i="0" dirty="0">
              <a:solidFill>
                <a:schemeClr val="tx1"/>
              </a:solidFill>
              <a:latin typeface="+mn-lt"/>
              <a:ea typeface="Arial" charset="0"/>
              <a:cs typeface="Arial" charset="0"/>
            </a:endParaRPr>
          </a:p>
        </p:txBody>
      </p:sp>
      <p:sp>
        <p:nvSpPr>
          <p:cNvPr id="10" name="Text Placeholder 2"/>
          <p:cNvSpPr>
            <a:spLocks noGrp="1"/>
          </p:cNvSpPr>
          <p:nvPr>
            <p:ph type="body" sz="quarter" idx="14" hasCustomPrompt="1"/>
          </p:nvPr>
        </p:nvSpPr>
        <p:spPr>
          <a:xfrm>
            <a:off x="407988" y="334384"/>
            <a:ext cx="11376025" cy="496888"/>
          </a:xfrm>
        </p:spPr>
        <p:txBody>
          <a:bodyPr lIns="0" tIns="0" rIns="0" bIns="0" anchor="b"/>
          <a:lstStyle>
            <a:lvl1pPr marL="0" indent="0">
              <a:buNone/>
              <a:defRPr b="1" baseline="0">
                <a:solidFill>
                  <a:schemeClr val="tx1"/>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SUBHEADING</a:t>
            </a:r>
          </a:p>
        </p:txBody>
      </p:sp>
      <p:sp>
        <p:nvSpPr>
          <p:cNvPr id="11" name="Text Placeholder 2"/>
          <p:cNvSpPr>
            <a:spLocks noGrp="1"/>
          </p:cNvSpPr>
          <p:nvPr>
            <p:ph type="body" sz="quarter" idx="16" hasCustomPrompt="1"/>
          </p:nvPr>
        </p:nvSpPr>
        <p:spPr>
          <a:xfrm>
            <a:off x="407988" y="831272"/>
            <a:ext cx="11376025" cy="563602"/>
          </a:xfrm>
        </p:spPr>
        <p:txBody>
          <a:bodyPr lIns="0" tIns="0" rIns="0" bIns="0" anchor="b">
            <a:noAutofit/>
          </a:bodyPr>
          <a:lstStyle>
            <a:lvl1pPr marL="0" indent="0">
              <a:buNone/>
              <a:defRPr sz="3600" b="1" baseline="0">
                <a:solidFill>
                  <a:srgbClr val="108480"/>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HEADING</a:t>
            </a:r>
          </a:p>
        </p:txBody>
      </p:sp>
      <p:sp>
        <p:nvSpPr>
          <p:cNvPr id="13" name="Text Placeholder 5"/>
          <p:cNvSpPr>
            <a:spLocks noGrp="1"/>
          </p:cNvSpPr>
          <p:nvPr>
            <p:ph type="body" sz="quarter" idx="19" hasCustomPrompt="1"/>
          </p:nvPr>
        </p:nvSpPr>
        <p:spPr>
          <a:xfrm>
            <a:off x="407987" y="1991215"/>
            <a:ext cx="11376025" cy="4030663"/>
          </a:xfrm>
        </p:spPr>
        <p:txBody>
          <a:bodyPr>
            <a:normAutofit/>
          </a:bodyPr>
          <a:lstStyle>
            <a:lvl1pPr marL="0" indent="0">
              <a:buNone/>
              <a:defRPr sz="20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copy goes here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ndard 1 Column 3/4">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7FAAD11-808D-A64B-800E-C77A92CA28BD}"/>
              </a:ext>
            </a:extLst>
          </p:cNvPr>
          <p:cNvCxnSpPr>
            <a:cxnSpLocks/>
          </p:cNvCxnSpPr>
          <p:nvPr userDrawn="1"/>
        </p:nvCxnSpPr>
        <p:spPr>
          <a:xfrm flipH="1">
            <a:off x="407988" y="1693046"/>
            <a:ext cx="441646" cy="0"/>
          </a:xfrm>
          <a:prstGeom prst="line">
            <a:avLst/>
          </a:prstGeom>
          <a:ln w="50800">
            <a:solidFill>
              <a:srgbClr val="108480"/>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184A98E-4336-744A-81DA-42B2FA54AF5D}"/>
              </a:ext>
            </a:extLst>
          </p:cNvPr>
          <p:cNvSpPr/>
          <p:nvPr userDrawn="1"/>
        </p:nvSpPr>
        <p:spPr>
          <a:xfrm>
            <a:off x="-3" y="0"/>
            <a:ext cx="119065"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Arial" charset="0"/>
              <a:ea typeface="Arial" charset="0"/>
              <a:cs typeface="Arial" charset="0"/>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87" y="6273487"/>
            <a:ext cx="1063503" cy="252393"/>
          </a:xfrm>
          <a:prstGeom prst="rect">
            <a:avLst/>
          </a:prstGeom>
        </p:spPr>
      </p:pic>
      <p:cxnSp>
        <p:nvCxnSpPr>
          <p:cNvPr id="14" name="Straight Connector 13">
            <a:extLst>
              <a:ext uri="{FF2B5EF4-FFF2-40B4-BE49-F238E27FC236}">
                <a16:creationId xmlns:a16="http://schemas.microsoft.com/office/drawing/2014/main" id="{1F78A1C2-1F94-0F48-9D0C-42497A1703E5}"/>
              </a:ext>
            </a:extLst>
          </p:cNvPr>
          <p:cNvCxnSpPr>
            <a:cxnSpLocks/>
          </p:cNvCxnSpPr>
          <p:nvPr userDrawn="1"/>
        </p:nvCxnSpPr>
        <p:spPr>
          <a:xfrm>
            <a:off x="1685480" y="6273490"/>
            <a:ext cx="0" cy="25113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tx1"/>
                </a:solidFill>
                <a:latin typeface="Arial" charset="0"/>
                <a:ea typeface="Arial" charset="0"/>
                <a:cs typeface="Arial" charset="0"/>
              </a:rPr>
              <a:t>‹#›</a:t>
            </a:fld>
            <a:endParaRPr lang="en-GB" sz="1050" b="1" i="0" dirty="0">
              <a:solidFill>
                <a:schemeClr val="tx1"/>
              </a:solidFill>
              <a:latin typeface="Arial" charset="0"/>
              <a:ea typeface="Arial" charset="0"/>
              <a:cs typeface="Arial" charset="0"/>
            </a:endParaRPr>
          </a:p>
        </p:txBody>
      </p:sp>
      <p:sp>
        <p:nvSpPr>
          <p:cNvPr id="10" name="Text Placeholder 2"/>
          <p:cNvSpPr>
            <a:spLocks noGrp="1"/>
          </p:cNvSpPr>
          <p:nvPr>
            <p:ph type="body" sz="quarter" idx="14" hasCustomPrompt="1"/>
          </p:nvPr>
        </p:nvSpPr>
        <p:spPr>
          <a:xfrm>
            <a:off x="407988" y="334384"/>
            <a:ext cx="11376025" cy="496888"/>
          </a:xfrm>
        </p:spPr>
        <p:txBody>
          <a:bodyPr lIns="0" tIns="0" rIns="0" bIns="0" anchor="b"/>
          <a:lstStyle>
            <a:lvl1pPr marL="0" indent="0">
              <a:buNone/>
              <a:defRPr b="1" baseline="0">
                <a:solidFill>
                  <a:schemeClr val="tx1"/>
                </a:solidFill>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SUBHEADING</a:t>
            </a:r>
          </a:p>
        </p:txBody>
      </p:sp>
      <p:sp>
        <p:nvSpPr>
          <p:cNvPr id="11" name="Text Placeholder 2"/>
          <p:cNvSpPr>
            <a:spLocks noGrp="1"/>
          </p:cNvSpPr>
          <p:nvPr>
            <p:ph type="body" sz="quarter" idx="16" hasCustomPrompt="1"/>
          </p:nvPr>
        </p:nvSpPr>
        <p:spPr>
          <a:xfrm>
            <a:off x="407988" y="831272"/>
            <a:ext cx="11376025" cy="563602"/>
          </a:xfrm>
        </p:spPr>
        <p:txBody>
          <a:bodyPr lIns="0" tIns="0" rIns="0" bIns="0" anchor="b">
            <a:noAutofit/>
          </a:bodyPr>
          <a:lstStyle>
            <a:lvl1pPr marL="0" indent="0">
              <a:buNone/>
              <a:defRPr sz="3600" b="1" baseline="0">
                <a:solidFill>
                  <a:srgbClr val="108480"/>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HEADING</a:t>
            </a:r>
          </a:p>
        </p:txBody>
      </p:sp>
      <p:sp>
        <p:nvSpPr>
          <p:cNvPr id="13" name="Text Placeholder 5"/>
          <p:cNvSpPr>
            <a:spLocks noGrp="1"/>
          </p:cNvSpPr>
          <p:nvPr>
            <p:ph type="body" sz="quarter" idx="19" hasCustomPrompt="1"/>
          </p:nvPr>
        </p:nvSpPr>
        <p:spPr>
          <a:xfrm>
            <a:off x="407987" y="1991215"/>
            <a:ext cx="7704138" cy="4030663"/>
          </a:xfrm>
        </p:spPr>
        <p:txBody>
          <a:bodyPr>
            <a:normAutofit/>
          </a:bodyPr>
          <a:lstStyle>
            <a:lvl1pPr marL="0" indent="0">
              <a:buNone/>
              <a:defRPr sz="20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copy goes here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2 Columns">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77FAAD11-808D-A64B-800E-C77A92CA28BD}"/>
              </a:ext>
            </a:extLst>
          </p:cNvPr>
          <p:cNvCxnSpPr>
            <a:cxnSpLocks/>
          </p:cNvCxnSpPr>
          <p:nvPr userDrawn="1"/>
        </p:nvCxnSpPr>
        <p:spPr>
          <a:xfrm flipH="1">
            <a:off x="407988" y="1693046"/>
            <a:ext cx="441646" cy="0"/>
          </a:xfrm>
          <a:prstGeom prst="line">
            <a:avLst/>
          </a:prstGeom>
          <a:ln w="50800">
            <a:solidFill>
              <a:srgbClr val="10848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184A98E-4336-744A-81DA-42B2FA54AF5D}"/>
              </a:ext>
            </a:extLst>
          </p:cNvPr>
          <p:cNvSpPr/>
          <p:nvPr userDrawn="1"/>
        </p:nvSpPr>
        <p:spPr>
          <a:xfrm>
            <a:off x="-3" y="0"/>
            <a:ext cx="119065"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mn-lt"/>
              <a:ea typeface="Arial" charset="0"/>
              <a:cs typeface="Arial" charset="0"/>
            </a:endParaRP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87" y="6273487"/>
            <a:ext cx="1063503" cy="252393"/>
          </a:xfrm>
          <a:prstGeom prst="rect">
            <a:avLst/>
          </a:prstGeom>
        </p:spPr>
      </p:pic>
      <p:cxnSp>
        <p:nvCxnSpPr>
          <p:cNvPr id="19" name="Straight Connector 18">
            <a:extLst>
              <a:ext uri="{FF2B5EF4-FFF2-40B4-BE49-F238E27FC236}">
                <a16:creationId xmlns:a16="http://schemas.microsoft.com/office/drawing/2014/main" id="{1F78A1C2-1F94-0F48-9D0C-42497A1703E5}"/>
              </a:ext>
            </a:extLst>
          </p:cNvPr>
          <p:cNvCxnSpPr>
            <a:cxnSpLocks/>
          </p:cNvCxnSpPr>
          <p:nvPr userDrawn="1"/>
        </p:nvCxnSpPr>
        <p:spPr>
          <a:xfrm>
            <a:off x="1685480" y="6273490"/>
            <a:ext cx="0" cy="25113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tx1"/>
                </a:solidFill>
                <a:latin typeface="+mn-lt"/>
                <a:ea typeface="Arial" charset="0"/>
                <a:cs typeface="Arial" charset="0"/>
              </a:rPr>
              <a:t>‹#›</a:t>
            </a:fld>
            <a:endParaRPr lang="en-GB" sz="1050" b="1" i="0" dirty="0">
              <a:solidFill>
                <a:schemeClr val="tx1"/>
              </a:solidFill>
              <a:latin typeface="+mn-lt"/>
              <a:ea typeface="Arial" charset="0"/>
              <a:cs typeface="Arial" charset="0"/>
            </a:endParaRPr>
          </a:p>
        </p:txBody>
      </p:sp>
      <p:sp>
        <p:nvSpPr>
          <p:cNvPr id="21" name="Text Placeholder 2"/>
          <p:cNvSpPr>
            <a:spLocks noGrp="1"/>
          </p:cNvSpPr>
          <p:nvPr>
            <p:ph type="body" sz="quarter" idx="15" hasCustomPrompt="1"/>
          </p:nvPr>
        </p:nvSpPr>
        <p:spPr>
          <a:xfrm>
            <a:off x="407988" y="334384"/>
            <a:ext cx="11376025" cy="496888"/>
          </a:xfrm>
        </p:spPr>
        <p:txBody>
          <a:bodyPr lIns="0" tIns="0" rIns="0" bIns="0" anchor="b"/>
          <a:lstStyle>
            <a:lvl1pPr marL="0" indent="0">
              <a:buNone/>
              <a:defRPr b="1" baseline="0">
                <a:solidFill>
                  <a:schemeClr val="tx1"/>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SUBHEADING</a:t>
            </a:r>
          </a:p>
        </p:txBody>
      </p:sp>
      <p:sp>
        <p:nvSpPr>
          <p:cNvPr id="22" name="Text Placeholder 2"/>
          <p:cNvSpPr>
            <a:spLocks noGrp="1"/>
          </p:cNvSpPr>
          <p:nvPr>
            <p:ph type="body" sz="quarter" idx="16" hasCustomPrompt="1"/>
          </p:nvPr>
        </p:nvSpPr>
        <p:spPr>
          <a:xfrm>
            <a:off x="407988" y="831272"/>
            <a:ext cx="11376025" cy="563602"/>
          </a:xfrm>
        </p:spPr>
        <p:txBody>
          <a:bodyPr lIns="0" tIns="0" rIns="0" bIns="0" anchor="b">
            <a:noAutofit/>
          </a:bodyPr>
          <a:lstStyle>
            <a:lvl1pPr marL="0" indent="0">
              <a:buNone/>
              <a:defRPr sz="3600" b="1" baseline="0">
                <a:solidFill>
                  <a:srgbClr val="108480"/>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HEADING</a:t>
            </a:r>
          </a:p>
        </p:txBody>
      </p:sp>
      <p:sp>
        <p:nvSpPr>
          <p:cNvPr id="24" name="Text Placeholder 5"/>
          <p:cNvSpPr>
            <a:spLocks noGrp="1"/>
          </p:cNvSpPr>
          <p:nvPr>
            <p:ph type="body" sz="quarter" idx="19" hasCustomPrompt="1"/>
          </p:nvPr>
        </p:nvSpPr>
        <p:spPr>
          <a:xfrm>
            <a:off x="407987" y="1991215"/>
            <a:ext cx="5688013" cy="4030663"/>
          </a:xfrm>
        </p:spPr>
        <p:txBody>
          <a:bodyPr>
            <a:normAutofit/>
          </a:bodyPr>
          <a:lstStyle>
            <a:lvl1pPr marL="0" indent="0">
              <a:buNone/>
              <a:defRPr sz="20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copy goes here</a:t>
            </a:r>
          </a:p>
        </p:txBody>
      </p:sp>
      <p:sp>
        <p:nvSpPr>
          <p:cNvPr id="25" name="Text Placeholder 5"/>
          <p:cNvSpPr>
            <a:spLocks noGrp="1"/>
          </p:cNvSpPr>
          <p:nvPr>
            <p:ph type="body" sz="quarter" idx="20" hasCustomPrompt="1"/>
          </p:nvPr>
        </p:nvSpPr>
        <p:spPr>
          <a:xfrm>
            <a:off x="6404644" y="1991215"/>
            <a:ext cx="5379369" cy="4030663"/>
          </a:xfrm>
        </p:spPr>
        <p:txBody>
          <a:bodyPr>
            <a:normAutofit/>
          </a:bodyPr>
          <a:lstStyle>
            <a:lvl1pPr marL="0" indent="0">
              <a:buNone/>
              <a:defRPr sz="20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copy goes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ndard 2 Boxes">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77FAAD11-808D-A64B-800E-C77A92CA28BD}"/>
              </a:ext>
            </a:extLst>
          </p:cNvPr>
          <p:cNvCxnSpPr>
            <a:cxnSpLocks/>
          </p:cNvCxnSpPr>
          <p:nvPr userDrawn="1"/>
        </p:nvCxnSpPr>
        <p:spPr>
          <a:xfrm flipH="1">
            <a:off x="407988" y="1693046"/>
            <a:ext cx="441646" cy="0"/>
          </a:xfrm>
          <a:prstGeom prst="line">
            <a:avLst/>
          </a:prstGeom>
          <a:ln w="50800">
            <a:solidFill>
              <a:srgbClr val="10848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184A98E-4336-744A-81DA-42B2FA54AF5D}"/>
              </a:ext>
            </a:extLst>
          </p:cNvPr>
          <p:cNvSpPr/>
          <p:nvPr userDrawn="1"/>
        </p:nvSpPr>
        <p:spPr>
          <a:xfrm>
            <a:off x="-3" y="0"/>
            <a:ext cx="119065"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mn-lt"/>
              <a:ea typeface="Arial" charset="0"/>
              <a:cs typeface="Arial" charset="0"/>
            </a:endParaRP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87" y="6273487"/>
            <a:ext cx="1063503" cy="252393"/>
          </a:xfrm>
          <a:prstGeom prst="rect">
            <a:avLst/>
          </a:prstGeom>
        </p:spPr>
      </p:pic>
      <p:cxnSp>
        <p:nvCxnSpPr>
          <p:cNvPr id="19" name="Straight Connector 18">
            <a:extLst>
              <a:ext uri="{FF2B5EF4-FFF2-40B4-BE49-F238E27FC236}">
                <a16:creationId xmlns:a16="http://schemas.microsoft.com/office/drawing/2014/main" id="{1F78A1C2-1F94-0F48-9D0C-42497A1703E5}"/>
              </a:ext>
            </a:extLst>
          </p:cNvPr>
          <p:cNvCxnSpPr>
            <a:cxnSpLocks/>
          </p:cNvCxnSpPr>
          <p:nvPr userDrawn="1"/>
        </p:nvCxnSpPr>
        <p:spPr>
          <a:xfrm>
            <a:off x="1685480" y="6273490"/>
            <a:ext cx="0" cy="25113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tx1"/>
                </a:solidFill>
                <a:latin typeface="+mn-lt"/>
                <a:ea typeface="Arial" charset="0"/>
                <a:cs typeface="Arial" charset="0"/>
              </a:rPr>
              <a:t>‹#›</a:t>
            </a:fld>
            <a:endParaRPr lang="en-GB" sz="1050" b="1" i="0" dirty="0">
              <a:solidFill>
                <a:schemeClr val="tx1"/>
              </a:solidFill>
              <a:latin typeface="+mn-lt"/>
              <a:ea typeface="Arial" charset="0"/>
              <a:cs typeface="Arial" charset="0"/>
            </a:endParaRPr>
          </a:p>
        </p:txBody>
      </p:sp>
      <p:sp>
        <p:nvSpPr>
          <p:cNvPr id="21" name="Text Placeholder 14"/>
          <p:cNvSpPr>
            <a:spLocks noGrp="1"/>
          </p:cNvSpPr>
          <p:nvPr>
            <p:ph type="body" sz="quarter" idx="15" hasCustomPrompt="1"/>
          </p:nvPr>
        </p:nvSpPr>
        <p:spPr>
          <a:xfrm>
            <a:off x="407988" y="1991218"/>
            <a:ext cx="5688012" cy="640515"/>
          </a:xfrm>
          <a:solidFill>
            <a:srgbClr val="108480"/>
          </a:solidFill>
        </p:spPr>
        <p:txBody>
          <a:bodyPr lIns="180000" tIns="180000" rIns="180000" bIns="180000" anchor="ctr">
            <a:normAutofit/>
          </a:bodyPr>
          <a:lstStyle>
            <a:lvl1pPr marL="0" indent="0">
              <a:buNone/>
              <a:defRPr sz="2000" b="1" i="0">
                <a:solidFill>
                  <a:schemeClr val="bg1"/>
                </a:solidFill>
                <a:latin typeface="+mn-lt"/>
                <a:ea typeface="Arial" charset="0"/>
                <a:cs typeface="Arial" charset="0"/>
              </a:defRPr>
            </a:lvl1pPr>
          </a:lstStyle>
          <a:p>
            <a:pPr lvl="0"/>
            <a:r>
              <a:rPr lang="en-US" dirty="0"/>
              <a:t>Title</a:t>
            </a:r>
          </a:p>
        </p:txBody>
      </p:sp>
      <p:sp>
        <p:nvSpPr>
          <p:cNvPr id="22" name="Text Placeholder 14"/>
          <p:cNvSpPr>
            <a:spLocks noGrp="1"/>
          </p:cNvSpPr>
          <p:nvPr>
            <p:ph type="body" sz="quarter" idx="16" hasCustomPrompt="1"/>
          </p:nvPr>
        </p:nvSpPr>
        <p:spPr>
          <a:xfrm>
            <a:off x="6383338" y="1991218"/>
            <a:ext cx="5400675" cy="640515"/>
          </a:xfrm>
          <a:solidFill>
            <a:srgbClr val="108480"/>
          </a:solidFill>
        </p:spPr>
        <p:txBody>
          <a:bodyPr lIns="180000" tIns="180000" rIns="180000" bIns="180000" anchor="ctr">
            <a:normAutofit/>
          </a:bodyPr>
          <a:lstStyle>
            <a:lvl1pPr marL="0" indent="0">
              <a:buNone/>
              <a:defRPr sz="2000" b="1" i="0">
                <a:solidFill>
                  <a:schemeClr val="bg1"/>
                </a:solidFill>
                <a:latin typeface="+mn-lt"/>
                <a:ea typeface="Arial" charset="0"/>
                <a:cs typeface="Arial" charset="0"/>
              </a:defRPr>
            </a:lvl1pPr>
          </a:lstStyle>
          <a:p>
            <a:pPr lvl="0"/>
            <a:r>
              <a:rPr lang="en-US" dirty="0"/>
              <a:t>Title</a:t>
            </a:r>
          </a:p>
        </p:txBody>
      </p:sp>
      <p:sp>
        <p:nvSpPr>
          <p:cNvPr id="23" name="Text Placeholder 2"/>
          <p:cNvSpPr>
            <a:spLocks noGrp="1"/>
          </p:cNvSpPr>
          <p:nvPr>
            <p:ph type="body" sz="quarter" idx="17" hasCustomPrompt="1"/>
          </p:nvPr>
        </p:nvSpPr>
        <p:spPr>
          <a:xfrm>
            <a:off x="407988" y="334384"/>
            <a:ext cx="11376025" cy="496888"/>
          </a:xfrm>
        </p:spPr>
        <p:txBody>
          <a:bodyPr lIns="0" tIns="0" rIns="0" bIns="0" anchor="b"/>
          <a:lstStyle>
            <a:lvl1pPr marL="0" indent="0">
              <a:buNone/>
              <a:defRPr b="1" baseline="0">
                <a:solidFill>
                  <a:schemeClr val="tx1"/>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SUBHEADING</a:t>
            </a:r>
          </a:p>
        </p:txBody>
      </p:sp>
      <p:sp>
        <p:nvSpPr>
          <p:cNvPr id="24" name="Text Placeholder 2"/>
          <p:cNvSpPr>
            <a:spLocks noGrp="1"/>
          </p:cNvSpPr>
          <p:nvPr>
            <p:ph type="body" sz="quarter" idx="18" hasCustomPrompt="1"/>
          </p:nvPr>
        </p:nvSpPr>
        <p:spPr>
          <a:xfrm>
            <a:off x="407988" y="836613"/>
            <a:ext cx="11376025" cy="558261"/>
          </a:xfrm>
        </p:spPr>
        <p:txBody>
          <a:bodyPr lIns="0" tIns="0" rIns="0" bIns="0" anchor="b">
            <a:noAutofit/>
          </a:bodyPr>
          <a:lstStyle>
            <a:lvl1pPr marL="0" indent="0">
              <a:buNone/>
              <a:defRPr sz="3600" b="1" baseline="0">
                <a:solidFill>
                  <a:srgbClr val="108480"/>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HEADING</a:t>
            </a:r>
          </a:p>
        </p:txBody>
      </p:sp>
      <p:sp>
        <p:nvSpPr>
          <p:cNvPr id="25" name="Text Placeholder 5"/>
          <p:cNvSpPr>
            <a:spLocks noGrp="1"/>
          </p:cNvSpPr>
          <p:nvPr>
            <p:ph type="body" sz="quarter" idx="19" hasCustomPrompt="1"/>
          </p:nvPr>
        </p:nvSpPr>
        <p:spPr>
          <a:xfrm>
            <a:off x="407987" y="2929904"/>
            <a:ext cx="5688013" cy="3091974"/>
          </a:xfrm>
        </p:spPr>
        <p:txBody>
          <a:bodyPr>
            <a:normAutofit/>
          </a:bodyPr>
          <a:lstStyle>
            <a:lvl1pPr marL="0" indent="0">
              <a:buNone/>
              <a:defRPr sz="20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copy goes here</a:t>
            </a:r>
          </a:p>
        </p:txBody>
      </p:sp>
      <p:sp>
        <p:nvSpPr>
          <p:cNvPr id="26" name="Text Placeholder 5"/>
          <p:cNvSpPr>
            <a:spLocks noGrp="1"/>
          </p:cNvSpPr>
          <p:nvPr>
            <p:ph type="body" sz="quarter" idx="20" hasCustomPrompt="1"/>
          </p:nvPr>
        </p:nvSpPr>
        <p:spPr>
          <a:xfrm>
            <a:off x="6383338" y="2929904"/>
            <a:ext cx="5400675" cy="3091974"/>
          </a:xfrm>
        </p:spPr>
        <p:txBody>
          <a:bodyPr>
            <a:normAutofit/>
          </a:bodyPr>
          <a:lstStyle>
            <a:lvl1pPr marL="0" indent="0">
              <a:buNone/>
              <a:defRPr sz="20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copy goes here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4 Boxes">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77FAAD11-808D-A64B-800E-C77A92CA28BD}"/>
              </a:ext>
            </a:extLst>
          </p:cNvPr>
          <p:cNvCxnSpPr>
            <a:cxnSpLocks/>
          </p:cNvCxnSpPr>
          <p:nvPr userDrawn="1"/>
        </p:nvCxnSpPr>
        <p:spPr>
          <a:xfrm flipH="1">
            <a:off x="407988" y="1693046"/>
            <a:ext cx="441646" cy="0"/>
          </a:xfrm>
          <a:prstGeom prst="line">
            <a:avLst/>
          </a:prstGeom>
          <a:ln w="50800">
            <a:solidFill>
              <a:srgbClr val="108480"/>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184A98E-4336-744A-81DA-42B2FA54AF5D}"/>
              </a:ext>
            </a:extLst>
          </p:cNvPr>
          <p:cNvSpPr/>
          <p:nvPr userDrawn="1"/>
        </p:nvSpPr>
        <p:spPr>
          <a:xfrm>
            <a:off x="-3" y="0"/>
            <a:ext cx="119065"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mn-lt"/>
              <a:ea typeface="Arial" charset="0"/>
              <a:cs typeface="Arial" charset="0"/>
            </a:endParaRPr>
          </a:p>
        </p:txBody>
      </p:sp>
      <p:pic>
        <p:nvPicPr>
          <p:cNvPr id="20" name="Pictur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87" y="6273487"/>
            <a:ext cx="1063503" cy="252393"/>
          </a:xfrm>
          <a:prstGeom prst="rect">
            <a:avLst/>
          </a:prstGeom>
        </p:spPr>
      </p:pic>
      <p:cxnSp>
        <p:nvCxnSpPr>
          <p:cNvPr id="21" name="Straight Connector 20">
            <a:extLst>
              <a:ext uri="{FF2B5EF4-FFF2-40B4-BE49-F238E27FC236}">
                <a16:creationId xmlns:a16="http://schemas.microsoft.com/office/drawing/2014/main" id="{1F78A1C2-1F94-0F48-9D0C-42497A1703E5}"/>
              </a:ext>
            </a:extLst>
          </p:cNvPr>
          <p:cNvCxnSpPr>
            <a:cxnSpLocks/>
          </p:cNvCxnSpPr>
          <p:nvPr userDrawn="1"/>
        </p:nvCxnSpPr>
        <p:spPr>
          <a:xfrm>
            <a:off x="1685480" y="6273490"/>
            <a:ext cx="0" cy="25113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tx1"/>
                </a:solidFill>
                <a:latin typeface="+mn-lt"/>
                <a:ea typeface="Arial" charset="0"/>
                <a:cs typeface="Arial" charset="0"/>
              </a:rPr>
              <a:t>‹#›</a:t>
            </a:fld>
            <a:endParaRPr lang="en-GB" sz="1050" b="1" i="0" dirty="0">
              <a:solidFill>
                <a:schemeClr val="tx1"/>
              </a:solidFill>
              <a:latin typeface="+mn-lt"/>
              <a:ea typeface="Arial" charset="0"/>
              <a:cs typeface="Arial" charset="0"/>
            </a:endParaRPr>
          </a:p>
        </p:txBody>
      </p:sp>
      <p:sp>
        <p:nvSpPr>
          <p:cNvPr id="27" name="Text Placeholder 14"/>
          <p:cNvSpPr>
            <a:spLocks noGrp="1"/>
          </p:cNvSpPr>
          <p:nvPr>
            <p:ph type="body" sz="quarter" idx="15" hasCustomPrompt="1"/>
          </p:nvPr>
        </p:nvSpPr>
        <p:spPr>
          <a:xfrm>
            <a:off x="407986" y="1991218"/>
            <a:ext cx="5688014" cy="640515"/>
          </a:xfrm>
          <a:solidFill>
            <a:srgbClr val="108480"/>
          </a:solidFill>
        </p:spPr>
        <p:txBody>
          <a:bodyPr lIns="180000" tIns="180000" rIns="180000" bIns="180000" anchor="ctr">
            <a:normAutofit/>
          </a:bodyPr>
          <a:lstStyle>
            <a:lvl1pPr marL="0" indent="0">
              <a:buNone/>
              <a:defRPr sz="2000" b="1" i="0">
                <a:solidFill>
                  <a:schemeClr val="bg1"/>
                </a:solidFill>
                <a:latin typeface="+mn-lt"/>
                <a:ea typeface="Arial" charset="0"/>
                <a:cs typeface="Arial" charset="0"/>
              </a:defRPr>
            </a:lvl1pPr>
          </a:lstStyle>
          <a:p>
            <a:pPr lvl="0"/>
            <a:r>
              <a:rPr lang="en-US" dirty="0"/>
              <a:t>Title</a:t>
            </a:r>
          </a:p>
        </p:txBody>
      </p:sp>
      <p:sp>
        <p:nvSpPr>
          <p:cNvPr id="28" name="Text Placeholder 14"/>
          <p:cNvSpPr>
            <a:spLocks noGrp="1"/>
          </p:cNvSpPr>
          <p:nvPr>
            <p:ph type="body" sz="quarter" idx="16" hasCustomPrompt="1"/>
          </p:nvPr>
        </p:nvSpPr>
        <p:spPr>
          <a:xfrm>
            <a:off x="6383338" y="1991218"/>
            <a:ext cx="5395972" cy="640515"/>
          </a:xfrm>
          <a:solidFill>
            <a:srgbClr val="108480"/>
          </a:solidFill>
        </p:spPr>
        <p:txBody>
          <a:bodyPr lIns="180000" tIns="180000" rIns="180000" bIns="180000" anchor="ctr">
            <a:normAutofit/>
          </a:bodyPr>
          <a:lstStyle>
            <a:lvl1pPr marL="0" indent="0">
              <a:buNone/>
              <a:defRPr sz="2000" b="1" i="0">
                <a:solidFill>
                  <a:schemeClr val="bg1"/>
                </a:solidFill>
                <a:latin typeface="+mn-lt"/>
                <a:ea typeface="Arial" charset="0"/>
                <a:cs typeface="Arial" charset="0"/>
              </a:defRPr>
            </a:lvl1pPr>
          </a:lstStyle>
          <a:p>
            <a:pPr lvl="0"/>
            <a:r>
              <a:rPr lang="en-US" dirty="0"/>
              <a:t>Title</a:t>
            </a:r>
          </a:p>
        </p:txBody>
      </p:sp>
      <p:sp>
        <p:nvSpPr>
          <p:cNvPr id="29" name="Text Placeholder 14"/>
          <p:cNvSpPr>
            <a:spLocks noGrp="1"/>
          </p:cNvSpPr>
          <p:nvPr>
            <p:ph type="body" sz="quarter" idx="19" hasCustomPrompt="1"/>
          </p:nvPr>
        </p:nvSpPr>
        <p:spPr>
          <a:xfrm>
            <a:off x="407986" y="4140997"/>
            <a:ext cx="5688014" cy="640515"/>
          </a:xfrm>
          <a:solidFill>
            <a:srgbClr val="108480"/>
          </a:solidFill>
        </p:spPr>
        <p:txBody>
          <a:bodyPr lIns="180000" tIns="180000" rIns="180000" bIns="180000" anchor="ctr">
            <a:normAutofit/>
          </a:bodyPr>
          <a:lstStyle>
            <a:lvl1pPr marL="0" indent="0">
              <a:buNone/>
              <a:defRPr sz="2000" b="1" i="0">
                <a:solidFill>
                  <a:schemeClr val="bg1"/>
                </a:solidFill>
                <a:latin typeface="+mn-lt"/>
                <a:ea typeface="Arial" charset="0"/>
                <a:cs typeface="Arial" charset="0"/>
              </a:defRPr>
            </a:lvl1pPr>
          </a:lstStyle>
          <a:p>
            <a:pPr lvl="0"/>
            <a:r>
              <a:rPr lang="en-US" dirty="0"/>
              <a:t>Title</a:t>
            </a:r>
          </a:p>
        </p:txBody>
      </p:sp>
      <p:sp>
        <p:nvSpPr>
          <p:cNvPr id="30" name="Text Placeholder 14"/>
          <p:cNvSpPr>
            <a:spLocks noGrp="1"/>
          </p:cNvSpPr>
          <p:nvPr>
            <p:ph type="body" sz="quarter" idx="20" hasCustomPrompt="1"/>
          </p:nvPr>
        </p:nvSpPr>
        <p:spPr>
          <a:xfrm>
            <a:off x="6383338" y="4140997"/>
            <a:ext cx="5395972" cy="640515"/>
          </a:xfrm>
          <a:solidFill>
            <a:srgbClr val="108480"/>
          </a:solidFill>
        </p:spPr>
        <p:txBody>
          <a:bodyPr lIns="180000" tIns="180000" rIns="180000" bIns="180000" anchor="ctr">
            <a:normAutofit/>
          </a:bodyPr>
          <a:lstStyle>
            <a:lvl1pPr marL="0" indent="0">
              <a:buNone/>
              <a:defRPr sz="2000" b="1" i="0">
                <a:solidFill>
                  <a:schemeClr val="bg1"/>
                </a:solidFill>
                <a:latin typeface="+mn-lt"/>
                <a:ea typeface="Arial" charset="0"/>
                <a:cs typeface="Arial" charset="0"/>
              </a:defRPr>
            </a:lvl1pPr>
          </a:lstStyle>
          <a:p>
            <a:pPr lvl="0"/>
            <a:r>
              <a:rPr lang="en-US" dirty="0"/>
              <a:t>Title</a:t>
            </a:r>
          </a:p>
        </p:txBody>
      </p:sp>
      <p:sp>
        <p:nvSpPr>
          <p:cNvPr id="31" name="Text Placeholder 2"/>
          <p:cNvSpPr>
            <a:spLocks noGrp="1"/>
          </p:cNvSpPr>
          <p:nvPr>
            <p:ph type="body" sz="quarter" idx="21" hasCustomPrompt="1"/>
          </p:nvPr>
        </p:nvSpPr>
        <p:spPr>
          <a:xfrm>
            <a:off x="407988" y="334384"/>
            <a:ext cx="11376025" cy="496888"/>
          </a:xfrm>
        </p:spPr>
        <p:txBody>
          <a:bodyPr lIns="0" tIns="0" rIns="0" bIns="0" anchor="b"/>
          <a:lstStyle>
            <a:lvl1pPr marL="0" indent="0">
              <a:buNone/>
              <a:defRPr b="1" baseline="0">
                <a:solidFill>
                  <a:schemeClr val="tx1"/>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SUBHEADING</a:t>
            </a:r>
          </a:p>
        </p:txBody>
      </p:sp>
      <p:sp>
        <p:nvSpPr>
          <p:cNvPr id="32" name="Text Placeholder 2"/>
          <p:cNvSpPr>
            <a:spLocks noGrp="1"/>
          </p:cNvSpPr>
          <p:nvPr>
            <p:ph type="body" sz="quarter" idx="22" hasCustomPrompt="1"/>
          </p:nvPr>
        </p:nvSpPr>
        <p:spPr>
          <a:xfrm>
            <a:off x="407988" y="831272"/>
            <a:ext cx="11376025" cy="563602"/>
          </a:xfrm>
        </p:spPr>
        <p:txBody>
          <a:bodyPr lIns="0" tIns="0" rIns="0" bIns="0" anchor="b">
            <a:noAutofit/>
          </a:bodyPr>
          <a:lstStyle>
            <a:lvl1pPr marL="0" indent="0">
              <a:buNone/>
              <a:defRPr sz="3600" b="1" baseline="0">
                <a:solidFill>
                  <a:srgbClr val="108480"/>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HEADING</a:t>
            </a:r>
          </a:p>
        </p:txBody>
      </p:sp>
      <p:sp>
        <p:nvSpPr>
          <p:cNvPr id="33" name="Text Placeholder 5"/>
          <p:cNvSpPr>
            <a:spLocks noGrp="1"/>
          </p:cNvSpPr>
          <p:nvPr>
            <p:ph type="body" sz="quarter" idx="23" hasCustomPrompt="1"/>
          </p:nvPr>
        </p:nvSpPr>
        <p:spPr>
          <a:xfrm>
            <a:off x="407987" y="2929904"/>
            <a:ext cx="5688013" cy="941705"/>
          </a:xfrm>
        </p:spPr>
        <p:txBody>
          <a:bodyPr>
            <a:normAutofit/>
          </a:bodyPr>
          <a:lstStyle>
            <a:lvl1pPr marL="0" indent="0">
              <a:buNone/>
              <a:defRPr sz="20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copy goes here</a:t>
            </a:r>
          </a:p>
        </p:txBody>
      </p:sp>
      <p:sp>
        <p:nvSpPr>
          <p:cNvPr id="34" name="Text Placeholder 5"/>
          <p:cNvSpPr>
            <a:spLocks noGrp="1"/>
          </p:cNvSpPr>
          <p:nvPr>
            <p:ph type="body" sz="quarter" idx="24" hasCustomPrompt="1"/>
          </p:nvPr>
        </p:nvSpPr>
        <p:spPr>
          <a:xfrm>
            <a:off x="6383338" y="2929904"/>
            <a:ext cx="5400675" cy="941705"/>
          </a:xfrm>
        </p:spPr>
        <p:txBody>
          <a:bodyPr>
            <a:normAutofit/>
          </a:bodyPr>
          <a:lstStyle>
            <a:lvl1pPr marL="0" indent="0">
              <a:buNone/>
              <a:defRPr sz="20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copy goes here</a:t>
            </a:r>
          </a:p>
        </p:txBody>
      </p:sp>
      <p:sp>
        <p:nvSpPr>
          <p:cNvPr id="35" name="Text Placeholder 5"/>
          <p:cNvSpPr>
            <a:spLocks noGrp="1"/>
          </p:cNvSpPr>
          <p:nvPr>
            <p:ph type="body" sz="quarter" idx="25" hasCustomPrompt="1"/>
          </p:nvPr>
        </p:nvSpPr>
        <p:spPr>
          <a:xfrm>
            <a:off x="407987" y="5079683"/>
            <a:ext cx="5688013" cy="941705"/>
          </a:xfrm>
        </p:spPr>
        <p:txBody>
          <a:bodyPr>
            <a:normAutofit/>
          </a:bodyPr>
          <a:lstStyle>
            <a:lvl1pPr marL="0" indent="0">
              <a:buNone/>
              <a:defRPr sz="20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copy goes here</a:t>
            </a:r>
          </a:p>
        </p:txBody>
      </p:sp>
      <p:sp>
        <p:nvSpPr>
          <p:cNvPr id="36" name="Text Placeholder 5"/>
          <p:cNvSpPr>
            <a:spLocks noGrp="1"/>
          </p:cNvSpPr>
          <p:nvPr>
            <p:ph type="body" sz="quarter" idx="26" hasCustomPrompt="1"/>
          </p:nvPr>
        </p:nvSpPr>
        <p:spPr>
          <a:xfrm>
            <a:off x="6383338" y="5079683"/>
            <a:ext cx="5400675" cy="941705"/>
          </a:xfrm>
        </p:spPr>
        <p:txBody>
          <a:bodyPr>
            <a:normAutofit/>
          </a:bodyPr>
          <a:lstStyle>
            <a:lvl1pPr marL="0" indent="0">
              <a:buNone/>
              <a:defRPr sz="20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copy goes here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ndard Diagram">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77FAAD11-808D-A64B-800E-C77A92CA28BD}"/>
              </a:ext>
            </a:extLst>
          </p:cNvPr>
          <p:cNvCxnSpPr>
            <a:cxnSpLocks/>
          </p:cNvCxnSpPr>
          <p:nvPr userDrawn="1"/>
        </p:nvCxnSpPr>
        <p:spPr>
          <a:xfrm flipH="1">
            <a:off x="407988" y="1693046"/>
            <a:ext cx="441646" cy="0"/>
          </a:xfrm>
          <a:prstGeom prst="line">
            <a:avLst/>
          </a:prstGeom>
          <a:ln w="50800">
            <a:solidFill>
              <a:srgbClr val="108480"/>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184A98E-4336-744A-81DA-42B2FA54AF5D}"/>
              </a:ext>
            </a:extLst>
          </p:cNvPr>
          <p:cNvSpPr/>
          <p:nvPr userDrawn="1"/>
        </p:nvSpPr>
        <p:spPr>
          <a:xfrm>
            <a:off x="-3" y="0"/>
            <a:ext cx="119065"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mn-lt"/>
              <a:ea typeface="Arial" charset="0"/>
              <a:cs typeface="Arial" charset="0"/>
            </a:endParaRPr>
          </a:p>
        </p:txBody>
      </p:sp>
      <p:pic>
        <p:nvPicPr>
          <p:cNvPr id="20" name="Pictur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87" y="6273487"/>
            <a:ext cx="1063503" cy="252393"/>
          </a:xfrm>
          <a:prstGeom prst="rect">
            <a:avLst/>
          </a:prstGeom>
        </p:spPr>
      </p:pic>
      <p:cxnSp>
        <p:nvCxnSpPr>
          <p:cNvPr id="21" name="Straight Connector 20">
            <a:extLst>
              <a:ext uri="{FF2B5EF4-FFF2-40B4-BE49-F238E27FC236}">
                <a16:creationId xmlns:a16="http://schemas.microsoft.com/office/drawing/2014/main" id="{1F78A1C2-1F94-0F48-9D0C-42497A1703E5}"/>
              </a:ext>
            </a:extLst>
          </p:cNvPr>
          <p:cNvCxnSpPr>
            <a:cxnSpLocks/>
          </p:cNvCxnSpPr>
          <p:nvPr userDrawn="1"/>
        </p:nvCxnSpPr>
        <p:spPr>
          <a:xfrm>
            <a:off x="1685480" y="6273490"/>
            <a:ext cx="0" cy="25113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tx1"/>
                </a:solidFill>
                <a:latin typeface="+mn-lt"/>
                <a:ea typeface="Arial" charset="0"/>
                <a:cs typeface="Arial" charset="0"/>
              </a:rPr>
              <a:t>‹#›</a:t>
            </a:fld>
            <a:endParaRPr lang="en-GB" sz="1050" b="1" i="0" dirty="0">
              <a:solidFill>
                <a:schemeClr val="tx1"/>
              </a:solidFill>
              <a:latin typeface="+mn-lt"/>
              <a:ea typeface="Arial" charset="0"/>
              <a:cs typeface="Arial" charset="0"/>
            </a:endParaRPr>
          </a:p>
        </p:txBody>
      </p:sp>
      <p:sp>
        <p:nvSpPr>
          <p:cNvPr id="27" name="Text Placeholder 14"/>
          <p:cNvSpPr>
            <a:spLocks noGrp="1"/>
          </p:cNvSpPr>
          <p:nvPr>
            <p:ph type="body" sz="quarter" idx="15" hasCustomPrompt="1"/>
          </p:nvPr>
        </p:nvSpPr>
        <p:spPr>
          <a:xfrm>
            <a:off x="407986" y="1991218"/>
            <a:ext cx="2636644" cy="3984096"/>
          </a:xfrm>
          <a:solidFill>
            <a:srgbClr val="108480"/>
          </a:solidFill>
          <a:effectLst>
            <a:outerShdw dist="63500" dir="1800000" sx="101000" sy="101000" algn="tl" rotWithShape="0">
              <a:srgbClr val="00413D"/>
            </a:outerShdw>
          </a:effectLst>
        </p:spPr>
        <p:txBody>
          <a:bodyPr lIns="180000" tIns="180000" rIns="180000" bIns="180000" anchor="ctr">
            <a:normAutofit/>
          </a:bodyPr>
          <a:lstStyle>
            <a:lvl1pPr marL="0" indent="0">
              <a:buNone/>
              <a:defRPr sz="2000" b="1" i="0">
                <a:solidFill>
                  <a:schemeClr val="bg1"/>
                </a:solidFill>
                <a:effectLst/>
                <a:latin typeface="+mn-lt"/>
                <a:ea typeface="Arial" charset="0"/>
                <a:cs typeface="Arial" charset="0"/>
              </a:defRPr>
            </a:lvl1pPr>
          </a:lstStyle>
          <a:p>
            <a:pPr lvl="0"/>
            <a:r>
              <a:rPr lang="en-US" dirty="0"/>
              <a:t>Title</a:t>
            </a:r>
          </a:p>
        </p:txBody>
      </p:sp>
      <p:sp>
        <p:nvSpPr>
          <p:cNvPr id="31" name="Text Placeholder 2"/>
          <p:cNvSpPr>
            <a:spLocks noGrp="1"/>
          </p:cNvSpPr>
          <p:nvPr>
            <p:ph type="body" sz="quarter" idx="21" hasCustomPrompt="1"/>
          </p:nvPr>
        </p:nvSpPr>
        <p:spPr>
          <a:xfrm>
            <a:off x="407988" y="334384"/>
            <a:ext cx="11376025" cy="496888"/>
          </a:xfrm>
        </p:spPr>
        <p:txBody>
          <a:bodyPr lIns="0" tIns="0" rIns="0" bIns="0" anchor="b"/>
          <a:lstStyle>
            <a:lvl1pPr marL="0" indent="0">
              <a:buNone/>
              <a:defRPr b="1" baseline="0">
                <a:solidFill>
                  <a:schemeClr val="tx1"/>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SUBHEADING</a:t>
            </a:r>
          </a:p>
        </p:txBody>
      </p:sp>
      <p:sp>
        <p:nvSpPr>
          <p:cNvPr id="32" name="Text Placeholder 2"/>
          <p:cNvSpPr>
            <a:spLocks noGrp="1"/>
          </p:cNvSpPr>
          <p:nvPr>
            <p:ph type="body" sz="quarter" idx="22" hasCustomPrompt="1"/>
          </p:nvPr>
        </p:nvSpPr>
        <p:spPr>
          <a:xfrm>
            <a:off x="407988" y="831272"/>
            <a:ext cx="11376025" cy="563602"/>
          </a:xfrm>
        </p:spPr>
        <p:txBody>
          <a:bodyPr lIns="0" tIns="0" rIns="0" bIns="0" anchor="b">
            <a:noAutofit/>
          </a:bodyPr>
          <a:lstStyle>
            <a:lvl1pPr marL="0" indent="0">
              <a:buNone/>
              <a:defRPr sz="3600" b="1" baseline="0">
                <a:solidFill>
                  <a:srgbClr val="108480"/>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HEADING</a:t>
            </a:r>
          </a:p>
        </p:txBody>
      </p:sp>
      <p:sp>
        <p:nvSpPr>
          <p:cNvPr id="17" name="Text Placeholder 14"/>
          <p:cNvSpPr>
            <a:spLocks noGrp="1"/>
          </p:cNvSpPr>
          <p:nvPr>
            <p:ph type="body" sz="quarter" idx="23" hasCustomPrompt="1"/>
          </p:nvPr>
        </p:nvSpPr>
        <p:spPr>
          <a:xfrm>
            <a:off x="3321114" y="1991218"/>
            <a:ext cx="2636644" cy="3984096"/>
          </a:xfrm>
          <a:solidFill>
            <a:srgbClr val="108480"/>
          </a:solidFill>
          <a:ln>
            <a:noFill/>
          </a:ln>
          <a:effectLst>
            <a:outerShdw dist="63500" dir="1800000" sx="101000" sy="101000" algn="tl" rotWithShape="0">
              <a:srgbClr val="00413D"/>
            </a:outerShdw>
          </a:effectLst>
        </p:spPr>
        <p:txBody>
          <a:bodyPr lIns="180000" tIns="180000" rIns="180000" bIns="180000" anchor="ctr">
            <a:normAutofit/>
          </a:bodyPr>
          <a:lstStyle>
            <a:lvl1pPr marL="0" indent="0">
              <a:buNone/>
              <a:defRPr sz="2000" b="1" i="0">
                <a:solidFill>
                  <a:schemeClr val="bg1"/>
                </a:solidFill>
                <a:effectLst/>
                <a:latin typeface="+mn-lt"/>
                <a:ea typeface="Arial" charset="0"/>
                <a:cs typeface="Arial" charset="0"/>
              </a:defRPr>
            </a:lvl1pPr>
          </a:lstStyle>
          <a:p>
            <a:pPr lvl="0"/>
            <a:r>
              <a:rPr lang="en-US" dirty="0"/>
              <a:t>Title</a:t>
            </a:r>
          </a:p>
        </p:txBody>
      </p:sp>
      <p:sp>
        <p:nvSpPr>
          <p:cNvPr id="23" name="Text Placeholder 14"/>
          <p:cNvSpPr>
            <a:spLocks noGrp="1"/>
          </p:cNvSpPr>
          <p:nvPr>
            <p:ph type="body" sz="quarter" idx="24" hasCustomPrompt="1"/>
          </p:nvPr>
        </p:nvSpPr>
        <p:spPr>
          <a:xfrm>
            <a:off x="6234242" y="1991218"/>
            <a:ext cx="2636644" cy="3984096"/>
          </a:xfrm>
          <a:solidFill>
            <a:srgbClr val="108480"/>
          </a:solidFill>
          <a:effectLst>
            <a:outerShdw dist="63500" dir="1800000" sx="101000" sy="101000" algn="tl" rotWithShape="0">
              <a:srgbClr val="00413D"/>
            </a:outerShdw>
          </a:effectLst>
        </p:spPr>
        <p:txBody>
          <a:bodyPr lIns="180000" tIns="180000" rIns="180000" bIns="180000" anchor="ctr">
            <a:normAutofit/>
          </a:bodyPr>
          <a:lstStyle>
            <a:lvl1pPr marL="0" indent="0">
              <a:buNone/>
              <a:defRPr sz="2000" b="1" i="0">
                <a:solidFill>
                  <a:schemeClr val="bg1"/>
                </a:solidFill>
                <a:effectLst/>
                <a:latin typeface="+mn-lt"/>
                <a:ea typeface="Arial" charset="0"/>
                <a:cs typeface="Arial" charset="0"/>
              </a:defRPr>
            </a:lvl1pPr>
          </a:lstStyle>
          <a:p>
            <a:pPr lvl="0"/>
            <a:r>
              <a:rPr lang="en-US" dirty="0"/>
              <a:t>Title</a:t>
            </a:r>
          </a:p>
        </p:txBody>
      </p:sp>
      <p:sp>
        <p:nvSpPr>
          <p:cNvPr id="24" name="Text Placeholder 14"/>
          <p:cNvSpPr>
            <a:spLocks noGrp="1"/>
          </p:cNvSpPr>
          <p:nvPr>
            <p:ph type="body" sz="quarter" idx="25" hasCustomPrompt="1"/>
          </p:nvPr>
        </p:nvSpPr>
        <p:spPr>
          <a:xfrm>
            <a:off x="9147369" y="1991218"/>
            <a:ext cx="2636644" cy="3984096"/>
          </a:xfrm>
          <a:solidFill>
            <a:srgbClr val="108480"/>
          </a:solidFill>
          <a:effectLst>
            <a:outerShdw dist="63500" dir="1800000" sx="101000" sy="101000" algn="tl" rotWithShape="0">
              <a:srgbClr val="00413D"/>
            </a:outerShdw>
          </a:effectLst>
        </p:spPr>
        <p:txBody>
          <a:bodyPr lIns="180000" tIns="180000" rIns="180000" bIns="180000" anchor="ctr">
            <a:normAutofit/>
          </a:bodyPr>
          <a:lstStyle>
            <a:lvl1pPr marL="0" indent="0">
              <a:buNone/>
              <a:defRPr sz="2000" b="1" i="0">
                <a:solidFill>
                  <a:schemeClr val="bg1"/>
                </a:solidFill>
                <a:effectLst/>
                <a:latin typeface="+mn-lt"/>
                <a:ea typeface="Arial" charset="0"/>
                <a:cs typeface="Arial" charset="0"/>
              </a:defRPr>
            </a:lvl1pPr>
          </a:lstStyle>
          <a:p>
            <a:pPr lvl="0"/>
            <a:r>
              <a:rPr lang="en-US" dirty="0"/>
              <a:t>Title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ndard with Large Picture">
    <p:spTree>
      <p:nvGrpSpPr>
        <p:cNvPr id="1" name=""/>
        <p:cNvGrpSpPr/>
        <p:nvPr/>
      </p:nvGrpSpPr>
      <p:grpSpPr>
        <a:xfrm>
          <a:off x="0" y="0"/>
          <a:ext cx="0" cy="0"/>
          <a:chOff x="0" y="0"/>
          <a:chExt cx="0" cy="0"/>
        </a:xfrm>
      </p:grpSpPr>
      <p:sp>
        <p:nvSpPr>
          <p:cNvPr id="13" name="Picture Placeholder 9"/>
          <p:cNvSpPr>
            <a:spLocks noGrp="1"/>
          </p:cNvSpPr>
          <p:nvPr>
            <p:ph type="pic" sz="quarter" idx="10"/>
          </p:nvPr>
        </p:nvSpPr>
        <p:spPr>
          <a:xfrm>
            <a:off x="6959600" y="0"/>
            <a:ext cx="5232400" cy="6858000"/>
          </a:xfrm>
        </p:spPr>
        <p:txBody>
          <a:bodyPr/>
          <a:lstStyle>
            <a:lvl1pPr>
              <a:defRPr>
                <a:latin typeface="+mn-lt"/>
              </a:defRPr>
            </a:lvl1pPr>
          </a:lstStyle>
          <a:p>
            <a:r>
              <a:rPr lang="en-US"/>
              <a:t>Click icon to add picture</a:t>
            </a:r>
          </a:p>
        </p:txBody>
      </p:sp>
      <p:cxnSp>
        <p:nvCxnSpPr>
          <p:cNvPr id="16" name="Straight Connector 15">
            <a:extLst>
              <a:ext uri="{FF2B5EF4-FFF2-40B4-BE49-F238E27FC236}">
                <a16:creationId xmlns:a16="http://schemas.microsoft.com/office/drawing/2014/main" id="{77FAAD11-808D-A64B-800E-C77A92CA28BD}"/>
              </a:ext>
            </a:extLst>
          </p:cNvPr>
          <p:cNvCxnSpPr>
            <a:cxnSpLocks/>
          </p:cNvCxnSpPr>
          <p:nvPr userDrawn="1"/>
        </p:nvCxnSpPr>
        <p:spPr>
          <a:xfrm flipH="1">
            <a:off x="407988" y="1693046"/>
            <a:ext cx="441646" cy="0"/>
          </a:xfrm>
          <a:prstGeom prst="line">
            <a:avLst/>
          </a:prstGeom>
          <a:ln w="50800">
            <a:solidFill>
              <a:srgbClr val="10848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184A98E-4336-744A-81DA-42B2FA54AF5D}"/>
              </a:ext>
            </a:extLst>
          </p:cNvPr>
          <p:cNvSpPr/>
          <p:nvPr userDrawn="1"/>
        </p:nvSpPr>
        <p:spPr>
          <a:xfrm>
            <a:off x="-3" y="0"/>
            <a:ext cx="119065"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mn-lt"/>
              <a:ea typeface="Arial" charset="0"/>
              <a:cs typeface="Arial" charset="0"/>
            </a:endParaRP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87" y="6273487"/>
            <a:ext cx="1063503" cy="252393"/>
          </a:xfrm>
          <a:prstGeom prst="rect">
            <a:avLst/>
          </a:prstGeom>
        </p:spPr>
      </p:pic>
      <p:cxnSp>
        <p:nvCxnSpPr>
          <p:cNvPr id="19" name="Straight Connector 18">
            <a:extLst>
              <a:ext uri="{FF2B5EF4-FFF2-40B4-BE49-F238E27FC236}">
                <a16:creationId xmlns:a16="http://schemas.microsoft.com/office/drawing/2014/main" id="{1F78A1C2-1F94-0F48-9D0C-42497A1703E5}"/>
              </a:ext>
            </a:extLst>
          </p:cNvPr>
          <p:cNvCxnSpPr>
            <a:cxnSpLocks/>
          </p:cNvCxnSpPr>
          <p:nvPr userDrawn="1"/>
        </p:nvCxnSpPr>
        <p:spPr>
          <a:xfrm>
            <a:off x="1685480" y="6273490"/>
            <a:ext cx="0" cy="25113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tx1"/>
                </a:solidFill>
                <a:latin typeface="+mn-lt"/>
                <a:ea typeface="Arial" charset="0"/>
                <a:cs typeface="Arial" charset="0"/>
              </a:rPr>
              <a:t>‹#›</a:t>
            </a:fld>
            <a:endParaRPr lang="en-GB" sz="1050" b="1" i="0" dirty="0">
              <a:solidFill>
                <a:schemeClr val="tx1"/>
              </a:solidFill>
              <a:latin typeface="+mn-lt"/>
              <a:ea typeface="Arial" charset="0"/>
              <a:cs typeface="Arial" charset="0"/>
            </a:endParaRPr>
          </a:p>
        </p:txBody>
      </p:sp>
      <p:sp>
        <p:nvSpPr>
          <p:cNvPr id="21" name="Text Placeholder 2"/>
          <p:cNvSpPr>
            <a:spLocks noGrp="1"/>
          </p:cNvSpPr>
          <p:nvPr>
            <p:ph type="body" sz="quarter" idx="14" hasCustomPrompt="1"/>
          </p:nvPr>
        </p:nvSpPr>
        <p:spPr>
          <a:xfrm>
            <a:off x="407988" y="334384"/>
            <a:ext cx="6264275" cy="496888"/>
          </a:xfrm>
        </p:spPr>
        <p:txBody>
          <a:bodyPr lIns="0" tIns="0" rIns="0" bIns="0" anchor="b"/>
          <a:lstStyle>
            <a:lvl1pPr marL="0" indent="0">
              <a:buNone/>
              <a:defRPr b="1" baseline="0">
                <a:solidFill>
                  <a:schemeClr val="tx1"/>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SUBHEADING</a:t>
            </a:r>
          </a:p>
        </p:txBody>
      </p:sp>
      <p:sp>
        <p:nvSpPr>
          <p:cNvPr id="22" name="Text Placeholder 2"/>
          <p:cNvSpPr>
            <a:spLocks noGrp="1"/>
          </p:cNvSpPr>
          <p:nvPr>
            <p:ph type="body" sz="quarter" idx="15" hasCustomPrompt="1"/>
          </p:nvPr>
        </p:nvSpPr>
        <p:spPr>
          <a:xfrm>
            <a:off x="407988" y="831272"/>
            <a:ext cx="6264275" cy="563602"/>
          </a:xfrm>
        </p:spPr>
        <p:txBody>
          <a:bodyPr lIns="0" tIns="0" rIns="0" bIns="0" anchor="b">
            <a:noAutofit/>
          </a:bodyPr>
          <a:lstStyle>
            <a:lvl1pPr marL="0" indent="0">
              <a:buNone/>
              <a:defRPr sz="3600" b="1" baseline="0">
                <a:solidFill>
                  <a:srgbClr val="108480"/>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HEADING</a:t>
            </a:r>
          </a:p>
        </p:txBody>
      </p:sp>
      <p:sp>
        <p:nvSpPr>
          <p:cNvPr id="24" name="Text Placeholder 5"/>
          <p:cNvSpPr>
            <a:spLocks noGrp="1"/>
          </p:cNvSpPr>
          <p:nvPr>
            <p:ph type="body" sz="quarter" idx="16" hasCustomPrompt="1"/>
          </p:nvPr>
        </p:nvSpPr>
        <p:spPr>
          <a:xfrm>
            <a:off x="407987" y="1991215"/>
            <a:ext cx="6264275" cy="4030663"/>
          </a:xfrm>
        </p:spPr>
        <p:txBody>
          <a:bodyPr lIns="0" tIns="0" rIns="0" bIns="0">
            <a:normAutofit/>
          </a:bodyPr>
          <a:lstStyle>
            <a:lvl1pPr marL="0" indent="0">
              <a:buNone/>
              <a:defRPr sz="20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copy goes here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ndard with Small Picture">
    <p:spTree>
      <p:nvGrpSpPr>
        <p:cNvPr id="1" name=""/>
        <p:cNvGrpSpPr/>
        <p:nvPr/>
      </p:nvGrpSpPr>
      <p:grpSpPr>
        <a:xfrm>
          <a:off x="0" y="0"/>
          <a:ext cx="0" cy="0"/>
          <a:chOff x="0" y="0"/>
          <a:chExt cx="0" cy="0"/>
        </a:xfrm>
      </p:grpSpPr>
      <p:sp>
        <p:nvSpPr>
          <p:cNvPr id="13" name="Picture Placeholder 9"/>
          <p:cNvSpPr>
            <a:spLocks noGrp="1"/>
          </p:cNvSpPr>
          <p:nvPr>
            <p:ph type="pic" sz="quarter" idx="10"/>
          </p:nvPr>
        </p:nvSpPr>
        <p:spPr>
          <a:xfrm>
            <a:off x="6961188" y="1991215"/>
            <a:ext cx="4822825" cy="4030173"/>
          </a:xfrm>
        </p:spPr>
        <p:txBody>
          <a:bodyPr/>
          <a:lstStyle>
            <a:lvl1pPr>
              <a:defRPr>
                <a:latin typeface="+mn-lt"/>
              </a:defRPr>
            </a:lvl1pPr>
          </a:lstStyle>
          <a:p>
            <a:r>
              <a:rPr lang="en-US"/>
              <a:t>Click icon to add picture</a:t>
            </a:r>
          </a:p>
        </p:txBody>
      </p:sp>
      <p:cxnSp>
        <p:nvCxnSpPr>
          <p:cNvPr id="16" name="Straight Connector 15">
            <a:extLst>
              <a:ext uri="{FF2B5EF4-FFF2-40B4-BE49-F238E27FC236}">
                <a16:creationId xmlns:a16="http://schemas.microsoft.com/office/drawing/2014/main" id="{77FAAD11-808D-A64B-800E-C77A92CA28BD}"/>
              </a:ext>
            </a:extLst>
          </p:cNvPr>
          <p:cNvCxnSpPr>
            <a:cxnSpLocks/>
          </p:cNvCxnSpPr>
          <p:nvPr userDrawn="1"/>
        </p:nvCxnSpPr>
        <p:spPr>
          <a:xfrm flipH="1">
            <a:off x="407988" y="1693046"/>
            <a:ext cx="441646" cy="0"/>
          </a:xfrm>
          <a:prstGeom prst="line">
            <a:avLst/>
          </a:prstGeom>
          <a:ln w="50800">
            <a:solidFill>
              <a:srgbClr val="10848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184A98E-4336-744A-81DA-42B2FA54AF5D}"/>
              </a:ext>
            </a:extLst>
          </p:cNvPr>
          <p:cNvSpPr/>
          <p:nvPr userDrawn="1"/>
        </p:nvSpPr>
        <p:spPr>
          <a:xfrm>
            <a:off x="-3" y="0"/>
            <a:ext cx="119065"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mn-lt"/>
              <a:ea typeface="Arial" charset="0"/>
              <a:cs typeface="Arial" charset="0"/>
            </a:endParaRP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87" y="6273487"/>
            <a:ext cx="1063503" cy="252393"/>
          </a:xfrm>
          <a:prstGeom prst="rect">
            <a:avLst/>
          </a:prstGeom>
        </p:spPr>
      </p:pic>
      <p:cxnSp>
        <p:nvCxnSpPr>
          <p:cNvPr id="19" name="Straight Connector 18">
            <a:extLst>
              <a:ext uri="{FF2B5EF4-FFF2-40B4-BE49-F238E27FC236}">
                <a16:creationId xmlns:a16="http://schemas.microsoft.com/office/drawing/2014/main" id="{1F78A1C2-1F94-0F48-9D0C-42497A1703E5}"/>
              </a:ext>
            </a:extLst>
          </p:cNvPr>
          <p:cNvCxnSpPr>
            <a:cxnSpLocks/>
          </p:cNvCxnSpPr>
          <p:nvPr userDrawn="1"/>
        </p:nvCxnSpPr>
        <p:spPr>
          <a:xfrm>
            <a:off x="1685480" y="6273490"/>
            <a:ext cx="0" cy="25113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tx1"/>
                </a:solidFill>
                <a:latin typeface="+mn-lt"/>
                <a:ea typeface="Arial" charset="0"/>
                <a:cs typeface="Arial" charset="0"/>
              </a:rPr>
              <a:t>‹#›</a:t>
            </a:fld>
            <a:endParaRPr lang="en-GB" sz="1050" b="1" i="0" dirty="0">
              <a:solidFill>
                <a:schemeClr val="tx1"/>
              </a:solidFill>
              <a:latin typeface="+mn-lt"/>
              <a:ea typeface="Arial" charset="0"/>
              <a:cs typeface="Arial" charset="0"/>
            </a:endParaRPr>
          </a:p>
        </p:txBody>
      </p:sp>
      <p:sp>
        <p:nvSpPr>
          <p:cNvPr id="21" name="Text Placeholder 2"/>
          <p:cNvSpPr>
            <a:spLocks noGrp="1"/>
          </p:cNvSpPr>
          <p:nvPr>
            <p:ph type="body" sz="quarter" idx="14" hasCustomPrompt="1"/>
          </p:nvPr>
        </p:nvSpPr>
        <p:spPr>
          <a:xfrm>
            <a:off x="407988" y="333374"/>
            <a:ext cx="11376025" cy="497897"/>
          </a:xfrm>
        </p:spPr>
        <p:txBody>
          <a:bodyPr lIns="0" tIns="0" rIns="0" bIns="0" anchor="b"/>
          <a:lstStyle>
            <a:lvl1pPr marL="0" indent="0">
              <a:buNone/>
              <a:defRPr b="1" baseline="0">
                <a:solidFill>
                  <a:schemeClr val="tx1"/>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SUBHEADING</a:t>
            </a:r>
          </a:p>
        </p:txBody>
      </p:sp>
      <p:sp>
        <p:nvSpPr>
          <p:cNvPr id="22" name="Text Placeholder 2"/>
          <p:cNvSpPr>
            <a:spLocks noGrp="1"/>
          </p:cNvSpPr>
          <p:nvPr>
            <p:ph type="body" sz="quarter" idx="15" hasCustomPrompt="1"/>
          </p:nvPr>
        </p:nvSpPr>
        <p:spPr>
          <a:xfrm>
            <a:off x="407988" y="836613"/>
            <a:ext cx="11376025" cy="558261"/>
          </a:xfrm>
        </p:spPr>
        <p:txBody>
          <a:bodyPr lIns="0" tIns="0" rIns="0" bIns="0" anchor="b">
            <a:noAutofit/>
          </a:bodyPr>
          <a:lstStyle>
            <a:lvl1pPr marL="0" indent="0">
              <a:buNone/>
              <a:defRPr sz="3600" b="1" baseline="0">
                <a:solidFill>
                  <a:srgbClr val="108480"/>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HEADING</a:t>
            </a:r>
          </a:p>
        </p:txBody>
      </p:sp>
      <p:sp>
        <p:nvSpPr>
          <p:cNvPr id="24" name="Text Placeholder 5"/>
          <p:cNvSpPr>
            <a:spLocks noGrp="1"/>
          </p:cNvSpPr>
          <p:nvPr>
            <p:ph type="body" sz="quarter" idx="16" hasCustomPrompt="1"/>
          </p:nvPr>
        </p:nvSpPr>
        <p:spPr>
          <a:xfrm>
            <a:off x="407987" y="1991215"/>
            <a:ext cx="6264275" cy="4030663"/>
          </a:xfrm>
        </p:spPr>
        <p:txBody>
          <a:bodyPr lIns="0" tIns="0" rIns="0" bIns="0">
            <a:normAutofit/>
          </a:bodyPr>
          <a:lstStyle>
            <a:lvl1pPr marL="0" indent="0">
              <a:buNone/>
              <a:defRPr sz="20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copy goes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1">
    <p:bg>
      <p:bgPr>
        <a:solidFill>
          <a:srgbClr val="108480"/>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4" hasCustomPrompt="1"/>
          </p:nvPr>
        </p:nvSpPr>
        <p:spPr>
          <a:xfrm>
            <a:off x="407986" y="1921144"/>
            <a:ext cx="11376027" cy="288925"/>
          </a:xfrm>
        </p:spPr>
        <p:txBody>
          <a:bodyPr lIns="0" tIns="0" rIns="0" bIns="0" anchor="b">
            <a:noAutofit/>
          </a:bodyPr>
          <a:lstStyle>
            <a:lvl1pPr marL="0" indent="0">
              <a:buNone/>
              <a:defRPr sz="2000" b="1" i="0">
                <a:solidFill>
                  <a:schemeClr val="bg1"/>
                </a:solidFill>
                <a:latin typeface="+mn-lt"/>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MONTH 2020</a:t>
            </a:r>
          </a:p>
        </p:txBody>
      </p:sp>
      <p:sp>
        <p:nvSpPr>
          <p:cNvPr id="7" name="Text Placeholder 11"/>
          <p:cNvSpPr>
            <a:spLocks noGrp="1"/>
          </p:cNvSpPr>
          <p:nvPr>
            <p:ph type="body" sz="quarter" idx="15" hasCustomPrompt="1"/>
          </p:nvPr>
        </p:nvSpPr>
        <p:spPr>
          <a:xfrm>
            <a:off x="407986" y="2477327"/>
            <a:ext cx="11376027" cy="451940"/>
          </a:xfrm>
        </p:spPr>
        <p:txBody>
          <a:bodyPr lIns="0" tIns="0" rIns="0" bIns="0" anchor="b">
            <a:noAutofit/>
          </a:bodyPr>
          <a:lstStyle>
            <a:lvl1pPr marL="0" indent="0">
              <a:buNone/>
              <a:defRPr sz="2800" b="1" i="0" baseline="0">
                <a:solidFill>
                  <a:schemeClr val="bg1"/>
                </a:solidFill>
                <a:latin typeface="+mn-lt"/>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SUBHEADING</a:t>
            </a:r>
          </a:p>
        </p:txBody>
      </p:sp>
      <p:sp>
        <p:nvSpPr>
          <p:cNvPr id="8" name="Text Placeholder 2"/>
          <p:cNvSpPr>
            <a:spLocks noGrp="1"/>
          </p:cNvSpPr>
          <p:nvPr>
            <p:ph type="body" sz="quarter" idx="16" hasCustomPrompt="1"/>
          </p:nvPr>
        </p:nvSpPr>
        <p:spPr>
          <a:xfrm>
            <a:off x="407988" y="2942999"/>
            <a:ext cx="11376025" cy="496888"/>
          </a:xfrm>
        </p:spPr>
        <p:txBody>
          <a:bodyPr lIns="0" tIns="0" rIns="0" bIns="0" anchor="b">
            <a:noAutofit/>
          </a:bodyPr>
          <a:lstStyle>
            <a:lvl1pPr marL="0" indent="0">
              <a:buNone/>
              <a:defRPr sz="3600" b="1" baseline="0">
                <a:solidFill>
                  <a:schemeClr val="bg1"/>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PRESENTATION TITLE</a:t>
            </a:r>
          </a:p>
        </p:txBody>
      </p:sp>
      <p:cxnSp>
        <p:nvCxnSpPr>
          <p:cNvPr id="13" name="Straight Connector 12">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9140" y="4305975"/>
            <a:ext cx="2195512" cy="521045"/>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19062" y="0"/>
            <a:ext cx="12072938" cy="6858000"/>
          </a:xfrm>
        </p:spPr>
        <p:txBody>
          <a:bodyPr/>
          <a:lstStyle/>
          <a:p>
            <a:r>
              <a:rPr lang="en-US"/>
              <a:t>Click icon to add picture</a:t>
            </a:r>
          </a:p>
        </p:txBody>
      </p:sp>
      <p:sp>
        <p:nvSpPr>
          <p:cNvPr id="2" name="Rectangle 1">
            <a:extLst>
              <a:ext uri="{FF2B5EF4-FFF2-40B4-BE49-F238E27FC236}">
                <a16:creationId xmlns:a16="http://schemas.microsoft.com/office/drawing/2014/main" id="{7184A98E-4336-744A-81DA-42B2FA54AF5D}"/>
              </a:ext>
            </a:extLst>
          </p:cNvPr>
          <p:cNvSpPr/>
          <p:nvPr userDrawn="1"/>
        </p:nvSpPr>
        <p:spPr>
          <a:xfrm>
            <a:off x="-3" y="0"/>
            <a:ext cx="119066"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Arial" charset="0"/>
              <a:ea typeface="Arial" charset="0"/>
              <a:cs typeface="Arial" charset="0"/>
            </a:endParaRPr>
          </a:p>
        </p:txBody>
      </p:sp>
      <p:sp>
        <p:nvSpPr>
          <p:cNvPr id="5" name="TextBox 4">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bg1"/>
                </a:solidFill>
                <a:latin typeface="+mn-lt"/>
                <a:ea typeface="Arial" charset="0"/>
                <a:cs typeface="Arial" charset="0"/>
              </a:rPr>
              <a:t>‹#›</a:t>
            </a:fld>
            <a:endParaRPr lang="en-GB" sz="1050" b="1" i="0" dirty="0">
              <a:solidFill>
                <a:schemeClr val="bg1"/>
              </a:solidFill>
              <a:latin typeface="+mn-lt"/>
              <a:ea typeface="Arial" charset="0"/>
              <a:cs typeface="Arial" charset="0"/>
            </a:endParaRPr>
          </a:p>
        </p:txBody>
      </p:sp>
      <p:cxnSp>
        <p:nvCxnSpPr>
          <p:cNvPr id="6" name="Straight Connector 5">
            <a:extLst>
              <a:ext uri="{FF2B5EF4-FFF2-40B4-BE49-F238E27FC236}">
                <a16:creationId xmlns:a16="http://schemas.microsoft.com/office/drawing/2014/main" id="{53443AF2-C66B-FD4D-A358-8E85BAD0674B}"/>
              </a:ext>
            </a:extLst>
          </p:cNvPr>
          <p:cNvCxnSpPr>
            <a:cxnSpLocks/>
          </p:cNvCxnSpPr>
          <p:nvPr userDrawn="1"/>
        </p:nvCxnSpPr>
        <p:spPr>
          <a:xfrm>
            <a:off x="1685480" y="6273490"/>
            <a:ext cx="0" cy="2511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88" y="6273491"/>
            <a:ext cx="1063505" cy="252394"/>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2">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19062" y="0"/>
            <a:ext cx="5976938" cy="6858000"/>
          </a:xfrm>
        </p:spPr>
        <p:txBody>
          <a:bodyPr/>
          <a:lstStyle/>
          <a:p>
            <a:r>
              <a:rPr lang="en-US"/>
              <a:t>Click icon to add picture</a:t>
            </a:r>
          </a:p>
        </p:txBody>
      </p:sp>
      <p:sp>
        <p:nvSpPr>
          <p:cNvPr id="6" name="Picture Placeholder 3"/>
          <p:cNvSpPr>
            <a:spLocks noGrp="1"/>
          </p:cNvSpPr>
          <p:nvPr>
            <p:ph type="pic" sz="quarter" idx="12"/>
          </p:nvPr>
        </p:nvSpPr>
        <p:spPr>
          <a:xfrm>
            <a:off x="6096001" y="0"/>
            <a:ext cx="6095999" cy="6858000"/>
          </a:xfrm>
        </p:spPr>
        <p:txBody>
          <a:bodyPr/>
          <a:lstStyle/>
          <a:p>
            <a:r>
              <a:rPr lang="en-US"/>
              <a:t>Click icon to add picture</a:t>
            </a:r>
          </a:p>
        </p:txBody>
      </p:sp>
      <p:sp>
        <p:nvSpPr>
          <p:cNvPr id="8" name="Rectangle 7">
            <a:extLst>
              <a:ext uri="{FF2B5EF4-FFF2-40B4-BE49-F238E27FC236}">
                <a16:creationId xmlns:a16="http://schemas.microsoft.com/office/drawing/2014/main" id="{7184A98E-4336-744A-81DA-42B2FA54AF5D}"/>
              </a:ext>
            </a:extLst>
          </p:cNvPr>
          <p:cNvSpPr/>
          <p:nvPr userDrawn="1"/>
        </p:nvSpPr>
        <p:spPr>
          <a:xfrm>
            <a:off x="-3" y="0"/>
            <a:ext cx="119065"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mn-lt"/>
              <a:ea typeface="Arial" charset="0"/>
              <a:cs typeface="Arial"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3">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19063" y="0"/>
            <a:ext cx="5976936" cy="3429000"/>
          </a:xfrm>
        </p:spPr>
        <p:txBody>
          <a:bodyPr/>
          <a:lstStyle/>
          <a:p>
            <a:r>
              <a:rPr lang="en-US"/>
              <a:t>Click icon to add picture</a:t>
            </a:r>
          </a:p>
        </p:txBody>
      </p:sp>
      <p:sp>
        <p:nvSpPr>
          <p:cNvPr id="5" name="Picture Placeholder 3"/>
          <p:cNvSpPr>
            <a:spLocks noGrp="1"/>
          </p:cNvSpPr>
          <p:nvPr>
            <p:ph type="pic" sz="quarter" idx="11"/>
          </p:nvPr>
        </p:nvSpPr>
        <p:spPr>
          <a:xfrm>
            <a:off x="119062" y="3429000"/>
            <a:ext cx="5976938" cy="3429000"/>
          </a:xfrm>
        </p:spPr>
        <p:txBody>
          <a:bodyPr/>
          <a:lstStyle/>
          <a:p>
            <a:r>
              <a:rPr lang="en-US"/>
              <a:t>Click icon to add picture</a:t>
            </a:r>
          </a:p>
        </p:txBody>
      </p:sp>
      <p:sp>
        <p:nvSpPr>
          <p:cNvPr id="6" name="Picture Placeholder 3"/>
          <p:cNvSpPr>
            <a:spLocks noGrp="1"/>
          </p:cNvSpPr>
          <p:nvPr>
            <p:ph type="pic" sz="quarter" idx="12"/>
          </p:nvPr>
        </p:nvSpPr>
        <p:spPr>
          <a:xfrm>
            <a:off x="6096001" y="0"/>
            <a:ext cx="6095999" cy="6858000"/>
          </a:xfrm>
        </p:spPr>
        <p:txBody>
          <a:bodyPr/>
          <a:lstStyle/>
          <a:p>
            <a:r>
              <a:rPr lang="en-US"/>
              <a:t>Click icon to add picture</a:t>
            </a:r>
          </a:p>
        </p:txBody>
      </p:sp>
      <p:sp>
        <p:nvSpPr>
          <p:cNvPr id="8" name="Rectangle 7">
            <a:extLst>
              <a:ext uri="{FF2B5EF4-FFF2-40B4-BE49-F238E27FC236}">
                <a16:creationId xmlns:a16="http://schemas.microsoft.com/office/drawing/2014/main" id="{7184A98E-4336-744A-81DA-42B2FA54AF5D}"/>
              </a:ext>
            </a:extLst>
          </p:cNvPr>
          <p:cNvSpPr/>
          <p:nvPr userDrawn="1"/>
        </p:nvSpPr>
        <p:spPr>
          <a:xfrm>
            <a:off x="-3" y="0"/>
            <a:ext cx="119065"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mn-lt"/>
              <a:ea typeface="Arial" charset="0"/>
              <a:cs typeface="Arial"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4">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19064" y="0"/>
            <a:ext cx="5976935" cy="3429000"/>
          </a:xfrm>
        </p:spPr>
        <p:txBody>
          <a:bodyPr/>
          <a:lstStyle/>
          <a:p>
            <a:r>
              <a:rPr lang="en-US"/>
              <a:t>Click icon to add picture</a:t>
            </a:r>
          </a:p>
        </p:txBody>
      </p:sp>
      <p:sp>
        <p:nvSpPr>
          <p:cNvPr id="5" name="Picture Placeholder 3"/>
          <p:cNvSpPr>
            <a:spLocks noGrp="1"/>
          </p:cNvSpPr>
          <p:nvPr>
            <p:ph type="pic" sz="quarter" idx="11"/>
          </p:nvPr>
        </p:nvSpPr>
        <p:spPr>
          <a:xfrm>
            <a:off x="119063" y="3429000"/>
            <a:ext cx="5976937" cy="3429000"/>
          </a:xfrm>
        </p:spPr>
        <p:txBody>
          <a:bodyPr/>
          <a:lstStyle/>
          <a:p>
            <a:r>
              <a:rPr lang="en-US"/>
              <a:t>Click icon to add picture</a:t>
            </a:r>
          </a:p>
        </p:txBody>
      </p:sp>
      <p:sp>
        <p:nvSpPr>
          <p:cNvPr id="6" name="Picture Placeholder 3"/>
          <p:cNvSpPr>
            <a:spLocks noGrp="1"/>
          </p:cNvSpPr>
          <p:nvPr>
            <p:ph type="pic" sz="quarter" idx="12"/>
          </p:nvPr>
        </p:nvSpPr>
        <p:spPr>
          <a:xfrm>
            <a:off x="6096001" y="0"/>
            <a:ext cx="6095999" cy="3429000"/>
          </a:xfrm>
        </p:spPr>
        <p:txBody>
          <a:bodyPr/>
          <a:lstStyle/>
          <a:p>
            <a:r>
              <a:rPr lang="en-US"/>
              <a:t>Click icon to add picture</a:t>
            </a:r>
          </a:p>
        </p:txBody>
      </p:sp>
      <p:sp>
        <p:nvSpPr>
          <p:cNvPr id="7" name="Picture Placeholder 3"/>
          <p:cNvSpPr>
            <a:spLocks noGrp="1"/>
          </p:cNvSpPr>
          <p:nvPr>
            <p:ph type="pic" sz="quarter" idx="13"/>
          </p:nvPr>
        </p:nvSpPr>
        <p:spPr>
          <a:xfrm>
            <a:off x="6096000" y="3429000"/>
            <a:ext cx="6095999" cy="3429000"/>
          </a:xfrm>
        </p:spPr>
        <p:txBody>
          <a:bodyPr/>
          <a:lstStyle/>
          <a:p>
            <a:r>
              <a:rPr lang="en-US"/>
              <a:t>Click icon to add picture</a:t>
            </a:r>
          </a:p>
        </p:txBody>
      </p:sp>
      <p:sp>
        <p:nvSpPr>
          <p:cNvPr id="8" name="Rectangle 7">
            <a:extLst>
              <a:ext uri="{FF2B5EF4-FFF2-40B4-BE49-F238E27FC236}">
                <a16:creationId xmlns:a16="http://schemas.microsoft.com/office/drawing/2014/main" id="{7184A98E-4336-744A-81DA-42B2FA54AF5D}"/>
              </a:ext>
            </a:extLst>
          </p:cNvPr>
          <p:cNvSpPr/>
          <p:nvPr userDrawn="1"/>
        </p:nvSpPr>
        <p:spPr>
          <a:xfrm>
            <a:off x="-3" y="0"/>
            <a:ext cx="119065"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mn-lt"/>
              <a:ea typeface="Arial" charset="0"/>
              <a:cs typeface="Arial"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with Tex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19061" y="0"/>
            <a:ext cx="12072939" cy="6858000"/>
          </a:xfrm>
        </p:spPr>
        <p:txBody>
          <a:bodyPr/>
          <a:lstStyle/>
          <a:p>
            <a:r>
              <a:rPr lang="en-US"/>
              <a:t>Click icon to add picture</a:t>
            </a:r>
          </a:p>
        </p:txBody>
      </p:sp>
      <p:sp>
        <p:nvSpPr>
          <p:cNvPr id="8" name="Rectangle 7">
            <a:extLst>
              <a:ext uri="{FF2B5EF4-FFF2-40B4-BE49-F238E27FC236}">
                <a16:creationId xmlns:a16="http://schemas.microsoft.com/office/drawing/2014/main" id="{7184A98E-4336-744A-81DA-42B2FA54AF5D}"/>
              </a:ext>
            </a:extLst>
          </p:cNvPr>
          <p:cNvSpPr/>
          <p:nvPr userDrawn="1"/>
        </p:nvSpPr>
        <p:spPr>
          <a:xfrm>
            <a:off x="-3" y="0"/>
            <a:ext cx="119065"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mn-lt"/>
              <a:ea typeface="Arial" charset="0"/>
              <a:cs typeface="Arial" charset="0"/>
            </a:endParaRPr>
          </a:p>
        </p:txBody>
      </p:sp>
      <p:sp>
        <p:nvSpPr>
          <p:cNvPr id="5" name="Text Placeholder 5"/>
          <p:cNvSpPr>
            <a:spLocks noGrp="1"/>
          </p:cNvSpPr>
          <p:nvPr>
            <p:ph type="body" sz="quarter" idx="16" hasCustomPrompt="1"/>
          </p:nvPr>
        </p:nvSpPr>
        <p:spPr>
          <a:xfrm>
            <a:off x="407987" y="333376"/>
            <a:ext cx="6264275" cy="1366838"/>
          </a:xfrm>
          <a:solidFill>
            <a:srgbClr val="108480"/>
          </a:solidFill>
        </p:spPr>
        <p:txBody>
          <a:bodyPr lIns="144000" tIns="144000" rIns="144000" bIns="144000">
            <a:normAutofit/>
          </a:bodyPr>
          <a:lstStyle>
            <a:lvl1pPr marL="0" indent="0">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copy goes here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de Bar with Pictur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184A98E-4336-744A-81DA-42B2FA54AF5D}"/>
              </a:ext>
            </a:extLst>
          </p:cNvPr>
          <p:cNvSpPr/>
          <p:nvPr userDrawn="1"/>
        </p:nvSpPr>
        <p:spPr>
          <a:xfrm>
            <a:off x="-2" y="0"/>
            <a:ext cx="4943478"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mn-lt"/>
              <a:ea typeface="Arial" charset="0"/>
              <a:cs typeface="Arial" charset="0"/>
            </a:endParaRPr>
          </a:p>
        </p:txBody>
      </p:sp>
      <p:cxnSp>
        <p:nvCxnSpPr>
          <p:cNvPr id="16" name="Straight Connector 15">
            <a:extLst>
              <a:ext uri="{FF2B5EF4-FFF2-40B4-BE49-F238E27FC236}">
                <a16:creationId xmlns:a16="http://schemas.microsoft.com/office/drawing/2014/main" id="{77FAAD11-808D-A64B-800E-C77A92CA28BD}"/>
              </a:ext>
            </a:extLst>
          </p:cNvPr>
          <p:cNvCxnSpPr>
            <a:cxnSpLocks/>
          </p:cNvCxnSpPr>
          <p:nvPr userDrawn="1"/>
        </p:nvCxnSpPr>
        <p:spPr>
          <a:xfrm flipH="1">
            <a:off x="407988" y="169304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p:ph type="body" sz="quarter" idx="14" hasCustomPrompt="1"/>
          </p:nvPr>
        </p:nvSpPr>
        <p:spPr>
          <a:xfrm>
            <a:off x="407989" y="334383"/>
            <a:ext cx="3959224" cy="502229"/>
          </a:xfrm>
        </p:spPr>
        <p:txBody>
          <a:bodyPr lIns="0" tIns="0" rIns="0" bIns="0" anchor="b"/>
          <a:lstStyle>
            <a:lvl1pPr marL="0" indent="0">
              <a:buNone/>
              <a:defRPr b="1" baseline="0">
                <a:solidFill>
                  <a:schemeClr val="bg1"/>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HEADING</a:t>
            </a:r>
          </a:p>
        </p:txBody>
      </p:sp>
      <p:sp>
        <p:nvSpPr>
          <p:cNvPr id="22" name="Text Placeholder 2"/>
          <p:cNvSpPr>
            <a:spLocks noGrp="1"/>
          </p:cNvSpPr>
          <p:nvPr>
            <p:ph type="body" sz="quarter" idx="15" hasCustomPrompt="1"/>
          </p:nvPr>
        </p:nvSpPr>
        <p:spPr>
          <a:xfrm>
            <a:off x="407989" y="836612"/>
            <a:ext cx="3959224" cy="563603"/>
          </a:xfrm>
        </p:spPr>
        <p:txBody>
          <a:bodyPr lIns="0" tIns="0" rIns="0" bIns="0" anchor="b">
            <a:noAutofit/>
          </a:bodyPr>
          <a:lstStyle>
            <a:lvl1pPr marL="0" indent="0">
              <a:buNone/>
              <a:defRPr sz="3600" b="1" baseline="0">
                <a:solidFill>
                  <a:schemeClr val="bg1"/>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SUBHEADING</a:t>
            </a:r>
          </a:p>
        </p:txBody>
      </p:sp>
      <p:sp>
        <p:nvSpPr>
          <p:cNvPr id="24" name="Text Placeholder 5"/>
          <p:cNvSpPr>
            <a:spLocks noGrp="1"/>
          </p:cNvSpPr>
          <p:nvPr>
            <p:ph type="body" sz="quarter" idx="16" hasCustomPrompt="1"/>
          </p:nvPr>
        </p:nvSpPr>
        <p:spPr>
          <a:xfrm>
            <a:off x="407988" y="1991215"/>
            <a:ext cx="3959225" cy="4030663"/>
          </a:xfrm>
        </p:spPr>
        <p:txBody>
          <a:bodyPr lIns="0" tIns="0" rIns="0" bIns="0">
            <a:normAutofit/>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copy goes here</a:t>
            </a:r>
          </a:p>
        </p:txBody>
      </p:sp>
      <p:cxnSp>
        <p:nvCxnSpPr>
          <p:cNvPr id="11" name="Straight Connector 10">
            <a:extLst>
              <a:ext uri="{FF2B5EF4-FFF2-40B4-BE49-F238E27FC236}">
                <a16:creationId xmlns:a16="http://schemas.microsoft.com/office/drawing/2014/main" id="{1F78A1C2-1F94-0F48-9D0C-42497A1703E5}"/>
              </a:ext>
            </a:extLst>
          </p:cNvPr>
          <p:cNvCxnSpPr>
            <a:cxnSpLocks/>
          </p:cNvCxnSpPr>
          <p:nvPr userDrawn="1"/>
        </p:nvCxnSpPr>
        <p:spPr>
          <a:xfrm>
            <a:off x="1685480" y="6273490"/>
            <a:ext cx="0" cy="2511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bg1"/>
                </a:solidFill>
                <a:latin typeface="Arial" charset="0"/>
                <a:ea typeface="Arial" charset="0"/>
                <a:cs typeface="Arial" charset="0"/>
              </a:rPr>
              <a:t>‹#›</a:t>
            </a:fld>
            <a:endParaRPr lang="en-GB" sz="1050" b="1" i="0" dirty="0">
              <a:solidFill>
                <a:schemeClr val="bg1"/>
              </a:solidFill>
              <a:latin typeface="Arial" charset="0"/>
              <a:ea typeface="Arial" charset="0"/>
              <a:cs typeface="Arial" charset="0"/>
            </a:endParaRP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7988" y="6273491"/>
            <a:ext cx="1063505" cy="252394"/>
          </a:xfrm>
          <a:prstGeom prst="rect">
            <a:avLst/>
          </a:prstGeom>
        </p:spPr>
      </p:pic>
      <p:sp>
        <p:nvSpPr>
          <p:cNvPr id="10" name="Picture Placeholder 3"/>
          <p:cNvSpPr>
            <a:spLocks noGrp="1"/>
          </p:cNvSpPr>
          <p:nvPr>
            <p:ph type="pic" sz="quarter" idx="12"/>
          </p:nvPr>
        </p:nvSpPr>
        <p:spPr>
          <a:xfrm>
            <a:off x="4943475" y="0"/>
            <a:ext cx="7248525" cy="6858000"/>
          </a:xfrm>
        </p:spPr>
        <p:txBody>
          <a:bodyPr/>
          <a:lstStyle/>
          <a:p>
            <a:r>
              <a:rPr lang="en-US"/>
              <a:t>Click icon to add picture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ttom Bar with Pictur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184A98E-4336-744A-81DA-42B2FA54AF5D}"/>
              </a:ext>
            </a:extLst>
          </p:cNvPr>
          <p:cNvSpPr/>
          <p:nvPr userDrawn="1"/>
        </p:nvSpPr>
        <p:spPr>
          <a:xfrm>
            <a:off x="-3" y="1089026"/>
            <a:ext cx="12192003" cy="5768974"/>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mn-lt"/>
              <a:ea typeface="Arial" charset="0"/>
              <a:cs typeface="Arial" charset="0"/>
            </a:endParaRPr>
          </a:p>
        </p:txBody>
      </p:sp>
      <p:sp>
        <p:nvSpPr>
          <p:cNvPr id="21" name="Text Placeholder 2"/>
          <p:cNvSpPr>
            <a:spLocks noGrp="1"/>
          </p:cNvSpPr>
          <p:nvPr>
            <p:ph type="body" sz="quarter" idx="15" hasCustomPrompt="1"/>
          </p:nvPr>
        </p:nvSpPr>
        <p:spPr>
          <a:xfrm>
            <a:off x="407988" y="334384"/>
            <a:ext cx="11376025" cy="502229"/>
          </a:xfrm>
        </p:spPr>
        <p:txBody>
          <a:bodyPr lIns="0" tIns="0" rIns="0" bIns="0" anchor="b">
            <a:normAutofit/>
          </a:bodyPr>
          <a:lstStyle>
            <a:lvl1pPr marL="0" indent="0">
              <a:buNone/>
              <a:defRPr sz="2800" b="1" baseline="0">
                <a:solidFill>
                  <a:srgbClr val="108480"/>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HEADING: SUBHEADING GOES HERE</a:t>
            </a:r>
          </a:p>
        </p:txBody>
      </p:sp>
      <p:sp>
        <p:nvSpPr>
          <p:cNvPr id="24" name="Text Placeholder 5"/>
          <p:cNvSpPr>
            <a:spLocks noGrp="1"/>
          </p:cNvSpPr>
          <p:nvPr>
            <p:ph type="body" sz="quarter" idx="19" hasCustomPrompt="1"/>
          </p:nvPr>
        </p:nvSpPr>
        <p:spPr>
          <a:xfrm>
            <a:off x="407987" y="1376363"/>
            <a:ext cx="5688013" cy="4645515"/>
          </a:xfrm>
        </p:spPr>
        <p:txBody>
          <a:bodyPr>
            <a:normAutofit/>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copy goes here</a:t>
            </a:r>
          </a:p>
        </p:txBody>
      </p:sp>
      <p:cxnSp>
        <p:nvCxnSpPr>
          <p:cNvPr id="11" name="Straight Connector 10">
            <a:extLst>
              <a:ext uri="{FF2B5EF4-FFF2-40B4-BE49-F238E27FC236}">
                <a16:creationId xmlns:a16="http://schemas.microsoft.com/office/drawing/2014/main" id="{1F78A1C2-1F94-0F48-9D0C-42497A1703E5}"/>
              </a:ext>
            </a:extLst>
          </p:cNvPr>
          <p:cNvCxnSpPr>
            <a:cxnSpLocks/>
          </p:cNvCxnSpPr>
          <p:nvPr userDrawn="1"/>
        </p:nvCxnSpPr>
        <p:spPr>
          <a:xfrm>
            <a:off x="1685480" y="6273490"/>
            <a:ext cx="0" cy="2511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bg1"/>
                </a:solidFill>
                <a:latin typeface="Arial" charset="0"/>
                <a:ea typeface="Arial" charset="0"/>
                <a:cs typeface="Arial" charset="0"/>
              </a:rPr>
              <a:t>‹#›</a:t>
            </a:fld>
            <a:endParaRPr lang="en-GB" sz="1050" b="1" i="0" dirty="0">
              <a:solidFill>
                <a:schemeClr val="bg1"/>
              </a:solidFill>
              <a:latin typeface="Arial" charset="0"/>
              <a:ea typeface="Arial" charset="0"/>
              <a:cs typeface="Arial"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7988" y="6273491"/>
            <a:ext cx="1063505" cy="252394"/>
          </a:xfrm>
          <a:prstGeom prst="rect">
            <a:avLst/>
          </a:prstGeom>
        </p:spPr>
      </p:pic>
      <p:sp>
        <p:nvSpPr>
          <p:cNvPr id="14" name="Picture Placeholder 9"/>
          <p:cNvSpPr>
            <a:spLocks noGrp="1"/>
          </p:cNvSpPr>
          <p:nvPr>
            <p:ph type="pic" sz="quarter" idx="10"/>
          </p:nvPr>
        </p:nvSpPr>
        <p:spPr>
          <a:xfrm>
            <a:off x="6961188" y="1376363"/>
            <a:ext cx="4822825" cy="4645025"/>
          </a:xfrm>
        </p:spPr>
        <p:txBody>
          <a:bodyPr/>
          <a:lstStyle>
            <a:lvl1pPr>
              <a:defRPr>
                <a:latin typeface="+mn-lt"/>
              </a:defRPr>
            </a:lvl1pPr>
          </a:lstStyle>
          <a:p>
            <a:r>
              <a:rPr lang="en-US"/>
              <a:t>Click icon to add picture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ngle Line Heading">
    <p:spTree>
      <p:nvGrpSpPr>
        <p:cNvPr id="1" name=""/>
        <p:cNvGrpSpPr/>
        <p:nvPr/>
      </p:nvGrpSpPr>
      <p:grpSpPr>
        <a:xfrm>
          <a:off x="0" y="0"/>
          <a:ext cx="0" cy="0"/>
          <a:chOff x="0" y="0"/>
          <a:chExt cx="0" cy="0"/>
        </a:xfrm>
      </p:grpSpPr>
      <p:sp>
        <p:nvSpPr>
          <p:cNvPr id="21" name="Text Placeholder 2"/>
          <p:cNvSpPr>
            <a:spLocks noGrp="1"/>
          </p:cNvSpPr>
          <p:nvPr>
            <p:ph type="body" sz="quarter" idx="15" hasCustomPrompt="1"/>
          </p:nvPr>
        </p:nvSpPr>
        <p:spPr>
          <a:xfrm>
            <a:off x="407988" y="334384"/>
            <a:ext cx="11376025" cy="502229"/>
          </a:xfrm>
        </p:spPr>
        <p:txBody>
          <a:bodyPr lIns="0" tIns="0" rIns="0" bIns="0" anchor="b">
            <a:normAutofit/>
          </a:bodyPr>
          <a:lstStyle>
            <a:lvl1pPr marL="0" indent="0">
              <a:buNone/>
              <a:defRPr sz="2800" b="1" baseline="0">
                <a:solidFill>
                  <a:srgbClr val="108480"/>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HEADING: SUBHEADING GOES HERE</a:t>
            </a:r>
          </a:p>
        </p:txBody>
      </p:sp>
      <p:sp>
        <p:nvSpPr>
          <p:cNvPr id="24" name="Text Placeholder 5"/>
          <p:cNvSpPr>
            <a:spLocks noGrp="1"/>
          </p:cNvSpPr>
          <p:nvPr>
            <p:ph type="body" sz="quarter" idx="19" hasCustomPrompt="1"/>
          </p:nvPr>
        </p:nvSpPr>
        <p:spPr>
          <a:xfrm>
            <a:off x="407987" y="1376363"/>
            <a:ext cx="11376026" cy="4645515"/>
          </a:xfrm>
        </p:spPr>
        <p:txBody>
          <a:bodyPr>
            <a:normAutofit/>
          </a:bodyPr>
          <a:lstStyle>
            <a:lvl1pPr marL="0" indent="0">
              <a:buNone/>
              <a:defRPr sz="20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copy goes here</a:t>
            </a:r>
          </a:p>
        </p:txBody>
      </p:sp>
      <p:sp>
        <p:nvSpPr>
          <p:cNvPr id="9" name="Rectangle 8">
            <a:extLst>
              <a:ext uri="{FF2B5EF4-FFF2-40B4-BE49-F238E27FC236}">
                <a16:creationId xmlns:a16="http://schemas.microsoft.com/office/drawing/2014/main" id="{7184A98E-4336-744A-81DA-42B2FA54AF5D}"/>
              </a:ext>
            </a:extLst>
          </p:cNvPr>
          <p:cNvSpPr/>
          <p:nvPr userDrawn="1"/>
        </p:nvSpPr>
        <p:spPr>
          <a:xfrm>
            <a:off x="-3" y="0"/>
            <a:ext cx="119065"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mn-lt"/>
              <a:ea typeface="Arial" charset="0"/>
              <a:cs typeface="Arial"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87" y="6273487"/>
            <a:ext cx="1063503" cy="252393"/>
          </a:xfrm>
          <a:prstGeom prst="rect">
            <a:avLst/>
          </a:prstGeom>
        </p:spPr>
      </p:pic>
      <p:cxnSp>
        <p:nvCxnSpPr>
          <p:cNvPr id="15" name="Straight Connector 14">
            <a:extLst>
              <a:ext uri="{FF2B5EF4-FFF2-40B4-BE49-F238E27FC236}">
                <a16:creationId xmlns:a16="http://schemas.microsoft.com/office/drawing/2014/main" id="{1F78A1C2-1F94-0F48-9D0C-42497A1703E5}"/>
              </a:ext>
            </a:extLst>
          </p:cNvPr>
          <p:cNvCxnSpPr>
            <a:cxnSpLocks/>
          </p:cNvCxnSpPr>
          <p:nvPr userDrawn="1"/>
        </p:nvCxnSpPr>
        <p:spPr>
          <a:xfrm>
            <a:off x="1685480" y="6273490"/>
            <a:ext cx="0" cy="25113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tx1"/>
                </a:solidFill>
                <a:latin typeface="+mn-lt"/>
                <a:ea typeface="Arial" charset="0"/>
                <a:cs typeface="Arial" charset="0"/>
              </a:rPr>
              <a:t>‹#›</a:t>
            </a:fld>
            <a:endParaRPr lang="en-GB" sz="1050" b="1" i="0" dirty="0">
              <a:solidFill>
                <a:schemeClr val="tx1"/>
              </a:solidFill>
              <a:latin typeface="+mn-lt"/>
              <a:ea typeface="Arial" charset="0"/>
              <a:cs typeface="Arial" charset="0"/>
            </a:endParaRPr>
          </a:p>
        </p:txBody>
      </p:sp>
      <p:cxnSp>
        <p:nvCxnSpPr>
          <p:cNvPr id="18" name="Straight Connector 17">
            <a:extLst>
              <a:ext uri="{FF2B5EF4-FFF2-40B4-BE49-F238E27FC236}">
                <a16:creationId xmlns:a16="http://schemas.microsoft.com/office/drawing/2014/main" id="{77FAAD11-808D-A64B-800E-C77A92CA28BD}"/>
              </a:ext>
            </a:extLst>
          </p:cNvPr>
          <p:cNvCxnSpPr>
            <a:cxnSpLocks/>
          </p:cNvCxnSpPr>
          <p:nvPr userDrawn="1"/>
        </p:nvCxnSpPr>
        <p:spPr>
          <a:xfrm flipH="1">
            <a:off x="407987" y="1089025"/>
            <a:ext cx="441646" cy="0"/>
          </a:xfrm>
          <a:prstGeom prst="line">
            <a:avLst/>
          </a:prstGeom>
          <a:ln w="50800">
            <a:solidFill>
              <a:srgbClr val="10848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Line Heading">
    <p:spTree>
      <p:nvGrpSpPr>
        <p:cNvPr id="1" name=""/>
        <p:cNvGrpSpPr/>
        <p:nvPr/>
      </p:nvGrpSpPr>
      <p:grpSpPr>
        <a:xfrm>
          <a:off x="0" y="0"/>
          <a:ext cx="0" cy="0"/>
          <a:chOff x="0" y="0"/>
          <a:chExt cx="0" cy="0"/>
        </a:xfrm>
      </p:grpSpPr>
      <p:sp>
        <p:nvSpPr>
          <p:cNvPr id="21" name="Text Placeholder 2"/>
          <p:cNvSpPr>
            <a:spLocks noGrp="1"/>
          </p:cNvSpPr>
          <p:nvPr>
            <p:ph type="body" sz="quarter" idx="15" hasCustomPrompt="1"/>
          </p:nvPr>
        </p:nvSpPr>
        <p:spPr>
          <a:xfrm>
            <a:off x="407989" y="333376"/>
            <a:ext cx="3959224" cy="503238"/>
          </a:xfrm>
        </p:spPr>
        <p:txBody>
          <a:bodyPr lIns="0" tIns="0" rIns="0" bIns="0" anchor="ctr">
            <a:noAutofit/>
          </a:bodyPr>
          <a:lstStyle>
            <a:lvl1pPr marL="0" indent="0">
              <a:lnSpc>
                <a:spcPct val="100000"/>
              </a:lnSpc>
              <a:buNone/>
              <a:defRPr sz="2000" b="1" baseline="0">
                <a:solidFill>
                  <a:srgbClr val="108480"/>
                </a:solidFill>
                <a:latin typeface="+mn-lt"/>
              </a:defRPr>
            </a:lvl1pPr>
            <a:lvl2pPr marL="457200" indent="0">
              <a:buNone/>
              <a:defRPr>
                <a:solidFill>
                  <a:srgbClr val="848383"/>
                </a:solidFill>
              </a:defRPr>
            </a:lvl2pPr>
            <a:lvl3pPr marL="914400" indent="0">
              <a:buNone/>
              <a:defRPr>
                <a:solidFill>
                  <a:srgbClr val="848383"/>
                </a:solidFill>
              </a:defRPr>
            </a:lvl3pPr>
            <a:lvl4pPr marL="1371600" indent="0">
              <a:buNone/>
              <a:defRPr>
                <a:solidFill>
                  <a:srgbClr val="848383"/>
                </a:solidFill>
              </a:defRPr>
            </a:lvl4pPr>
            <a:lvl5pPr marL="1828800" indent="0">
              <a:buNone/>
              <a:defRPr>
                <a:solidFill>
                  <a:srgbClr val="848383"/>
                </a:solidFill>
              </a:defRPr>
            </a:lvl5pPr>
          </a:lstStyle>
          <a:p>
            <a:pPr lvl="0"/>
            <a:r>
              <a:rPr lang="en-US" dirty="0"/>
              <a:t>HEADING GOES HERE, ADJUST FONT SIZE TO FIT THE SPACE</a:t>
            </a:r>
          </a:p>
        </p:txBody>
      </p:sp>
      <p:sp>
        <p:nvSpPr>
          <p:cNvPr id="24" name="Text Placeholder 5"/>
          <p:cNvSpPr>
            <a:spLocks noGrp="1"/>
          </p:cNvSpPr>
          <p:nvPr>
            <p:ph type="body" sz="quarter" idx="19" hasCustomPrompt="1"/>
          </p:nvPr>
        </p:nvSpPr>
        <p:spPr>
          <a:xfrm>
            <a:off x="4945064" y="333375"/>
            <a:ext cx="6838949" cy="503238"/>
          </a:xfrm>
        </p:spPr>
        <p:txBody>
          <a:bodyPr anchor="ctr">
            <a:normAutofit/>
          </a:bodyPr>
          <a:lstStyle>
            <a:lvl1pPr marL="0" indent="0">
              <a:buNone/>
              <a:defRPr sz="1600"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Brief introduction to slide goes here.</a:t>
            </a:r>
            <a:br>
              <a:rPr lang="en-US" dirty="0"/>
            </a:br>
            <a:r>
              <a:rPr lang="en-US" dirty="0"/>
              <a:t>Use two sentences in this space.</a:t>
            </a:r>
          </a:p>
        </p:txBody>
      </p:sp>
      <p:sp>
        <p:nvSpPr>
          <p:cNvPr id="9" name="Rectangle 8">
            <a:extLst>
              <a:ext uri="{FF2B5EF4-FFF2-40B4-BE49-F238E27FC236}">
                <a16:creationId xmlns:a16="http://schemas.microsoft.com/office/drawing/2014/main" id="{7184A98E-4336-744A-81DA-42B2FA54AF5D}"/>
              </a:ext>
            </a:extLst>
          </p:cNvPr>
          <p:cNvSpPr/>
          <p:nvPr userDrawn="1"/>
        </p:nvSpPr>
        <p:spPr>
          <a:xfrm>
            <a:off x="-3" y="0"/>
            <a:ext cx="119065" cy="6858000"/>
          </a:xfrm>
          <a:prstGeom prst="rect">
            <a:avLst/>
          </a:prstGeom>
          <a:solidFill>
            <a:srgbClr val="1084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mn-lt"/>
              <a:ea typeface="Arial" charset="0"/>
              <a:cs typeface="Arial"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87" y="6273487"/>
            <a:ext cx="1063503" cy="252393"/>
          </a:xfrm>
          <a:prstGeom prst="rect">
            <a:avLst/>
          </a:prstGeom>
        </p:spPr>
      </p:pic>
      <p:cxnSp>
        <p:nvCxnSpPr>
          <p:cNvPr id="15" name="Straight Connector 14">
            <a:extLst>
              <a:ext uri="{FF2B5EF4-FFF2-40B4-BE49-F238E27FC236}">
                <a16:creationId xmlns:a16="http://schemas.microsoft.com/office/drawing/2014/main" id="{1F78A1C2-1F94-0F48-9D0C-42497A1703E5}"/>
              </a:ext>
            </a:extLst>
          </p:cNvPr>
          <p:cNvCxnSpPr>
            <a:cxnSpLocks/>
          </p:cNvCxnSpPr>
          <p:nvPr userDrawn="1"/>
        </p:nvCxnSpPr>
        <p:spPr>
          <a:xfrm>
            <a:off x="1685480" y="6273490"/>
            <a:ext cx="0" cy="25113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tx1"/>
                </a:solidFill>
                <a:latin typeface="+mn-lt"/>
                <a:ea typeface="Arial" charset="0"/>
                <a:cs typeface="Arial" charset="0"/>
              </a:rPr>
              <a:t>‹#›</a:t>
            </a:fld>
            <a:endParaRPr lang="en-GB" sz="1050" b="1" i="0" dirty="0">
              <a:solidFill>
                <a:schemeClr val="tx1"/>
              </a:solidFill>
              <a:latin typeface="+mn-lt"/>
              <a:ea typeface="Arial" charset="0"/>
              <a:cs typeface="Arial" charset="0"/>
            </a:endParaRPr>
          </a:p>
        </p:txBody>
      </p:sp>
      <p:cxnSp>
        <p:nvCxnSpPr>
          <p:cNvPr id="18" name="Straight Connector 17">
            <a:extLst>
              <a:ext uri="{FF2B5EF4-FFF2-40B4-BE49-F238E27FC236}">
                <a16:creationId xmlns:a16="http://schemas.microsoft.com/office/drawing/2014/main" id="{77FAAD11-808D-A64B-800E-C77A92CA28BD}"/>
              </a:ext>
            </a:extLst>
          </p:cNvPr>
          <p:cNvCxnSpPr>
            <a:cxnSpLocks/>
          </p:cNvCxnSpPr>
          <p:nvPr userDrawn="1"/>
        </p:nvCxnSpPr>
        <p:spPr>
          <a:xfrm>
            <a:off x="4656138" y="333375"/>
            <a:ext cx="0" cy="503238"/>
          </a:xfrm>
          <a:prstGeom prst="line">
            <a:avLst/>
          </a:prstGeom>
          <a:ln w="50800">
            <a:solidFill>
              <a:srgbClr val="10848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rgbClr val="108480"/>
        </a:solidFill>
        <a:effectLst/>
      </p:bgPr>
    </p:bg>
    <p:spTree>
      <p:nvGrpSpPr>
        <p:cNvPr id="1" name=""/>
        <p:cNvGrpSpPr/>
        <p:nvPr/>
      </p:nvGrpSpPr>
      <p:grpSpPr>
        <a:xfrm>
          <a:off x="0" y="0"/>
          <a:ext cx="0" cy="0"/>
          <a:chOff x="0" y="0"/>
          <a:chExt cx="0" cy="0"/>
        </a:xfrm>
      </p:grpSpPr>
      <p:sp>
        <p:nvSpPr>
          <p:cNvPr id="6" name="Text Placeholder 4"/>
          <p:cNvSpPr>
            <a:spLocks noGrp="1"/>
          </p:cNvSpPr>
          <p:nvPr>
            <p:ph type="body" sz="quarter" idx="13" hasCustomPrompt="1"/>
          </p:nvPr>
        </p:nvSpPr>
        <p:spPr>
          <a:xfrm>
            <a:off x="407988" y="6021387"/>
            <a:ext cx="11376026" cy="503237"/>
          </a:xfrm>
        </p:spPr>
        <p:txBody>
          <a:bodyPr lIns="0" tIns="0" rIns="0" bIns="0" anchor="b">
            <a:noAutofit/>
          </a:bodyPr>
          <a:lstStyle>
            <a:lvl1pPr marL="0" indent="0">
              <a:buNone/>
              <a:defRPr sz="2000" b="1">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err="1"/>
              <a:t>westminster.ac.uk</a:t>
            </a:r>
            <a:endParaRPr lang="en-US" dirty="0"/>
          </a:p>
        </p:txBody>
      </p:sp>
      <p:sp>
        <p:nvSpPr>
          <p:cNvPr id="7" name="Text Placeholder 4"/>
          <p:cNvSpPr>
            <a:spLocks noGrp="1"/>
          </p:cNvSpPr>
          <p:nvPr>
            <p:ph type="body" sz="quarter" idx="12" hasCustomPrompt="1"/>
          </p:nvPr>
        </p:nvSpPr>
        <p:spPr>
          <a:xfrm>
            <a:off x="407987" y="2870200"/>
            <a:ext cx="11376026" cy="558800"/>
          </a:xfrm>
        </p:spPr>
        <p:txBody>
          <a:bodyPr lIns="0" tIns="0" rIns="0" bIns="0" anchor="b">
            <a:noAutofit/>
          </a:bodyPr>
          <a:lstStyle>
            <a:lvl1pPr marL="0" indent="0">
              <a:buNone/>
              <a:defRPr sz="3600" b="1">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CONTACT US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9140" y="4305975"/>
            <a:ext cx="2195512" cy="521045"/>
          </a:xfrm>
          <a:prstGeom prst="rect">
            <a:avLst/>
          </a:prstGeom>
        </p:spPr>
      </p:pic>
      <p:cxnSp>
        <p:nvCxnSpPr>
          <p:cNvPr id="9" name="Straight Connector 8">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2">
    <p:bg>
      <p:bgPr>
        <a:solidFill>
          <a:srgbClr val="108480"/>
        </a:solidFill>
        <a:effectLst/>
      </p:bgPr>
    </p:bg>
    <p:spTree>
      <p:nvGrpSpPr>
        <p:cNvPr id="1" name=""/>
        <p:cNvGrpSpPr/>
        <p:nvPr/>
      </p:nvGrpSpPr>
      <p:grpSpPr>
        <a:xfrm>
          <a:off x="0" y="0"/>
          <a:ext cx="0" cy="0"/>
          <a:chOff x="0" y="0"/>
          <a:chExt cx="0" cy="0"/>
        </a:xfrm>
      </p:grpSpPr>
      <p:sp>
        <p:nvSpPr>
          <p:cNvPr id="7" name="Text Placeholder 11"/>
          <p:cNvSpPr>
            <a:spLocks noGrp="1"/>
          </p:cNvSpPr>
          <p:nvPr>
            <p:ph type="body" sz="quarter" idx="15" hasCustomPrompt="1"/>
          </p:nvPr>
        </p:nvSpPr>
        <p:spPr>
          <a:xfrm>
            <a:off x="407988" y="4648432"/>
            <a:ext cx="11376027" cy="536468"/>
          </a:xfrm>
        </p:spPr>
        <p:txBody>
          <a:bodyPr lIns="0" tIns="0" rIns="0" bIns="0" anchor="t">
            <a:noAutofit/>
          </a:bodyPr>
          <a:lstStyle>
            <a:lvl1pPr marL="0" indent="0">
              <a:buNone/>
              <a:defRPr sz="2800" b="1" i="0" baseline="0">
                <a:solidFill>
                  <a:schemeClr val="bg1"/>
                </a:solidFill>
                <a:latin typeface="+mn-lt"/>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PRESENTATION TITLE</a:t>
            </a:r>
          </a:p>
        </p:txBody>
      </p:sp>
      <p:sp>
        <p:nvSpPr>
          <p:cNvPr id="9" name="Text Placeholder 4"/>
          <p:cNvSpPr>
            <a:spLocks noGrp="1"/>
          </p:cNvSpPr>
          <p:nvPr>
            <p:ph type="body" sz="quarter" idx="12" hasCustomPrompt="1"/>
          </p:nvPr>
        </p:nvSpPr>
        <p:spPr>
          <a:xfrm>
            <a:off x="407988" y="4292599"/>
            <a:ext cx="11376026" cy="355833"/>
          </a:xfrm>
        </p:spPr>
        <p:txBody>
          <a:bodyPr lIns="0" tIns="0" rIns="0" bIns="0" anchor="t">
            <a:noAutofit/>
          </a:bodyPr>
          <a:lstStyle>
            <a:lvl1pPr marL="0" indent="0">
              <a:buNone/>
              <a:defRPr sz="2000" b="1" baseline="0">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MONTH 2020</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7988" y="2353666"/>
            <a:ext cx="4531107" cy="1075334"/>
          </a:xfrm>
          <a:prstGeom prst="rect">
            <a:avLst/>
          </a:prstGeom>
        </p:spPr>
      </p:pic>
      <p:cxnSp>
        <p:nvCxnSpPr>
          <p:cNvPr id="15" name="Straight Connector 14">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10848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407988" y="4302521"/>
            <a:ext cx="11376026" cy="558800"/>
          </a:xfrm>
        </p:spPr>
        <p:txBody>
          <a:bodyPr lIns="0" tIns="0" rIns="0" bIns="0" anchor="t">
            <a:noAutofit/>
          </a:bodyPr>
          <a:lstStyle>
            <a:lvl1pPr marL="0" indent="0">
              <a:buNone/>
              <a:defRPr sz="2400" b="1">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THANK YOU</a:t>
            </a: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7988" y="2353666"/>
            <a:ext cx="4531107" cy="1075334"/>
          </a:xfrm>
          <a:prstGeom prst="rect">
            <a:avLst/>
          </a:prstGeom>
        </p:spPr>
      </p:pic>
      <p:sp>
        <p:nvSpPr>
          <p:cNvPr id="6" name="Text Placeholder 4"/>
          <p:cNvSpPr>
            <a:spLocks noGrp="1"/>
          </p:cNvSpPr>
          <p:nvPr>
            <p:ph type="body" sz="quarter" idx="13" hasCustomPrompt="1"/>
          </p:nvPr>
        </p:nvSpPr>
        <p:spPr>
          <a:xfrm>
            <a:off x="407988" y="6021387"/>
            <a:ext cx="11376026" cy="503237"/>
          </a:xfrm>
        </p:spPr>
        <p:txBody>
          <a:bodyPr lIns="0" tIns="0" rIns="0" bIns="0" anchor="b">
            <a:noAutofit/>
          </a:bodyPr>
          <a:lstStyle>
            <a:lvl1pPr marL="0" indent="0">
              <a:buNone/>
              <a:defRPr sz="2000" b="1">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err="1"/>
              <a:t>westminster.ac.uk</a:t>
            </a:r>
            <a:endParaRPr lang="en-US" dirty="0"/>
          </a:p>
        </p:txBody>
      </p:sp>
      <p:cxnSp>
        <p:nvCxnSpPr>
          <p:cNvPr id="8" name="Straight Connector 7">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rgbClr val="10848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407987" y="2870200"/>
            <a:ext cx="11376026" cy="558800"/>
          </a:xfrm>
        </p:spPr>
        <p:txBody>
          <a:bodyPr lIns="0" tIns="0" rIns="0" bIns="0" anchor="b">
            <a:noAutofit/>
          </a:bodyPr>
          <a:lstStyle>
            <a:lvl1pPr marL="0" indent="0">
              <a:buNone/>
              <a:defRPr sz="3600" b="1">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THANK YOU</a:t>
            </a:r>
          </a:p>
        </p:txBody>
      </p:sp>
      <p:sp>
        <p:nvSpPr>
          <p:cNvPr id="6" name="Text Placeholder 4"/>
          <p:cNvSpPr>
            <a:spLocks noGrp="1"/>
          </p:cNvSpPr>
          <p:nvPr>
            <p:ph type="body" sz="quarter" idx="13" hasCustomPrompt="1"/>
          </p:nvPr>
        </p:nvSpPr>
        <p:spPr>
          <a:xfrm>
            <a:off x="407988" y="6021387"/>
            <a:ext cx="11376026" cy="503237"/>
          </a:xfrm>
        </p:spPr>
        <p:txBody>
          <a:bodyPr lIns="0" tIns="0" rIns="0" bIns="0" anchor="b">
            <a:noAutofit/>
          </a:bodyPr>
          <a:lstStyle>
            <a:lvl1pPr marL="0" indent="0">
              <a:buNone/>
              <a:defRPr sz="2000" b="1">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err="1"/>
              <a:t>westminster.ac.uk</a:t>
            </a:r>
            <a:endParaRPr lang="en-US" dirty="0"/>
          </a:p>
        </p:txBody>
      </p:sp>
      <p:cxnSp>
        <p:nvCxnSpPr>
          <p:cNvPr id="9" name="Straight Connector 8">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9140" y="4305975"/>
            <a:ext cx="2195512" cy="521045"/>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act Us Social Media">
    <p:bg>
      <p:bgPr>
        <a:solidFill>
          <a:srgbClr val="10848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407987" y="584200"/>
            <a:ext cx="11376026" cy="935470"/>
          </a:xfrm>
        </p:spPr>
        <p:txBody>
          <a:bodyPr lIns="0" tIns="0" rIns="0" bIns="0">
            <a:normAutofit/>
          </a:bodyPr>
          <a:lstStyle>
            <a:lvl1pPr marL="0" indent="0">
              <a:buNone/>
              <a:defRPr sz="4000" b="1" i="0">
                <a:solidFill>
                  <a:schemeClr val="bg1"/>
                </a:solidFill>
                <a:latin typeface="+mn-lt"/>
                <a:ea typeface="Arial" charset="0"/>
                <a:cs typeface="Arial" charset="0"/>
              </a:defRPr>
            </a:lvl1pPr>
          </a:lstStyle>
          <a:p>
            <a:pPr lvl="0"/>
            <a:r>
              <a:rPr lang="en-US" dirty="0"/>
              <a:t>CONTACT US</a:t>
            </a:r>
          </a:p>
        </p:txBody>
      </p:sp>
      <p:sp>
        <p:nvSpPr>
          <p:cNvPr id="12" name="Text Placeholder 5"/>
          <p:cNvSpPr txBox="1">
            <a:spLocks/>
          </p:cNvSpPr>
          <p:nvPr userDrawn="1"/>
        </p:nvSpPr>
        <p:spPr>
          <a:xfrm>
            <a:off x="3192752" y="1306521"/>
            <a:ext cx="2404124" cy="303807"/>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tx1"/>
                </a:solidFill>
                <a:latin typeface="Karla" charset="0"/>
                <a:ea typeface="Karla" charset="0"/>
                <a:cs typeface="Karl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arla" charset="0"/>
                <a:ea typeface="Karla" charset="0"/>
                <a:cs typeface="Karl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arla" charset="0"/>
                <a:ea typeface="Karla" charset="0"/>
                <a:cs typeface="Karl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Karla" charset="0"/>
                <a:ea typeface="Karla" charset="0"/>
                <a:cs typeface="Karl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Karla" charset="0"/>
                <a:ea typeface="Karla" charset="0"/>
                <a:cs typeface="Karl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0" dirty="0" err="1">
                <a:solidFill>
                  <a:schemeClr val="bg1"/>
                </a:solidFill>
                <a:latin typeface="+mn-lt"/>
                <a:ea typeface="Arial" charset="0"/>
                <a:cs typeface="Arial" charset="0"/>
              </a:rPr>
              <a:t>uniwestminster</a:t>
            </a:r>
            <a:endParaRPr lang="en-US" b="1" i="0" dirty="0">
              <a:solidFill>
                <a:schemeClr val="bg1"/>
              </a:solidFill>
              <a:latin typeface="+mn-lt"/>
              <a:ea typeface="Arial" charset="0"/>
              <a:cs typeface="Arial" charset="0"/>
            </a:endParaRPr>
          </a:p>
        </p:txBody>
      </p:sp>
      <p:sp>
        <p:nvSpPr>
          <p:cNvPr id="13" name="Text Placeholder 5"/>
          <p:cNvSpPr txBox="1">
            <a:spLocks/>
          </p:cNvSpPr>
          <p:nvPr userDrawn="1"/>
        </p:nvSpPr>
        <p:spPr>
          <a:xfrm>
            <a:off x="443777" y="1306521"/>
            <a:ext cx="2404124" cy="303807"/>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tx1"/>
                </a:solidFill>
                <a:latin typeface="Karla" charset="0"/>
                <a:ea typeface="Karla" charset="0"/>
                <a:cs typeface="Karl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arla" charset="0"/>
                <a:ea typeface="Karla" charset="0"/>
                <a:cs typeface="Karl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arla" charset="0"/>
                <a:ea typeface="Karla" charset="0"/>
                <a:cs typeface="Karl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Karla" charset="0"/>
                <a:ea typeface="Karla" charset="0"/>
                <a:cs typeface="Karl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Karla" charset="0"/>
                <a:ea typeface="Karla" charset="0"/>
                <a:cs typeface="Karl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0" dirty="0">
                <a:solidFill>
                  <a:schemeClr val="bg1"/>
                </a:solidFill>
                <a:latin typeface="+mn-lt"/>
                <a:ea typeface="Arial" charset="0"/>
                <a:cs typeface="Arial" charset="0"/>
              </a:rPr>
              <a:t>uniofwestminster</a:t>
            </a:r>
          </a:p>
        </p:txBody>
      </p:sp>
      <p:pic>
        <p:nvPicPr>
          <p:cNvPr id="2" name="Picture 1"/>
          <p:cNvPicPr>
            <a:picLocks noChangeAspect="1"/>
          </p:cNvPicPr>
          <p:nvPr userDrawn="1"/>
        </p:nvPicPr>
        <p:blipFill>
          <a:blip r:embed="rId2"/>
          <a:stretch>
            <a:fillRect/>
          </a:stretch>
        </p:blipFill>
        <p:spPr>
          <a:xfrm>
            <a:off x="3192752" y="1715834"/>
            <a:ext cx="383482" cy="313758"/>
          </a:xfrm>
          <a:prstGeom prst="rect">
            <a:avLst/>
          </a:prstGeom>
        </p:spPr>
      </p:pic>
      <p:pic>
        <p:nvPicPr>
          <p:cNvPr id="4" name="Picture 3"/>
          <p:cNvPicPr>
            <a:picLocks noChangeAspect="1"/>
          </p:cNvPicPr>
          <p:nvPr userDrawn="1"/>
        </p:nvPicPr>
        <p:blipFill>
          <a:blip r:embed="rId3"/>
          <a:stretch>
            <a:fillRect/>
          </a:stretch>
        </p:blipFill>
        <p:spPr>
          <a:xfrm>
            <a:off x="3759903" y="1712348"/>
            <a:ext cx="320731" cy="320731"/>
          </a:xfrm>
          <a:prstGeom prst="rect">
            <a:avLst/>
          </a:prstGeom>
        </p:spPr>
      </p:pic>
      <p:pic>
        <p:nvPicPr>
          <p:cNvPr id="7" name="Picture 6"/>
          <p:cNvPicPr>
            <a:picLocks noChangeAspect="1"/>
          </p:cNvPicPr>
          <p:nvPr userDrawn="1"/>
        </p:nvPicPr>
        <p:blipFill>
          <a:blip r:embed="rId4"/>
          <a:stretch>
            <a:fillRect/>
          </a:stretch>
        </p:blipFill>
        <p:spPr>
          <a:xfrm>
            <a:off x="407988" y="1708862"/>
            <a:ext cx="327703" cy="327703"/>
          </a:xfrm>
          <a:prstGeom prst="rect">
            <a:avLst/>
          </a:prstGeom>
        </p:spPr>
      </p:pic>
      <p:pic>
        <p:nvPicPr>
          <p:cNvPr id="15" name="Picture 14"/>
          <p:cNvPicPr>
            <a:picLocks noChangeAspect="1"/>
          </p:cNvPicPr>
          <p:nvPr userDrawn="1"/>
        </p:nvPicPr>
        <p:blipFill>
          <a:blip r:embed="rId5"/>
          <a:stretch>
            <a:fillRect/>
          </a:stretch>
        </p:blipFill>
        <p:spPr>
          <a:xfrm>
            <a:off x="919924" y="1708862"/>
            <a:ext cx="460179" cy="327703"/>
          </a:xfrm>
          <a:prstGeom prst="rect">
            <a:avLst/>
          </a:prstGeom>
        </p:spPr>
      </p:pic>
      <p:sp>
        <p:nvSpPr>
          <p:cNvPr id="16" name="Text Placeholder 4"/>
          <p:cNvSpPr>
            <a:spLocks noGrp="1"/>
          </p:cNvSpPr>
          <p:nvPr>
            <p:ph type="body" sz="quarter" idx="13" hasCustomPrompt="1"/>
          </p:nvPr>
        </p:nvSpPr>
        <p:spPr>
          <a:xfrm>
            <a:off x="407988" y="6021387"/>
            <a:ext cx="11376026" cy="503237"/>
          </a:xfrm>
        </p:spPr>
        <p:txBody>
          <a:bodyPr lIns="0" tIns="0" rIns="0" bIns="0" anchor="b">
            <a:noAutofit/>
          </a:bodyPr>
          <a:lstStyle>
            <a:lvl1pPr marL="0" indent="0">
              <a:buNone/>
              <a:defRPr sz="2000" b="1">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err="1"/>
              <a:t>westminster.ac.uk</a:t>
            </a:r>
            <a:endParaRPr lang="en-US" dirty="0"/>
          </a:p>
        </p:txBody>
      </p:sp>
      <p:pic>
        <p:nvPicPr>
          <p:cNvPr id="18" name="Picture 1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19140" y="4305975"/>
            <a:ext cx="2195512" cy="521045"/>
          </a:xfrm>
          <a:prstGeom prst="rect">
            <a:avLst/>
          </a:prstGeom>
        </p:spPr>
      </p:pic>
      <p:cxnSp>
        <p:nvCxnSpPr>
          <p:cNvPr id="19" name="Straight Connector 18">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3">
    <p:bg>
      <p:bgPr>
        <a:solidFill>
          <a:srgbClr val="108480"/>
        </a:solidFill>
        <a:effectLst/>
      </p:bgPr>
    </p:bg>
    <p:spTree>
      <p:nvGrpSpPr>
        <p:cNvPr id="1" name=""/>
        <p:cNvGrpSpPr/>
        <p:nvPr/>
      </p:nvGrpSpPr>
      <p:grpSpPr>
        <a:xfrm>
          <a:off x="0" y="0"/>
          <a:ext cx="0" cy="0"/>
          <a:chOff x="0" y="0"/>
          <a:chExt cx="0" cy="0"/>
        </a:xfrm>
      </p:grpSpPr>
      <p:sp>
        <p:nvSpPr>
          <p:cNvPr id="7" name="Text Placeholder 11"/>
          <p:cNvSpPr>
            <a:spLocks noGrp="1"/>
          </p:cNvSpPr>
          <p:nvPr>
            <p:ph type="body" sz="quarter" idx="15" hasCustomPrompt="1"/>
          </p:nvPr>
        </p:nvSpPr>
        <p:spPr>
          <a:xfrm>
            <a:off x="407987" y="2881418"/>
            <a:ext cx="11376027" cy="547581"/>
          </a:xfrm>
        </p:spPr>
        <p:txBody>
          <a:bodyPr lIns="0" tIns="0" rIns="0" bIns="0" anchor="b">
            <a:noAutofit/>
          </a:bodyPr>
          <a:lstStyle>
            <a:lvl1pPr marL="0" indent="0">
              <a:buNone/>
              <a:defRPr sz="3600" b="1" i="0" baseline="0">
                <a:solidFill>
                  <a:schemeClr val="bg1"/>
                </a:solidFill>
                <a:latin typeface="+mn-lt"/>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PRESENTATION TITLE</a:t>
            </a:r>
          </a:p>
        </p:txBody>
      </p:sp>
      <p:sp>
        <p:nvSpPr>
          <p:cNvPr id="9" name="Text Placeholder 4"/>
          <p:cNvSpPr>
            <a:spLocks noGrp="1"/>
          </p:cNvSpPr>
          <p:nvPr>
            <p:ph type="body" sz="quarter" idx="12" hasCustomPrompt="1"/>
          </p:nvPr>
        </p:nvSpPr>
        <p:spPr>
          <a:xfrm>
            <a:off x="407987" y="2417588"/>
            <a:ext cx="11376026" cy="463830"/>
          </a:xfrm>
        </p:spPr>
        <p:txBody>
          <a:bodyPr lIns="0" tIns="0" rIns="0" bIns="0" anchor="b">
            <a:noAutofit/>
          </a:bodyPr>
          <a:lstStyle>
            <a:lvl1pPr marL="0" indent="0">
              <a:buNone/>
              <a:defRPr sz="2000" b="1" baseline="0">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MONTH 2020</a:t>
            </a:r>
          </a:p>
        </p:txBody>
      </p:sp>
      <p:cxnSp>
        <p:nvCxnSpPr>
          <p:cNvPr id="11" name="Straight Connector 10">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9140" y="4305975"/>
            <a:ext cx="2195512" cy="52104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4">
    <p:bg>
      <p:bgPr>
        <a:solidFill>
          <a:srgbClr val="108480"/>
        </a:solidFill>
        <a:effectLst/>
      </p:bgPr>
    </p:bg>
    <p:spTree>
      <p:nvGrpSpPr>
        <p:cNvPr id="1" name=""/>
        <p:cNvGrpSpPr/>
        <p:nvPr/>
      </p:nvGrpSpPr>
      <p:grpSpPr>
        <a:xfrm>
          <a:off x="0" y="0"/>
          <a:ext cx="0" cy="0"/>
          <a:chOff x="0" y="0"/>
          <a:chExt cx="0" cy="0"/>
        </a:xfrm>
      </p:grpSpPr>
      <p:sp>
        <p:nvSpPr>
          <p:cNvPr id="7" name="Text Placeholder 11"/>
          <p:cNvSpPr>
            <a:spLocks noGrp="1"/>
          </p:cNvSpPr>
          <p:nvPr>
            <p:ph type="body" sz="quarter" idx="15" hasCustomPrompt="1"/>
          </p:nvPr>
        </p:nvSpPr>
        <p:spPr>
          <a:xfrm>
            <a:off x="407988" y="1726644"/>
            <a:ext cx="3959225" cy="1702356"/>
          </a:xfrm>
        </p:spPr>
        <p:txBody>
          <a:bodyPr lIns="0" tIns="0" rIns="0" bIns="0" anchor="b">
            <a:noAutofit/>
          </a:bodyPr>
          <a:lstStyle>
            <a:lvl1pPr marL="0" indent="0">
              <a:buNone/>
              <a:defRPr sz="3600" b="1" i="0" baseline="0">
                <a:solidFill>
                  <a:schemeClr val="bg1"/>
                </a:solidFill>
                <a:latin typeface="+mn-lt"/>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PRESENTATION TITLE GOES HERE</a:t>
            </a:r>
          </a:p>
        </p:txBody>
      </p:sp>
      <p:sp>
        <p:nvSpPr>
          <p:cNvPr id="9" name="Text Placeholder 4"/>
          <p:cNvSpPr>
            <a:spLocks noGrp="1"/>
          </p:cNvSpPr>
          <p:nvPr>
            <p:ph type="body" sz="quarter" idx="12" hasCustomPrompt="1"/>
          </p:nvPr>
        </p:nvSpPr>
        <p:spPr>
          <a:xfrm>
            <a:off x="407987" y="333376"/>
            <a:ext cx="3959226" cy="1393268"/>
          </a:xfrm>
        </p:spPr>
        <p:txBody>
          <a:bodyPr lIns="0" tIns="0" rIns="0" bIns="0" anchor="b">
            <a:noAutofit/>
          </a:bodyPr>
          <a:lstStyle>
            <a:lvl1pPr marL="0" indent="0">
              <a:buNone/>
              <a:defRPr sz="2000" b="1" baseline="0">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MONTH 2020</a:t>
            </a:r>
          </a:p>
        </p:txBody>
      </p:sp>
      <p:pic>
        <p:nvPicPr>
          <p:cNvPr id="3" name="Picture 2"/>
          <p:cNvPicPr>
            <a:picLocks noChangeAspect="1"/>
          </p:cNvPicPr>
          <p:nvPr userDrawn="1"/>
        </p:nvPicPr>
        <p:blipFill rotWithShape="1">
          <a:blip r:embed="rId2"/>
          <a:srcRect r="1389" b="18059"/>
          <a:stretch/>
        </p:blipFill>
        <p:spPr>
          <a:xfrm>
            <a:off x="4367213" y="1654930"/>
            <a:ext cx="7824786" cy="5203070"/>
          </a:xfrm>
          <a:prstGeom prst="rect">
            <a:avLst/>
          </a:prstGeom>
        </p:spPr>
      </p:pic>
      <p:cxnSp>
        <p:nvCxnSpPr>
          <p:cNvPr id="11" name="Straight Connector 10">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9140" y="4305975"/>
            <a:ext cx="2195512" cy="52104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tement / Quote">
    <p:bg>
      <p:bgPr>
        <a:solidFill>
          <a:srgbClr val="108480"/>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1" cy="6858000"/>
          </a:xfrm>
        </p:spPr>
        <p:txBody>
          <a:bodyPr/>
          <a:lstStyle/>
          <a:p>
            <a:r>
              <a:rPr lang="en-US"/>
              <a:t>Click icon to add picture</a:t>
            </a:r>
          </a:p>
        </p:txBody>
      </p:sp>
      <p:sp>
        <p:nvSpPr>
          <p:cNvPr id="15" name="Text Placeholder 14"/>
          <p:cNvSpPr>
            <a:spLocks noGrp="1"/>
          </p:cNvSpPr>
          <p:nvPr>
            <p:ph type="body" sz="quarter" idx="11" hasCustomPrompt="1"/>
          </p:nvPr>
        </p:nvSpPr>
        <p:spPr>
          <a:xfrm>
            <a:off x="2271712" y="584201"/>
            <a:ext cx="7648575" cy="5689598"/>
          </a:xfrm>
        </p:spPr>
        <p:txBody>
          <a:bodyPr lIns="0" tIns="0" rIns="0" bIns="0" anchor="ctr">
            <a:normAutofit/>
          </a:bodyPr>
          <a:lstStyle>
            <a:lvl1pPr marL="0" indent="0" algn="ctr">
              <a:buNone/>
              <a:defRPr sz="4400" b="1" i="0" baseline="0">
                <a:solidFill>
                  <a:schemeClr val="bg1"/>
                </a:solidFill>
                <a:latin typeface="+mn-lt"/>
                <a:ea typeface="Arial" charset="0"/>
                <a:cs typeface="Arial" charset="0"/>
              </a:defRPr>
            </a:lvl1pPr>
          </a:lstStyle>
          <a:p>
            <a:pPr lvl="0"/>
            <a:r>
              <a:rPr lang="en-US" dirty="0"/>
              <a:t>“ADD A QUOTE HERE FOR IMPACT.”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eal)">
    <p:bg>
      <p:bgPr>
        <a:solidFill>
          <a:srgbClr val="108480"/>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1F78A1C2-1F94-0F48-9D0C-42497A1703E5}"/>
              </a:ext>
            </a:extLst>
          </p:cNvPr>
          <p:cNvCxnSpPr>
            <a:cxnSpLocks/>
          </p:cNvCxnSpPr>
          <p:nvPr userDrawn="1"/>
        </p:nvCxnSpPr>
        <p:spPr>
          <a:xfrm>
            <a:off x="1685480" y="6273490"/>
            <a:ext cx="0" cy="2511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bg1"/>
                </a:solidFill>
                <a:latin typeface="Arial" charset="0"/>
                <a:ea typeface="Arial" charset="0"/>
                <a:cs typeface="Arial" charset="0"/>
              </a:rPr>
              <a:t>‹#›</a:t>
            </a:fld>
            <a:endParaRPr lang="en-GB" sz="1050" b="1" i="0" dirty="0">
              <a:solidFill>
                <a:schemeClr val="bg1"/>
              </a:solidFill>
              <a:latin typeface="Arial" charset="0"/>
              <a:ea typeface="Arial" charset="0"/>
              <a:cs typeface="Arial" charset="0"/>
            </a:endParaRPr>
          </a:p>
        </p:txBody>
      </p:sp>
      <p:sp>
        <p:nvSpPr>
          <p:cNvPr id="16" name="Text Placeholder 15"/>
          <p:cNvSpPr>
            <a:spLocks noGrp="1"/>
          </p:cNvSpPr>
          <p:nvPr>
            <p:ph type="body" sz="quarter" idx="10" hasCustomPrompt="1"/>
          </p:nvPr>
        </p:nvSpPr>
        <p:spPr>
          <a:xfrm>
            <a:off x="407987" y="333375"/>
            <a:ext cx="11376026" cy="3095625"/>
          </a:xfrm>
        </p:spPr>
        <p:txBody>
          <a:bodyPr lIns="0" tIns="0" rIns="0" bIns="0" anchor="b">
            <a:normAutofit/>
          </a:bodyPr>
          <a:lstStyle>
            <a:lvl1pPr marL="0" indent="0">
              <a:buNone/>
              <a:defRPr sz="4000" b="1"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SLIDE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7988" y="6273491"/>
            <a:ext cx="1063505" cy="252394"/>
          </a:xfrm>
          <a:prstGeom prst="rect">
            <a:avLst/>
          </a:prstGeom>
        </p:spPr>
      </p:pic>
      <p:cxnSp>
        <p:nvCxnSpPr>
          <p:cNvPr id="9" name="Straight Connector 8">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6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White">
    <p:bg>
      <p:bgPr>
        <a:solidFill>
          <a:schemeClr val="bg1"/>
        </a:solidFill>
        <a:effectLst/>
      </p:bgPr>
    </p:bg>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407987" y="333375"/>
            <a:ext cx="11376026" cy="3095625"/>
          </a:xfrm>
        </p:spPr>
        <p:txBody>
          <a:bodyPr lIns="0" tIns="0" rIns="0" bIns="0" anchor="b">
            <a:normAutofit/>
          </a:bodyPr>
          <a:lstStyle>
            <a:lvl1pPr marL="0" indent="0">
              <a:buNone/>
              <a:defRPr sz="4000" b="1" baseline="0">
                <a:solidFill>
                  <a:srgbClr val="10848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SLIDE</a:t>
            </a:r>
          </a:p>
        </p:txBody>
      </p:sp>
      <p:cxnSp>
        <p:nvCxnSpPr>
          <p:cNvPr id="9" name="Straight Connector 8">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rgbClr val="108480"/>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87" y="6273487"/>
            <a:ext cx="1063503" cy="252393"/>
          </a:xfrm>
          <a:prstGeom prst="rect">
            <a:avLst/>
          </a:prstGeom>
        </p:spPr>
      </p:pic>
      <p:cxnSp>
        <p:nvCxnSpPr>
          <p:cNvPr id="10" name="Straight Connector 9">
            <a:extLst>
              <a:ext uri="{FF2B5EF4-FFF2-40B4-BE49-F238E27FC236}">
                <a16:creationId xmlns:a16="http://schemas.microsoft.com/office/drawing/2014/main" id="{1F78A1C2-1F94-0F48-9D0C-42497A1703E5}"/>
              </a:ext>
            </a:extLst>
          </p:cNvPr>
          <p:cNvCxnSpPr>
            <a:cxnSpLocks/>
          </p:cNvCxnSpPr>
          <p:nvPr userDrawn="1"/>
        </p:nvCxnSpPr>
        <p:spPr>
          <a:xfrm>
            <a:off x="1685480" y="6273490"/>
            <a:ext cx="0" cy="25113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tx1"/>
                </a:solidFill>
                <a:latin typeface="+mn-lt"/>
                <a:ea typeface="Arial" charset="0"/>
                <a:cs typeface="Arial" charset="0"/>
              </a:rPr>
              <a:t>‹#›</a:t>
            </a:fld>
            <a:endParaRPr lang="en-GB" sz="1050" b="1" i="0" dirty="0">
              <a:solidFill>
                <a:schemeClr val="tx1"/>
              </a:solidFill>
              <a:latin typeface="+mn-lt"/>
              <a:ea typeface="Arial" charset="0"/>
              <a:cs typeface="Arial"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eal) with Photo">
    <p:bg>
      <p:bgPr>
        <a:solidFill>
          <a:srgbClr val="108480"/>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1F78A1C2-1F94-0F48-9D0C-42497A1703E5}"/>
              </a:ext>
            </a:extLst>
          </p:cNvPr>
          <p:cNvCxnSpPr>
            <a:cxnSpLocks/>
          </p:cNvCxnSpPr>
          <p:nvPr userDrawn="1"/>
        </p:nvCxnSpPr>
        <p:spPr>
          <a:xfrm>
            <a:off x="1685480" y="6273490"/>
            <a:ext cx="0" cy="2511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50FE800-1018-4B49-AE29-BC84A6FBE287}"/>
              </a:ext>
            </a:extLst>
          </p:cNvPr>
          <p:cNvSpPr txBox="1"/>
          <p:nvPr userDrawn="1"/>
        </p:nvSpPr>
        <p:spPr>
          <a:xfrm>
            <a:off x="1830590" y="6251265"/>
            <a:ext cx="261941" cy="251135"/>
          </a:xfrm>
          <a:prstGeom prst="rect">
            <a:avLst/>
          </a:prstGeom>
          <a:noFill/>
        </p:spPr>
        <p:txBody>
          <a:bodyPr wrap="none" lIns="0" tIns="0" rIns="0" bIns="0" rtlCol="0" anchor="t">
            <a:noAutofit/>
          </a:bodyPr>
          <a:lstStyle/>
          <a:p>
            <a:pPr>
              <a:lnSpc>
                <a:spcPts val="2000"/>
              </a:lnSpc>
            </a:pPr>
            <a:fld id="{D3E0E3D2-2085-4847-9AF8-1FEE0278F65D}" type="slidenum">
              <a:rPr lang="en-GB" sz="1050" b="1" i="0" smtClean="0">
                <a:solidFill>
                  <a:schemeClr val="bg1"/>
                </a:solidFill>
                <a:latin typeface="Arial" charset="0"/>
                <a:ea typeface="Arial" charset="0"/>
                <a:cs typeface="Arial" charset="0"/>
              </a:rPr>
              <a:t>‹#›</a:t>
            </a:fld>
            <a:endParaRPr lang="en-GB" sz="1050" b="1" i="0" dirty="0">
              <a:solidFill>
                <a:schemeClr val="bg1"/>
              </a:solidFill>
              <a:latin typeface="Arial" charset="0"/>
              <a:ea typeface="Arial" charset="0"/>
              <a:cs typeface="Arial" charset="0"/>
            </a:endParaRPr>
          </a:p>
        </p:txBody>
      </p:sp>
      <p:sp>
        <p:nvSpPr>
          <p:cNvPr id="16" name="Text Placeholder 15"/>
          <p:cNvSpPr>
            <a:spLocks noGrp="1"/>
          </p:cNvSpPr>
          <p:nvPr>
            <p:ph type="body" sz="quarter" idx="10" hasCustomPrompt="1"/>
          </p:nvPr>
        </p:nvSpPr>
        <p:spPr>
          <a:xfrm>
            <a:off x="407988" y="333375"/>
            <a:ext cx="3959226" cy="3095625"/>
          </a:xfrm>
        </p:spPr>
        <p:txBody>
          <a:bodyPr lIns="0" tIns="0" rIns="0" bIns="0" anchor="b">
            <a:normAutofit/>
          </a:bodyPr>
          <a:lstStyle>
            <a:lvl1pPr marL="0" indent="0">
              <a:buNone/>
              <a:defRPr sz="4000" b="1"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SLIDE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7988" y="6273491"/>
            <a:ext cx="1063505" cy="252394"/>
          </a:xfrm>
          <a:prstGeom prst="rect">
            <a:avLst/>
          </a:prstGeom>
        </p:spPr>
      </p:pic>
      <p:sp>
        <p:nvSpPr>
          <p:cNvPr id="8" name="Picture Placeholder 9"/>
          <p:cNvSpPr>
            <a:spLocks noGrp="1"/>
          </p:cNvSpPr>
          <p:nvPr>
            <p:ph type="pic" sz="quarter" idx="11"/>
          </p:nvPr>
        </p:nvSpPr>
        <p:spPr>
          <a:xfrm>
            <a:off x="4943475" y="0"/>
            <a:ext cx="7248525" cy="6857999"/>
          </a:xfrm>
        </p:spPr>
        <p:txBody>
          <a:bodyPr/>
          <a:lstStyle>
            <a:lvl1pPr>
              <a:defRPr>
                <a:latin typeface="+mn-lt"/>
              </a:defRPr>
            </a:lvl1pPr>
          </a:lstStyle>
          <a:p>
            <a:r>
              <a:rPr lang="en-US"/>
              <a:t>Click icon to add picture</a:t>
            </a:r>
          </a:p>
        </p:txBody>
      </p:sp>
      <p:cxnSp>
        <p:nvCxnSpPr>
          <p:cNvPr id="10" name="Straight Connector 9">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156A34-81CE-4546-B905-274F9EF09D15}"/>
              </a:ext>
            </a:extLst>
          </p:cNvPr>
          <p:cNvSpPr>
            <a:spLocks noGrp="1"/>
          </p:cNvSpPr>
          <p:nvPr>
            <p:ph type="body" idx="1"/>
          </p:nvPr>
        </p:nvSpPr>
        <p:spPr>
          <a:xfrm>
            <a:off x="407989" y="1991215"/>
            <a:ext cx="11376024" cy="45334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itle Placeholder 3"/>
          <p:cNvSpPr>
            <a:spLocks noGrp="1"/>
          </p:cNvSpPr>
          <p:nvPr>
            <p:ph type="title"/>
          </p:nvPr>
        </p:nvSpPr>
        <p:spPr>
          <a:xfrm>
            <a:off x="407988" y="333375"/>
            <a:ext cx="11376024" cy="1366838"/>
          </a:xfrm>
          <a:prstGeom prst="rect">
            <a:avLst/>
          </a:prstGeom>
        </p:spPr>
        <p:txBody>
          <a:bodyPr vert="horz" lIns="0" tIns="0" rIns="0" bIns="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686043097"/>
      </p:ext>
    </p:extLst>
  </p:cSld>
  <p:clrMap bg1="lt1" tx1="dk1" bg2="lt2" tx2="dk2" accent1="accent1" accent2="accent2" accent3="accent3" accent4="accent4" accent5="accent5" accent6="accent6" hlink="hlink" folHlink="folHlink"/>
  <p:sldLayoutIdLst>
    <p:sldLayoutId id="2147483652" r:id="rId1"/>
    <p:sldLayoutId id="2147483664" r:id="rId2"/>
    <p:sldLayoutId id="2147483681" r:id="rId3"/>
    <p:sldLayoutId id="2147483682" r:id="rId4"/>
    <p:sldLayoutId id="2147483683" r:id="rId5"/>
    <p:sldLayoutId id="2147483654" r:id="rId6"/>
    <p:sldLayoutId id="2147483665" r:id="rId7"/>
    <p:sldLayoutId id="2147483686" r:id="rId8"/>
    <p:sldLayoutId id="2147483679" r:id="rId9"/>
    <p:sldLayoutId id="2147483680" r:id="rId10"/>
    <p:sldLayoutId id="2147483657" r:id="rId11"/>
    <p:sldLayoutId id="2147483658" r:id="rId12"/>
    <p:sldLayoutId id="2147483667" r:id="rId13"/>
    <p:sldLayoutId id="2147483659" r:id="rId14"/>
    <p:sldLayoutId id="2147483660" r:id="rId15"/>
    <p:sldLayoutId id="2147483669" r:id="rId16"/>
    <p:sldLayoutId id="2147483687" r:id="rId17"/>
    <p:sldLayoutId id="2147483661" r:id="rId18"/>
    <p:sldLayoutId id="2147483662" r:id="rId19"/>
    <p:sldLayoutId id="2147483656" r:id="rId20"/>
    <p:sldLayoutId id="2147483677" r:id="rId21"/>
    <p:sldLayoutId id="2147483676" r:id="rId22"/>
    <p:sldLayoutId id="2147483666" r:id="rId23"/>
    <p:sldLayoutId id="2147483678" r:id="rId24"/>
    <p:sldLayoutId id="2147483675" r:id="rId25"/>
    <p:sldLayoutId id="2147483674" r:id="rId26"/>
    <p:sldLayoutId id="2147483684" r:id="rId27"/>
    <p:sldLayoutId id="2147483685" r:id="rId28"/>
    <p:sldLayoutId id="2147483663" r:id="rId29"/>
    <p:sldLayoutId id="2147483673" r:id="rId30"/>
    <p:sldLayoutId id="2147483672" r:id="rId31"/>
    <p:sldLayoutId id="2147483671" r:id="rId32"/>
  </p:sldLayoutIdLst>
  <p:txStyles>
    <p:titleStyle>
      <a:lvl1pPr algn="l" defTabSz="914400" rtl="0" eaLnBrk="1" latinLnBrk="0" hangingPunct="1">
        <a:lnSpc>
          <a:spcPct val="90000"/>
        </a:lnSpc>
        <a:spcBef>
          <a:spcPct val="0"/>
        </a:spcBef>
        <a:buNone/>
        <a:defRPr sz="3600" b="0" i="0" kern="1200">
          <a:solidFill>
            <a:schemeClr val="tx1"/>
          </a:solidFill>
          <a:latin typeface="+mn-lt"/>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1"/>
          </a:solidFill>
          <a:latin typeface="+mn-lt"/>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userDrawn="1">
          <p15:clr>
            <a:srgbClr val="F26B43"/>
          </p15:clr>
        </p15:guide>
        <p15:guide id="2" pos="7423" userDrawn="1">
          <p15:clr>
            <a:srgbClr val="F26B43"/>
          </p15:clr>
        </p15:guide>
        <p15:guide id="3" pos="3840" userDrawn="1">
          <p15:clr>
            <a:srgbClr val="F26B43"/>
          </p15:clr>
        </p15:guide>
        <p15:guide id="4" orient="horz" pos="2160" userDrawn="1">
          <p15:clr>
            <a:srgbClr val="F26B43"/>
          </p15:clr>
        </p15:guide>
        <p15:guide id="5" orient="horz" pos="210" userDrawn="1">
          <p15:clr>
            <a:srgbClr val="F26B43"/>
          </p15:clr>
        </p15:guide>
        <p15:guide id="6" orient="horz" pos="4110" userDrawn="1">
          <p15:clr>
            <a:srgbClr val="F26B43"/>
          </p15:clr>
        </p15:guide>
        <p15:guide id="7" pos="75" userDrawn="1">
          <p15:clr>
            <a:srgbClr val="F26B43"/>
          </p15:clr>
        </p15:guide>
        <p15:guide id="8" orient="horz" pos="3952" userDrawn="1">
          <p15:clr>
            <a:srgbClr val="F26B43"/>
          </p15:clr>
        </p15:guide>
        <p15:guide id="9" pos="7605" userDrawn="1">
          <p15:clr>
            <a:srgbClr val="F26B43"/>
          </p15:clr>
        </p15:guide>
        <p15:guide id="10" orient="horz" pos="368" userDrawn="1">
          <p15:clr>
            <a:srgbClr val="F26B43"/>
          </p15:clr>
        </p15:guide>
        <p15:guide id="11" pos="3659" userDrawn="1">
          <p15:clr>
            <a:srgbClr val="F26B43"/>
          </p15:clr>
        </p15:guide>
        <p15:guide id="12" pos="4021" userDrawn="1">
          <p15:clr>
            <a:srgbClr val="F26B43"/>
          </p15:clr>
        </p15:guide>
        <p15:guide id="13" pos="4203" userDrawn="1">
          <p15:clr>
            <a:srgbClr val="F26B43"/>
          </p15:clr>
        </p15:guide>
        <p15:guide id="14" pos="4384" userDrawn="1">
          <p15:clr>
            <a:srgbClr val="F26B43"/>
          </p15:clr>
        </p15:guide>
        <p15:guide id="15" pos="5110" userDrawn="1">
          <p15:clr>
            <a:srgbClr val="F26B43"/>
          </p15:clr>
        </p15:guide>
        <p15:guide id="16" orient="horz" pos="3793" userDrawn="1">
          <p15:clr>
            <a:srgbClr val="F26B43"/>
          </p15:clr>
        </p15:guide>
        <p15:guide id="17" orient="horz" pos="1071" userDrawn="1">
          <p15:clr>
            <a:srgbClr val="F26B43"/>
          </p15:clr>
        </p15:guide>
        <p15:guide id="18" orient="horz" pos="527" userDrawn="1">
          <p15:clr>
            <a:srgbClr val="F26B43"/>
          </p15:clr>
        </p15:guide>
        <p15:guide id="19" orient="horz" pos="867" userDrawn="1">
          <p15:clr>
            <a:srgbClr val="F26B43"/>
          </p15:clr>
        </p15:guide>
        <p15:guide id="20" orient="horz" pos="1253" userDrawn="1">
          <p15:clr>
            <a:srgbClr val="F26B43"/>
          </p15:clr>
        </p15:guide>
        <p15:guide id="21" orient="horz" pos="686" userDrawn="1">
          <p15:clr>
            <a:srgbClr val="F26B43"/>
          </p15:clr>
        </p15:guide>
        <p15:guide id="22" pos="2933" userDrawn="1">
          <p15:clr>
            <a:srgbClr val="F26B43"/>
          </p15:clr>
        </p15:guide>
        <p15:guide id="23" pos="2751" userDrawn="1">
          <p15:clr>
            <a:srgbClr val="F26B43"/>
          </p15:clr>
        </p15:guide>
        <p15:guide id="24" pos="3114" userDrawn="1">
          <p15:clr>
            <a:srgbClr val="F26B43"/>
          </p15:clr>
        </p15:guide>
        <p15:guide id="25" orient="horz" pos="2523" userDrawn="1">
          <p15:clr>
            <a:srgbClr val="F26B43"/>
          </p15:clr>
        </p15:guide>
        <p15:guide id="26" orient="horz" pos="270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numpy.org/"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2800" dirty="0"/>
              <a:t>Computational Methods for Finance</a:t>
            </a:r>
            <a:br>
              <a:rPr lang="en-US" sz="2800" dirty="0"/>
            </a:br>
            <a:endParaRPr lang="en-US" sz="2800" dirty="0"/>
          </a:p>
          <a:p>
            <a:r>
              <a:rPr lang="en-US" sz="2800" dirty="0"/>
              <a:t>Python - Basics II</a:t>
            </a:r>
          </a:p>
        </p:txBody>
      </p:sp>
      <p:sp>
        <p:nvSpPr>
          <p:cNvPr id="3" name="Text Placeholder 2"/>
          <p:cNvSpPr>
            <a:spLocks noGrp="1"/>
          </p:cNvSpPr>
          <p:nvPr>
            <p:ph type="body" sz="quarter" idx="12"/>
          </p:nvPr>
        </p:nvSpPr>
        <p:spPr/>
        <p:txBody>
          <a:bodyPr/>
          <a:lstStyle/>
          <a:p>
            <a:r>
              <a:rPr lang="en-US" dirty="0"/>
              <a:t>2023/24</a:t>
            </a:r>
          </a:p>
        </p:txBody>
      </p:sp>
      <p:sp>
        <p:nvSpPr>
          <p:cNvPr id="4" name="Rectangle 3">
            <a:extLst>
              <a:ext uri="{FF2B5EF4-FFF2-40B4-BE49-F238E27FC236}">
                <a16:creationId xmlns:a16="http://schemas.microsoft.com/office/drawing/2014/main" id="{71399DC8-B646-486F-B9C3-B29D01F45F7C}"/>
              </a:ext>
            </a:extLst>
          </p:cNvPr>
          <p:cNvSpPr/>
          <p:nvPr/>
        </p:nvSpPr>
        <p:spPr>
          <a:xfrm>
            <a:off x="327777" y="3429000"/>
            <a:ext cx="1324017" cy="338554"/>
          </a:xfrm>
          <a:prstGeom prst="rect">
            <a:avLst/>
          </a:prstGeom>
        </p:spPr>
        <p:txBody>
          <a:bodyPr wrap="none">
            <a:spAutoFit/>
          </a:bodyPr>
          <a:lstStyle/>
          <a:p>
            <a:r>
              <a:rPr lang="en-US" sz="1600" dirty="0">
                <a:solidFill>
                  <a:schemeClr val="bg1"/>
                </a:solidFill>
              </a:rPr>
              <a:t>Dr Yang Yue</a:t>
            </a:r>
          </a:p>
        </p:txBody>
      </p:sp>
    </p:spTree>
    <p:extLst>
      <p:ext uri="{BB962C8B-B14F-4D97-AF65-F5344CB8AC3E}">
        <p14:creationId xmlns:p14="http://schemas.microsoft.com/office/powerpoint/2010/main" val="139207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 Types and Structures</a:t>
            </a:r>
          </a:p>
        </p:txBody>
      </p:sp>
    </p:spTree>
    <p:extLst>
      <p:ext uri="{BB962C8B-B14F-4D97-AF65-F5344CB8AC3E}">
        <p14:creationId xmlns:p14="http://schemas.microsoft.com/office/powerpoint/2010/main" val="238310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dirty="0"/>
              <a:t>Data Types and Structures</a:t>
            </a:r>
          </a:p>
        </p:txBody>
      </p:sp>
      <p:sp>
        <p:nvSpPr>
          <p:cNvPr id="3" name="Text Placeholder 2"/>
          <p:cNvSpPr>
            <a:spLocks noGrp="1"/>
          </p:cNvSpPr>
          <p:nvPr>
            <p:ph type="body" sz="quarter" idx="16"/>
          </p:nvPr>
        </p:nvSpPr>
        <p:spPr/>
        <p:txBody>
          <a:bodyPr/>
          <a:lstStyle/>
          <a:p>
            <a:r>
              <a:rPr lang="en-GB" dirty="0"/>
              <a:t>Data Types</a:t>
            </a:r>
          </a:p>
        </p:txBody>
      </p:sp>
      <p:pic>
        <p:nvPicPr>
          <p:cNvPr id="7" name="Picture 2" descr="Python-data-type">
            <a:extLst>
              <a:ext uri="{FF2B5EF4-FFF2-40B4-BE49-F238E27FC236}">
                <a16:creationId xmlns:a16="http://schemas.microsoft.com/office/drawing/2014/main" id="{D5CB79E8-0890-4B18-9E9C-3C37D11C9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9" y="1991215"/>
            <a:ext cx="6554286" cy="40266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F839C809-685F-4282-A39A-86549416909C}"/>
              </a:ext>
            </a:extLst>
          </p:cNvPr>
          <p:cNvGraphicFramePr>
            <a:graphicFrameLocks noGrp="1"/>
          </p:cNvGraphicFramePr>
          <p:nvPr/>
        </p:nvGraphicFramePr>
        <p:xfrm>
          <a:off x="6978319" y="997981"/>
          <a:ext cx="5159192" cy="5028747"/>
        </p:xfrm>
        <a:graphic>
          <a:graphicData uri="http://schemas.openxmlformats.org/drawingml/2006/table">
            <a:tbl>
              <a:tblPr firstRow="1" bandRow="1">
                <a:tableStyleId>{5C22544A-7EE6-4342-B048-85BDC9FD1C3A}</a:tableStyleId>
              </a:tblPr>
              <a:tblGrid>
                <a:gridCol w="1348105">
                  <a:extLst>
                    <a:ext uri="{9D8B030D-6E8A-4147-A177-3AD203B41FA5}">
                      <a16:colId xmlns:a16="http://schemas.microsoft.com/office/drawing/2014/main" val="3334667908"/>
                    </a:ext>
                  </a:extLst>
                </a:gridCol>
                <a:gridCol w="1556085">
                  <a:extLst>
                    <a:ext uri="{9D8B030D-6E8A-4147-A177-3AD203B41FA5}">
                      <a16:colId xmlns:a16="http://schemas.microsoft.com/office/drawing/2014/main" val="4081400466"/>
                    </a:ext>
                  </a:extLst>
                </a:gridCol>
                <a:gridCol w="2255002">
                  <a:extLst>
                    <a:ext uri="{9D8B030D-6E8A-4147-A177-3AD203B41FA5}">
                      <a16:colId xmlns:a16="http://schemas.microsoft.com/office/drawing/2014/main" val="1324439106"/>
                    </a:ext>
                  </a:extLst>
                </a:gridCol>
              </a:tblGrid>
              <a:tr h="589237">
                <a:tc>
                  <a:txBody>
                    <a:bodyPr/>
                    <a:lstStyle/>
                    <a:p>
                      <a:r>
                        <a:rPr lang="en-GB" sz="1600" dirty="0"/>
                        <a:t>Object type</a:t>
                      </a:r>
                    </a:p>
                  </a:txBody>
                  <a:tcPr/>
                </a:tc>
                <a:tc>
                  <a:txBody>
                    <a:bodyPr/>
                    <a:lstStyle/>
                    <a:p>
                      <a:r>
                        <a:rPr lang="en-GB" sz="1600" dirty="0"/>
                        <a:t>Meaning</a:t>
                      </a:r>
                    </a:p>
                  </a:txBody>
                  <a:tcPr/>
                </a:tc>
                <a:tc>
                  <a:txBody>
                    <a:bodyPr/>
                    <a:lstStyle/>
                    <a:p>
                      <a:r>
                        <a:rPr lang="en-GB" sz="1600" dirty="0"/>
                        <a:t>Used for</a:t>
                      </a:r>
                    </a:p>
                  </a:txBody>
                  <a:tcPr/>
                </a:tc>
                <a:extLst>
                  <a:ext uri="{0D108BD9-81ED-4DB2-BD59-A6C34878D82A}">
                    <a16:rowId xmlns:a16="http://schemas.microsoft.com/office/drawing/2014/main" val="314426817"/>
                  </a:ext>
                </a:extLst>
              </a:tr>
              <a:tr h="390121">
                <a:tc>
                  <a:txBody>
                    <a:bodyPr/>
                    <a:lstStyle/>
                    <a:p>
                      <a:r>
                        <a:rPr lang="en-GB" sz="1600" dirty="0">
                          <a:latin typeface="Consolas" panose="020B0609020204030204" pitchFamily="49" charset="0"/>
                        </a:rPr>
                        <a:t>int</a:t>
                      </a:r>
                    </a:p>
                  </a:txBody>
                  <a:tcPr/>
                </a:tc>
                <a:tc>
                  <a:txBody>
                    <a:bodyPr/>
                    <a:lstStyle/>
                    <a:p>
                      <a:r>
                        <a:rPr lang="en-GB" sz="1600" b="0" i="0" u="none" strike="noStrike" baseline="0" dirty="0">
                          <a:latin typeface="LiberationSerif"/>
                        </a:rPr>
                        <a:t>Integer value</a:t>
                      </a:r>
                      <a:endParaRPr lang="en-GB" sz="1600" dirty="0"/>
                    </a:p>
                  </a:txBody>
                  <a:tcPr/>
                </a:tc>
                <a:tc>
                  <a:txBody>
                    <a:bodyPr/>
                    <a:lstStyle/>
                    <a:p>
                      <a:r>
                        <a:rPr lang="en-GB" sz="1600" b="0" i="0" u="none" strike="noStrike" baseline="0" dirty="0">
                          <a:latin typeface="LiberationSerif"/>
                        </a:rPr>
                        <a:t>Natural numbers</a:t>
                      </a:r>
                      <a:endParaRPr lang="en-GB" sz="1600" dirty="0"/>
                    </a:p>
                  </a:txBody>
                  <a:tcPr/>
                </a:tc>
                <a:extLst>
                  <a:ext uri="{0D108BD9-81ED-4DB2-BD59-A6C34878D82A}">
                    <a16:rowId xmlns:a16="http://schemas.microsoft.com/office/drawing/2014/main" val="2531848715"/>
                  </a:ext>
                </a:extLst>
              </a:tr>
              <a:tr h="372455">
                <a:tc>
                  <a:txBody>
                    <a:bodyPr/>
                    <a:lstStyle/>
                    <a:p>
                      <a:r>
                        <a:rPr lang="en-GB" sz="1600" dirty="0">
                          <a:latin typeface="Consolas" panose="020B0609020204030204" pitchFamily="49" charset="0"/>
                        </a:rPr>
                        <a:t>complex</a:t>
                      </a:r>
                    </a:p>
                  </a:txBody>
                  <a:tcPr/>
                </a:tc>
                <a:tc>
                  <a:txBody>
                    <a:bodyPr/>
                    <a:lstStyle/>
                    <a:p>
                      <a:pPr marL="0" algn="l" defTabSz="914400" rtl="0" eaLnBrk="1" latinLnBrk="0" hangingPunct="1"/>
                      <a:r>
                        <a:rPr lang="en-US" altLang="zh-CN" sz="1600" b="0" i="0" u="none" strike="noStrike" kern="1200" baseline="0" dirty="0">
                          <a:solidFill>
                            <a:schemeClr val="dk1"/>
                          </a:solidFill>
                          <a:latin typeface="LiberationSerif"/>
                          <a:ea typeface="+mn-ea"/>
                          <a:cs typeface="+mn-cs"/>
                        </a:rPr>
                        <a:t>Complex value</a:t>
                      </a:r>
                      <a:endParaRPr lang="en-GB" sz="1600" b="0" i="0" u="none" strike="noStrike" kern="1200" baseline="0" dirty="0">
                        <a:solidFill>
                          <a:schemeClr val="dk1"/>
                        </a:solidFill>
                        <a:latin typeface="LiberationSerif"/>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LiberationSerif"/>
                          <a:ea typeface="+mn-ea"/>
                          <a:cs typeface="+mn-cs"/>
                        </a:rPr>
                        <a:t>Complex numbers</a:t>
                      </a:r>
                      <a:endParaRPr lang="en-GB" sz="1600" b="0" i="0" u="none" strike="noStrike" kern="1200" baseline="0" dirty="0">
                        <a:solidFill>
                          <a:schemeClr val="dk1"/>
                        </a:solidFill>
                        <a:latin typeface="LiberationSerif"/>
                        <a:ea typeface="+mn-ea"/>
                        <a:cs typeface="+mn-cs"/>
                      </a:endParaRPr>
                    </a:p>
                  </a:txBody>
                  <a:tcPr/>
                </a:tc>
                <a:extLst>
                  <a:ext uri="{0D108BD9-81ED-4DB2-BD59-A6C34878D82A}">
                    <a16:rowId xmlns:a16="http://schemas.microsoft.com/office/drawing/2014/main" val="1422570501"/>
                  </a:ext>
                </a:extLst>
              </a:tr>
              <a:tr h="615544">
                <a:tc>
                  <a:txBody>
                    <a:bodyPr/>
                    <a:lstStyle/>
                    <a:p>
                      <a:r>
                        <a:rPr lang="en-GB" sz="1600" dirty="0">
                          <a:latin typeface="Consolas" panose="020B0609020204030204" pitchFamily="49" charset="0"/>
                        </a:rPr>
                        <a:t>float</a:t>
                      </a:r>
                    </a:p>
                  </a:txBody>
                  <a:tcPr/>
                </a:tc>
                <a:tc>
                  <a:txBody>
                    <a:bodyPr/>
                    <a:lstStyle/>
                    <a:p>
                      <a:r>
                        <a:rPr lang="en-GB" sz="1600" b="0" i="0" u="none" strike="noStrike" baseline="0" dirty="0">
                          <a:latin typeface="LiberationSerif"/>
                        </a:rPr>
                        <a:t>Floating-point number</a:t>
                      </a:r>
                      <a:endParaRPr lang="en-GB" sz="2400" dirty="0"/>
                    </a:p>
                  </a:txBody>
                  <a:tcPr/>
                </a:tc>
                <a:tc>
                  <a:txBody>
                    <a:bodyPr/>
                    <a:lstStyle/>
                    <a:p>
                      <a:r>
                        <a:rPr lang="en-GB" sz="1600" b="0" i="0" u="none" strike="noStrike" baseline="0" dirty="0">
                          <a:latin typeface="LiberationSerif"/>
                        </a:rPr>
                        <a:t>Real numbers</a:t>
                      </a:r>
                      <a:endParaRPr lang="en-GB" sz="2400" dirty="0"/>
                    </a:p>
                  </a:txBody>
                  <a:tcPr/>
                </a:tc>
                <a:extLst>
                  <a:ext uri="{0D108BD9-81ED-4DB2-BD59-A6C34878D82A}">
                    <a16:rowId xmlns:a16="http://schemas.microsoft.com/office/drawing/2014/main" val="3665882621"/>
                  </a:ext>
                </a:extLst>
              </a:tr>
              <a:tr h="372455">
                <a:tc>
                  <a:txBody>
                    <a:bodyPr/>
                    <a:lstStyle/>
                    <a:p>
                      <a:r>
                        <a:rPr lang="en-GB" sz="1600" dirty="0" err="1">
                          <a:latin typeface="Consolas" panose="020B0609020204030204" pitchFamily="49" charset="0"/>
                        </a:rPr>
                        <a:t>dict</a:t>
                      </a:r>
                      <a:endParaRPr lang="en-GB" sz="1600" dirty="0">
                        <a:latin typeface="Consolas" panose="020B0609020204030204" pitchFamily="49" charset="0"/>
                      </a:endParaRPr>
                    </a:p>
                  </a:txBody>
                  <a:tcPr/>
                </a:tc>
                <a:tc>
                  <a:txBody>
                    <a:bodyPr/>
                    <a:lstStyle/>
                    <a:p>
                      <a:pPr marL="0" algn="l" defTabSz="914400" rtl="0" eaLnBrk="1" latinLnBrk="0" hangingPunct="1"/>
                      <a:r>
                        <a:rPr lang="en-GB" sz="1600" b="0" i="0" u="none" strike="noStrike" kern="1200" baseline="0" dirty="0">
                          <a:solidFill>
                            <a:schemeClr val="dk1"/>
                          </a:solidFill>
                          <a:latin typeface="LiberationSerif"/>
                          <a:ea typeface="+mn-ea"/>
                          <a:cs typeface="+mn-cs"/>
                        </a:rPr>
                        <a:t>Mutable container</a:t>
                      </a:r>
                    </a:p>
                  </a:txBody>
                  <a:tcPr/>
                </a:tc>
                <a:tc>
                  <a:txBody>
                    <a:bodyPr/>
                    <a:lstStyle/>
                    <a:p>
                      <a:pPr marL="0" algn="l" defTabSz="914400" rtl="0" eaLnBrk="1" latinLnBrk="0" hangingPunct="1"/>
                      <a:r>
                        <a:rPr lang="en-GB" sz="1600" b="0" i="0" u="none" strike="noStrike" kern="1200" baseline="0" dirty="0">
                          <a:solidFill>
                            <a:schemeClr val="dk1"/>
                          </a:solidFill>
                          <a:latin typeface="LiberationSerif"/>
                          <a:ea typeface="+mn-ea"/>
                          <a:cs typeface="+mn-cs"/>
                        </a:rPr>
                        <a:t>Key-value store</a:t>
                      </a:r>
                    </a:p>
                  </a:txBody>
                  <a:tcPr/>
                </a:tc>
                <a:extLst>
                  <a:ext uri="{0D108BD9-81ED-4DB2-BD59-A6C34878D82A}">
                    <a16:rowId xmlns:a16="http://schemas.microsoft.com/office/drawing/2014/main" val="2238790837"/>
                  </a:ext>
                </a:extLst>
              </a:tr>
              <a:tr h="372455">
                <a:tc>
                  <a:txBody>
                    <a:bodyPr/>
                    <a:lstStyle/>
                    <a:p>
                      <a:r>
                        <a:rPr lang="en-GB" sz="1600" dirty="0">
                          <a:latin typeface="Consolas" panose="020B0609020204030204" pitchFamily="49" charset="0"/>
                        </a:rPr>
                        <a:t>bool</a:t>
                      </a:r>
                    </a:p>
                  </a:txBody>
                  <a:tcPr/>
                </a:tc>
                <a:tc>
                  <a:txBody>
                    <a:bodyPr/>
                    <a:lstStyle/>
                    <a:p>
                      <a:pPr marL="0" algn="l" defTabSz="914400" rtl="0" eaLnBrk="1" latinLnBrk="0" hangingPunct="1"/>
                      <a:r>
                        <a:rPr lang="en-GB" sz="1600" b="0" i="0" u="none" strike="noStrike" kern="1200" baseline="0" dirty="0">
                          <a:solidFill>
                            <a:schemeClr val="dk1"/>
                          </a:solidFill>
                          <a:latin typeface="LiberationSerif"/>
                          <a:ea typeface="+mn-ea"/>
                          <a:cs typeface="+mn-cs"/>
                        </a:rPr>
                        <a:t>Boolean value</a:t>
                      </a:r>
                    </a:p>
                  </a:txBody>
                  <a:tcPr/>
                </a:tc>
                <a:tc>
                  <a:txBody>
                    <a:bodyPr/>
                    <a:lstStyle/>
                    <a:p>
                      <a:pPr marL="0" algn="l" defTabSz="914400" rtl="0" eaLnBrk="1" latinLnBrk="0" hangingPunct="1"/>
                      <a:r>
                        <a:rPr lang="en-GB" sz="1600" b="0" i="0" u="none" strike="noStrike" kern="1200" baseline="0" dirty="0">
                          <a:solidFill>
                            <a:schemeClr val="dk1"/>
                          </a:solidFill>
                          <a:latin typeface="LiberationSerif"/>
                          <a:ea typeface="+mn-ea"/>
                          <a:cs typeface="+mn-cs"/>
                        </a:rPr>
                        <a:t>Something true or false</a:t>
                      </a:r>
                    </a:p>
                  </a:txBody>
                  <a:tcPr/>
                </a:tc>
                <a:extLst>
                  <a:ext uri="{0D108BD9-81ED-4DB2-BD59-A6C34878D82A}">
                    <a16:rowId xmlns:a16="http://schemas.microsoft.com/office/drawing/2014/main" val="1750545359"/>
                  </a:ext>
                </a:extLst>
              </a:tr>
              <a:tr h="372455">
                <a:tc>
                  <a:txBody>
                    <a:bodyPr/>
                    <a:lstStyle/>
                    <a:p>
                      <a:r>
                        <a:rPr lang="en-GB" sz="1600" dirty="0">
                          <a:latin typeface="Consolas" panose="020B0609020204030204" pitchFamily="49" charset="0"/>
                        </a:rPr>
                        <a:t>set</a:t>
                      </a:r>
                    </a:p>
                  </a:txBody>
                  <a:tcPr/>
                </a:tc>
                <a:tc>
                  <a:txBody>
                    <a:bodyPr/>
                    <a:lstStyle/>
                    <a:p>
                      <a:pPr marL="0" algn="l" defTabSz="914400" rtl="0" eaLnBrk="1" latinLnBrk="0" hangingPunct="1"/>
                      <a:r>
                        <a:rPr lang="en-GB" sz="1600" b="0" i="0" u="none" strike="noStrike" kern="1200" baseline="0" dirty="0">
                          <a:solidFill>
                            <a:schemeClr val="dk1"/>
                          </a:solidFill>
                          <a:latin typeface="LiberationSerif"/>
                          <a:ea typeface="+mn-ea"/>
                          <a:cs typeface="+mn-cs"/>
                        </a:rPr>
                        <a:t>Mutable container</a:t>
                      </a:r>
                    </a:p>
                  </a:txBody>
                  <a:tcPr/>
                </a:tc>
                <a:tc>
                  <a:txBody>
                    <a:bodyPr/>
                    <a:lstStyle/>
                    <a:p>
                      <a:pPr marL="0" algn="l" defTabSz="914400" rtl="0" eaLnBrk="1" latinLnBrk="0" hangingPunct="1"/>
                      <a:r>
                        <a:rPr lang="en-GB" sz="1600" b="0" i="0" u="none" strike="noStrike" kern="1200" baseline="0" dirty="0">
                          <a:solidFill>
                            <a:schemeClr val="dk1"/>
                          </a:solidFill>
                          <a:latin typeface="LiberationSerif"/>
                          <a:ea typeface="+mn-ea"/>
                          <a:cs typeface="+mn-cs"/>
                        </a:rPr>
                        <a:t>Collection of unique objects</a:t>
                      </a:r>
                    </a:p>
                  </a:txBody>
                  <a:tcPr/>
                </a:tc>
                <a:extLst>
                  <a:ext uri="{0D108BD9-81ED-4DB2-BD59-A6C34878D82A}">
                    <a16:rowId xmlns:a16="http://schemas.microsoft.com/office/drawing/2014/main" val="1925403786"/>
                  </a:ext>
                </a:extLst>
              </a:tr>
              <a:tr h="372455">
                <a:tc>
                  <a:txBody>
                    <a:bodyPr/>
                    <a:lstStyle/>
                    <a:p>
                      <a:r>
                        <a:rPr lang="en-GB" sz="1600" dirty="0">
                          <a:latin typeface="Consolas" panose="020B0609020204030204" pitchFamily="49" charset="0"/>
                        </a:rPr>
                        <a:t>str</a:t>
                      </a:r>
                    </a:p>
                  </a:txBody>
                  <a:tcPr/>
                </a:tc>
                <a:tc>
                  <a:txBody>
                    <a:bodyPr/>
                    <a:lstStyle/>
                    <a:p>
                      <a:pPr marL="0" algn="l" defTabSz="914400" rtl="0" eaLnBrk="1" latinLnBrk="0" hangingPunct="1"/>
                      <a:r>
                        <a:rPr lang="en-GB" sz="1600" b="0" i="0" u="none" strike="noStrike" kern="1200" baseline="0" dirty="0">
                          <a:solidFill>
                            <a:schemeClr val="dk1"/>
                          </a:solidFill>
                          <a:latin typeface="LiberationSerif"/>
                          <a:ea typeface="+mn-ea"/>
                          <a:cs typeface="+mn-cs"/>
                        </a:rPr>
                        <a:t>String object</a:t>
                      </a:r>
                    </a:p>
                  </a:txBody>
                  <a:tcPr/>
                </a:tc>
                <a:tc>
                  <a:txBody>
                    <a:bodyPr/>
                    <a:lstStyle/>
                    <a:p>
                      <a:pPr marL="0" algn="l" defTabSz="914400" rtl="0" eaLnBrk="1" latinLnBrk="0" hangingPunct="1"/>
                      <a:r>
                        <a:rPr lang="en-GB" sz="1600" b="0" i="0" u="none" strike="noStrike" kern="1200" baseline="0" dirty="0">
                          <a:solidFill>
                            <a:schemeClr val="dk1"/>
                          </a:solidFill>
                          <a:latin typeface="LiberationSerif"/>
                          <a:ea typeface="+mn-ea"/>
                          <a:cs typeface="+mn-cs"/>
                        </a:rPr>
                        <a:t>Character, word, text</a:t>
                      </a:r>
                    </a:p>
                  </a:txBody>
                  <a:tcPr/>
                </a:tc>
                <a:extLst>
                  <a:ext uri="{0D108BD9-81ED-4DB2-BD59-A6C34878D82A}">
                    <a16:rowId xmlns:a16="http://schemas.microsoft.com/office/drawing/2014/main" val="3559631866"/>
                  </a:ext>
                </a:extLst>
              </a:tr>
              <a:tr h="372455">
                <a:tc>
                  <a:txBody>
                    <a:bodyPr/>
                    <a:lstStyle/>
                    <a:p>
                      <a:r>
                        <a:rPr lang="en-GB" sz="1600" dirty="0">
                          <a:latin typeface="Consolas" panose="020B0609020204030204" pitchFamily="49" charset="0"/>
                        </a:rPr>
                        <a:t>list</a:t>
                      </a:r>
                    </a:p>
                  </a:txBody>
                  <a:tcPr/>
                </a:tc>
                <a:tc>
                  <a:txBody>
                    <a:bodyPr/>
                    <a:lstStyle/>
                    <a:p>
                      <a:pPr marL="0" algn="l" defTabSz="914400" rtl="0" eaLnBrk="1" latinLnBrk="0" hangingPunct="1"/>
                      <a:r>
                        <a:rPr lang="en-GB" sz="1600" b="0" i="0" u="none" strike="noStrike" kern="1200" baseline="0" dirty="0">
                          <a:solidFill>
                            <a:schemeClr val="dk1"/>
                          </a:solidFill>
                          <a:latin typeface="LiberationSerif"/>
                          <a:ea typeface="+mn-ea"/>
                          <a:cs typeface="+mn-cs"/>
                        </a:rPr>
                        <a:t>Mutable container</a:t>
                      </a:r>
                    </a:p>
                  </a:txBody>
                  <a:tcPr/>
                </a:tc>
                <a:tc>
                  <a:txBody>
                    <a:bodyPr/>
                    <a:lstStyle/>
                    <a:p>
                      <a:pPr marL="0" algn="l" defTabSz="914400" rtl="0" eaLnBrk="1" latinLnBrk="0" hangingPunct="1"/>
                      <a:r>
                        <a:rPr lang="en-GB" sz="1600" b="0" i="0" u="none" strike="noStrike" kern="1200" baseline="0" dirty="0">
                          <a:solidFill>
                            <a:schemeClr val="dk1"/>
                          </a:solidFill>
                          <a:latin typeface="LiberationSerif"/>
                          <a:ea typeface="+mn-ea"/>
                          <a:cs typeface="+mn-cs"/>
                        </a:rPr>
                        <a:t>Changing set of objects</a:t>
                      </a:r>
                    </a:p>
                  </a:txBody>
                  <a:tcPr/>
                </a:tc>
                <a:extLst>
                  <a:ext uri="{0D108BD9-81ED-4DB2-BD59-A6C34878D82A}">
                    <a16:rowId xmlns:a16="http://schemas.microsoft.com/office/drawing/2014/main" val="2702622049"/>
                  </a:ext>
                </a:extLst>
              </a:tr>
              <a:tr h="372455">
                <a:tc>
                  <a:txBody>
                    <a:bodyPr/>
                    <a:lstStyle/>
                    <a:p>
                      <a:r>
                        <a:rPr lang="en-GB" sz="1600" dirty="0">
                          <a:latin typeface="Consolas" panose="020B0609020204030204" pitchFamily="49" charset="0"/>
                        </a:rPr>
                        <a:t>tuple</a:t>
                      </a:r>
                    </a:p>
                  </a:txBody>
                  <a:tcPr/>
                </a:tc>
                <a:tc>
                  <a:txBody>
                    <a:bodyPr/>
                    <a:lstStyle/>
                    <a:p>
                      <a:pPr marL="0" algn="l" defTabSz="914400" rtl="0" eaLnBrk="1" latinLnBrk="0" hangingPunct="1"/>
                      <a:r>
                        <a:rPr lang="en-GB" sz="1600" b="0" i="0" u="none" strike="noStrike" kern="1200" baseline="0" dirty="0">
                          <a:solidFill>
                            <a:schemeClr val="dk1"/>
                          </a:solidFill>
                          <a:latin typeface="LiberationSerif"/>
                          <a:ea typeface="+mn-ea"/>
                          <a:cs typeface="+mn-cs"/>
                        </a:rPr>
                        <a:t>Immutable container</a:t>
                      </a:r>
                    </a:p>
                  </a:txBody>
                  <a:tcPr/>
                </a:tc>
                <a:tc>
                  <a:txBody>
                    <a:bodyPr/>
                    <a:lstStyle/>
                    <a:p>
                      <a:pPr marL="0" algn="l" defTabSz="914400" rtl="0" eaLnBrk="1" latinLnBrk="0" hangingPunct="1"/>
                      <a:r>
                        <a:rPr lang="en-GB" sz="1600" b="0" i="0" u="none" strike="noStrike" kern="1200" baseline="0" dirty="0">
                          <a:solidFill>
                            <a:schemeClr val="dk1"/>
                          </a:solidFill>
                          <a:latin typeface="LiberationSerif"/>
                          <a:ea typeface="+mn-ea"/>
                          <a:cs typeface="+mn-cs"/>
                        </a:rPr>
                        <a:t>Immutable container</a:t>
                      </a:r>
                    </a:p>
                  </a:txBody>
                  <a:tcPr/>
                </a:tc>
                <a:extLst>
                  <a:ext uri="{0D108BD9-81ED-4DB2-BD59-A6C34878D82A}">
                    <a16:rowId xmlns:a16="http://schemas.microsoft.com/office/drawing/2014/main" val="3342874163"/>
                  </a:ext>
                </a:extLst>
              </a:tr>
            </a:tbl>
          </a:graphicData>
        </a:graphic>
      </p:graphicFrame>
      <p:sp>
        <p:nvSpPr>
          <p:cNvPr id="5" name="文本框 4">
            <a:extLst>
              <a:ext uri="{FF2B5EF4-FFF2-40B4-BE49-F238E27FC236}">
                <a16:creationId xmlns:a16="http://schemas.microsoft.com/office/drawing/2014/main" id="{7B86987F-12A1-CBF5-B80C-E84D58320B16}"/>
              </a:ext>
            </a:extLst>
          </p:cNvPr>
          <p:cNvSpPr txBox="1"/>
          <p:nvPr/>
        </p:nvSpPr>
        <p:spPr>
          <a:xfrm>
            <a:off x="1965434" y="6244883"/>
            <a:ext cx="9097490" cy="369332"/>
          </a:xfrm>
          <a:prstGeom prst="rect">
            <a:avLst/>
          </a:prstGeom>
          <a:noFill/>
        </p:spPr>
        <p:txBody>
          <a:bodyPr wrap="none" rtlCol="0">
            <a:spAutoFit/>
          </a:bodyPr>
          <a:lstStyle/>
          <a:p>
            <a:r>
              <a:rPr lang="en-GB" altLang="zh-CN" dirty="0"/>
              <a:t>A good resource to learn Python basics: https://www.w3schools.com/python/default.asp</a:t>
            </a:r>
            <a:endParaRPr lang="zh-CN" altLang="en-US" dirty="0"/>
          </a:p>
        </p:txBody>
      </p:sp>
    </p:spTree>
    <p:extLst>
      <p:ext uri="{BB962C8B-B14F-4D97-AF65-F5344CB8AC3E}">
        <p14:creationId xmlns:p14="http://schemas.microsoft.com/office/powerpoint/2010/main" val="310330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Data Types and Structures</a:t>
            </a:r>
          </a:p>
        </p:txBody>
      </p:sp>
      <p:sp>
        <p:nvSpPr>
          <p:cNvPr id="3" name="Text Placeholder 2"/>
          <p:cNvSpPr>
            <a:spLocks noGrp="1"/>
          </p:cNvSpPr>
          <p:nvPr>
            <p:ph type="body" sz="quarter" idx="16"/>
          </p:nvPr>
        </p:nvSpPr>
        <p:spPr/>
        <p:txBody>
          <a:bodyPr/>
          <a:lstStyle/>
          <a:p>
            <a:r>
              <a:rPr lang="en-US" dirty="0"/>
              <a:t>Control Structures</a:t>
            </a:r>
          </a:p>
        </p:txBody>
      </p:sp>
      <p:grpSp>
        <p:nvGrpSpPr>
          <p:cNvPr id="5" name="Group 4">
            <a:extLst>
              <a:ext uri="{FF2B5EF4-FFF2-40B4-BE49-F238E27FC236}">
                <a16:creationId xmlns:a16="http://schemas.microsoft.com/office/drawing/2014/main" id="{765701E8-3164-463C-8F1B-AC8C3C7541B8}"/>
              </a:ext>
            </a:extLst>
          </p:cNvPr>
          <p:cNvGrpSpPr/>
          <p:nvPr/>
        </p:nvGrpSpPr>
        <p:grpSpPr>
          <a:xfrm>
            <a:off x="659647" y="2005215"/>
            <a:ext cx="7200817" cy="3425138"/>
            <a:chOff x="952106" y="1385641"/>
            <a:chExt cx="6315277" cy="2756793"/>
          </a:xfrm>
        </p:grpSpPr>
        <p:pic>
          <p:nvPicPr>
            <p:cNvPr id="6" name="Picture 4" descr="Python control structures">
              <a:extLst>
                <a:ext uri="{FF2B5EF4-FFF2-40B4-BE49-F238E27FC236}">
                  <a16:creationId xmlns:a16="http://schemas.microsoft.com/office/drawing/2014/main" id="{96676851-0EA2-4E9C-8D27-17877992EB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073" b="10638"/>
            <a:stretch/>
          </p:blipFill>
          <p:spPr bwMode="auto">
            <a:xfrm>
              <a:off x="952106" y="1385642"/>
              <a:ext cx="1206631" cy="27567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Python control structures">
              <a:extLst>
                <a:ext uri="{FF2B5EF4-FFF2-40B4-BE49-F238E27FC236}">
                  <a16:creationId xmlns:a16="http://schemas.microsoft.com/office/drawing/2014/main" id="{C5A15B9C-4396-4CC6-859F-8B271B6C4F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3264" b="11116"/>
            <a:stretch/>
          </p:blipFill>
          <p:spPr bwMode="auto">
            <a:xfrm>
              <a:off x="2363232" y="1385641"/>
              <a:ext cx="2845161" cy="27567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Python control structures">
              <a:extLst>
                <a:ext uri="{FF2B5EF4-FFF2-40B4-BE49-F238E27FC236}">
                  <a16:creationId xmlns:a16="http://schemas.microsoft.com/office/drawing/2014/main" id="{54DDB48A-2FC5-405F-B4C1-97460045DB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027" r="20761" b="11864"/>
            <a:stretch/>
          </p:blipFill>
          <p:spPr bwMode="auto">
            <a:xfrm>
              <a:off x="5412556" y="1385641"/>
              <a:ext cx="1854827" cy="275679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B5917A07-2410-4C24-8F05-84C53FFD350C}"/>
              </a:ext>
            </a:extLst>
          </p:cNvPr>
          <p:cNvSpPr txBox="1"/>
          <p:nvPr/>
        </p:nvSpPr>
        <p:spPr>
          <a:xfrm>
            <a:off x="813409" y="5625322"/>
            <a:ext cx="1296174" cy="338554"/>
          </a:xfrm>
          <a:prstGeom prst="rect">
            <a:avLst/>
          </a:prstGeom>
          <a:noFill/>
        </p:spPr>
        <p:txBody>
          <a:bodyPr wrap="square" rtlCol="0">
            <a:spAutoFit/>
          </a:bodyPr>
          <a:lstStyle/>
          <a:p>
            <a:r>
              <a:rPr lang="en-GB" sz="1600" dirty="0">
                <a:ln w="3175">
                  <a:noFill/>
                </a:ln>
                <a:cs typeface="Segoe UI" pitchFamily="34" charset="0"/>
              </a:rPr>
              <a:t>Sequential</a:t>
            </a:r>
          </a:p>
        </p:txBody>
      </p:sp>
      <p:sp>
        <p:nvSpPr>
          <p:cNvPr id="10" name="TextBox 9">
            <a:extLst>
              <a:ext uri="{FF2B5EF4-FFF2-40B4-BE49-F238E27FC236}">
                <a16:creationId xmlns:a16="http://schemas.microsoft.com/office/drawing/2014/main" id="{FCBD87CC-0330-4B4A-BC0C-55A2CF367DE8}"/>
              </a:ext>
            </a:extLst>
          </p:cNvPr>
          <p:cNvSpPr txBox="1"/>
          <p:nvPr/>
        </p:nvSpPr>
        <p:spPr>
          <a:xfrm>
            <a:off x="6154920" y="5625322"/>
            <a:ext cx="1296174" cy="338554"/>
          </a:xfrm>
          <a:prstGeom prst="rect">
            <a:avLst/>
          </a:prstGeom>
          <a:noFill/>
        </p:spPr>
        <p:txBody>
          <a:bodyPr wrap="square" rtlCol="0">
            <a:spAutoFit/>
          </a:bodyPr>
          <a:lstStyle/>
          <a:p>
            <a:r>
              <a:rPr lang="en-GB" sz="1600" dirty="0">
                <a:ln w="3175">
                  <a:noFill/>
                </a:ln>
                <a:cs typeface="Segoe UI" pitchFamily="34" charset="0"/>
              </a:rPr>
              <a:t>Repetition</a:t>
            </a:r>
          </a:p>
        </p:txBody>
      </p:sp>
      <p:sp>
        <p:nvSpPr>
          <p:cNvPr id="11" name="TextBox 10">
            <a:extLst>
              <a:ext uri="{FF2B5EF4-FFF2-40B4-BE49-F238E27FC236}">
                <a16:creationId xmlns:a16="http://schemas.microsoft.com/office/drawing/2014/main" id="{3C4312CB-CE86-41BC-B9B2-CCA53336B059}"/>
              </a:ext>
            </a:extLst>
          </p:cNvPr>
          <p:cNvSpPr txBox="1"/>
          <p:nvPr/>
        </p:nvSpPr>
        <p:spPr>
          <a:xfrm>
            <a:off x="3279479" y="5626618"/>
            <a:ext cx="1296174" cy="338554"/>
          </a:xfrm>
          <a:prstGeom prst="rect">
            <a:avLst/>
          </a:prstGeom>
          <a:noFill/>
        </p:spPr>
        <p:txBody>
          <a:bodyPr wrap="square" rtlCol="0">
            <a:spAutoFit/>
          </a:bodyPr>
          <a:lstStyle/>
          <a:p>
            <a:r>
              <a:rPr lang="en-GB" sz="1600" dirty="0">
                <a:ln w="3175">
                  <a:noFill/>
                </a:ln>
                <a:cs typeface="Segoe UI" pitchFamily="34" charset="0"/>
              </a:rPr>
              <a:t>Selection</a:t>
            </a:r>
          </a:p>
        </p:txBody>
      </p:sp>
      <p:sp>
        <p:nvSpPr>
          <p:cNvPr id="12" name="TextBox 11">
            <a:extLst>
              <a:ext uri="{FF2B5EF4-FFF2-40B4-BE49-F238E27FC236}">
                <a16:creationId xmlns:a16="http://schemas.microsoft.com/office/drawing/2014/main" id="{D3157F5D-1005-437D-B6FA-D1424997B47E}"/>
              </a:ext>
            </a:extLst>
          </p:cNvPr>
          <p:cNvSpPr txBox="1"/>
          <p:nvPr/>
        </p:nvSpPr>
        <p:spPr>
          <a:xfrm>
            <a:off x="8093255" y="674400"/>
            <a:ext cx="3439098" cy="5509200"/>
          </a:xfrm>
          <a:prstGeom prst="rect">
            <a:avLst/>
          </a:prstGeom>
          <a:noFill/>
        </p:spPr>
        <p:txBody>
          <a:bodyPr wrap="square" rtlCol="0">
            <a:spAutoFit/>
          </a:bodyPr>
          <a:lstStyle/>
          <a:p>
            <a:r>
              <a:rPr lang="en-GB" sz="1600" b="1" dirty="0"/>
              <a:t>Sequential</a:t>
            </a:r>
          </a:p>
          <a:p>
            <a:r>
              <a:rPr lang="en-GB" sz="1600" dirty="0"/>
              <a:t>Sequential execution is when statements are executed one after another in order. You don't need to do anything more for this to happen.</a:t>
            </a:r>
          </a:p>
          <a:p>
            <a:endParaRPr lang="en-GB" sz="1600" dirty="0"/>
          </a:p>
          <a:p>
            <a:r>
              <a:rPr lang="en-GB" sz="1600" b="1" dirty="0"/>
              <a:t>Selection</a:t>
            </a:r>
          </a:p>
          <a:p>
            <a:r>
              <a:rPr lang="en-GB" sz="1600" dirty="0"/>
              <a:t>Selection used for decisions, branching - choosing between 2 or more alternative paths.</a:t>
            </a:r>
          </a:p>
          <a:p>
            <a:pPr marL="285750" indent="-285750">
              <a:buFont typeface="Arial" panose="020B0604020202020204" pitchFamily="34" charset="0"/>
              <a:buChar char="•"/>
            </a:pPr>
            <a:r>
              <a:rPr lang="en-GB" sz="1600" dirty="0">
                <a:latin typeface="Consolas" panose="020B0609020204030204" pitchFamily="49" charset="0"/>
              </a:rPr>
              <a:t>if</a:t>
            </a:r>
          </a:p>
          <a:p>
            <a:pPr marL="285750" indent="-285750">
              <a:buFont typeface="Arial" panose="020B0604020202020204" pitchFamily="34" charset="0"/>
              <a:buChar char="•"/>
            </a:pPr>
            <a:r>
              <a:rPr lang="en-GB" sz="1600" dirty="0">
                <a:latin typeface="Consolas" panose="020B0609020204030204" pitchFamily="49" charset="0"/>
              </a:rPr>
              <a:t>if...else</a:t>
            </a:r>
          </a:p>
          <a:p>
            <a:pPr marL="285750" indent="-285750">
              <a:buFont typeface="Arial" panose="020B0604020202020204" pitchFamily="34" charset="0"/>
              <a:buChar char="•"/>
            </a:pPr>
            <a:r>
              <a:rPr lang="en-GB" sz="1600" dirty="0">
                <a:latin typeface="Consolas" panose="020B0609020204030204" pitchFamily="49" charset="0"/>
              </a:rPr>
              <a:t>switch</a:t>
            </a:r>
          </a:p>
          <a:p>
            <a:endParaRPr lang="en-GB" sz="1600" dirty="0"/>
          </a:p>
          <a:p>
            <a:r>
              <a:rPr lang="en-GB" sz="1600" b="1" dirty="0"/>
              <a:t>Repetition</a:t>
            </a:r>
          </a:p>
          <a:p>
            <a:r>
              <a:rPr lang="en-GB" sz="1600" dirty="0"/>
              <a:t>Repetition used for looping, i.e. repeating a piece of code multiple times in a row.</a:t>
            </a:r>
          </a:p>
          <a:p>
            <a:pPr marL="285750" indent="-285750">
              <a:buFont typeface="Arial" panose="020B0604020202020204" pitchFamily="34" charset="0"/>
              <a:buChar char="•"/>
            </a:pPr>
            <a:r>
              <a:rPr lang="en-GB" sz="1600" dirty="0">
                <a:latin typeface="Consolas" panose="020B0609020204030204" pitchFamily="49" charset="0"/>
              </a:rPr>
              <a:t>while loop</a:t>
            </a:r>
          </a:p>
          <a:p>
            <a:pPr marL="285750" indent="-285750">
              <a:buFont typeface="Arial" panose="020B0604020202020204" pitchFamily="34" charset="0"/>
              <a:buChar char="•"/>
            </a:pPr>
            <a:r>
              <a:rPr lang="en-GB" sz="1600" dirty="0">
                <a:latin typeface="Consolas" panose="020B0609020204030204" pitchFamily="49" charset="0"/>
              </a:rPr>
              <a:t>do…while loop</a:t>
            </a:r>
          </a:p>
          <a:p>
            <a:pPr marL="285750" indent="-285750">
              <a:buFont typeface="Arial" panose="020B0604020202020204" pitchFamily="34" charset="0"/>
              <a:buChar char="•"/>
            </a:pPr>
            <a:r>
              <a:rPr lang="en-GB" sz="1600" dirty="0">
                <a:latin typeface="Consolas" panose="020B0609020204030204" pitchFamily="49" charset="0"/>
              </a:rPr>
              <a:t>for loop</a:t>
            </a:r>
          </a:p>
          <a:p>
            <a:endParaRPr lang="en-GB" sz="1600" dirty="0"/>
          </a:p>
        </p:txBody>
      </p:sp>
    </p:spTree>
    <p:extLst>
      <p:ext uri="{BB962C8B-B14F-4D97-AF65-F5344CB8AC3E}">
        <p14:creationId xmlns:p14="http://schemas.microsoft.com/office/powerpoint/2010/main" val="342139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Numerical Computing with ‘NumPy’</a:t>
            </a:r>
          </a:p>
        </p:txBody>
      </p:sp>
    </p:spTree>
    <p:extLst>
      <p:ext uri="{BB962C8B-B14F-4D97-AF65-F5344CB8AC3E}">
        <p14:creationId xmlns:p14="http://schemas.microsoft.com/office/powerpoint/2010/main" val="171745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a:bodyPr>
          <a:lstStyle/>
          <a:p>
            <a:r>
              <a:rPr lang="en-US" dirty="0"/>
              <a:t>Numerical Computing with ‘NumPy’</a:t>
            </a:r>
          </a:p>
        </p:txBody>
      </p:sp>
      <p:sp>
        <p:nvSpPr>
          <p:cNvPr id="3" name="Text Placeholder 2"/>
          <p:cNvSpPr>
            <a:spLocks noGrp="1"/>
          </p:cNvSpPr>
          <p:nvPr>
            <p:ph type="body" sz="quarter" idx="16"/>
          </p:nvPr>
        </p:nvSpPr>
        <p:spPr/>
        <p:txBody>
          <a:bodyPr/>
          <a:lstStyle/>
          <a:p>
            <a:r>
              <a:rPr lang="en-US" dirty="0"/>
              <a:t>Arrays of Data &amp; Regular </a:t>
            </a:r>
            <a:r>
              <a:rPr lang="en-US" dirty="0" err="1"/>
              <a:t>Numpy</a:t>
            </a:r>
            <a:r>
              <a:rPr lang="en-US" dirty="0"/>
              <a:t> Arrays</a:t>
            </a:r>
          </a:p>
        </p:txBody>
      </p:sp>
      <p:sp>
        <p:nvSpPr>
          <p:cNvPr id="4" name="Text Placeholder 3"/>
          <p:cNvSpPr>
            <a:spLocks noGrp="1"/>
          </p:cNvSpPr>
          <p:nvPr>
            <p:ph type="body" sz="quarter" idx="19"/>
          </p:nvPr>
        </p:nvSpPr>
        <p:spPr/>
        <p:txBody>
          <a:bodyPr>
            <a:noAutofit/>
          </a:bodyPr>
          <a:lstStyle/>
          <a:p>
            <a:r>
              <a:rPr lang="en-GB" sz="1600" b="1" dirty="0"/>
              <a:t>Arrays with Python Lists</a:t>
            </a:r>
          </a:p>
          <a:p>
            <a:r>
              <a:rPr lang="en-GB" sz="1600" dirty="0"/>
              <a:t>Arrays can be constructed with the built-in data structures presented in the previous chapter. list objects are particularly suited to accomplishing this task.</a:t>
            </a:r>
          </a:p>
          <a:p>
            <a:r>
              <a:rPr lang="en-GB" sz="1600" b="1" dirty="0"/>
              <a:t>The Python array Class</a:t>
            </a:r>
          </a:p>
          <a:p>
            <a:r>
              <a:rPr lang="en-GB" sz="1600" dirty="0"/>
              <a:t>There is a dedicated array module available in Python. According to the documentation: This module defines an object type which can compactly represent an array of basic values: characters, integers, floating point numbers. </a:t>
            </a:r>
          </a:p>
          <a:p>
            <a:r>
              <a:rPr lang="en-GB" sz="1600" dirty="0" err="1">
                <a:latin typeface="Courier New" panose="02070309020205020404" pitchFamily="49" charset="0"/>
                <a:cs typeface="Courier New" panose="02070309020205020404" pitchFamily="49" charset="0"/>
              </a:rPr>
              <a:t>numpy.ndarray</a:t>
            </a:r>
            <a:r>
              <a:rPr lang="en-GB" sz="1600" dirty="0">
                <a:latin typeface="Courier New" panose="02070309020205020404" pitchFamily="49" charset="0"/>
                <a:cs typeface="Courier New" panose="02070309020205020404" pitchFamily="49" charset="0"/>
              </a:rPr>
              <a:t> </a:t>
            </a:r>
            <a:r>
              <a:rPr lang="en-GB" sz="1600" dirty="0"/>
              <a:t>is just such a </a:t>
            </a:r>
            <a:r>
              <a:rPr lang="en-GB" sz="1600" b="1" dirty="0"/>
              <a:t>class</a:t>
            </a:r>
            <a:r>
              <a:rPr lang="en-GB" sz="1600" dirty="0"/>
              <a:t>, built with the specific goal of handling </a:t>
            </a:r>
            <a:r>
              <a:rPr lang="en-GB" sz="1600" b="1" dirty="0"/>
              <a:t>n-dimensional arrays </a:t>
            </a:r>
            <a:r>
              <a:rPr lang="en-GB" sz="1600" dirty="0"/>
              <a:t>both conveniently and efficiently - i.e., in a highly performant manner.</a:t>
            </a:r>
          </a:p>
          <a:p>
            <a:r>
              <a:rPr lang="en-GB" sz="1600" dirty="0"/>
              <a:t>A major feature of the </a:t>
            </a:r>
            <a:r>
              <a:rPr lang="en-GB" sz="1600" dirty="0" err="1"/>
              <a:t>ndarray</a:t>
            </a:r>
            <a:r>
              <a:rPr lang="en-GB" sz="1600" dirty="0"/>
              <a:t> class is the </a:t>
            </a:r>
            <a:r>
              <a:rPr lang="en-GB" sz="1600" i="1" dirty="0"/>
              <a:t>multitude of built-in</a:t>
            </a:r>
            <a:r>
              <a:rPr lang="en-GB" sz="1600" dirty="0"/>
              <a:t> methods.</a:t>
            </a:r>
          </a:p>
          <a:p>
            <a:r>
              <a:rPr lang="en-GB" sz="1600" i="1" dirty="0"/>
              <a:t>Universal functions </a:t>
            </a:r>
            <a:r>
              <a:rPr lang="en-GB" sz="1600" dirty="0"/>
              <a:t>are another important feature of the </a:t>
            </a:r>
            <a:r>
              <a:rPr lang="en-GB" sz="1600" b="1" dirty="0"/>
              <a:t>NumPy package</a:t>
            </a:r>
            <a:r>
              <a:rPr lang="en-GB" sz="1600" dirty="0"/>
              <a:t>. They are “universal” in the sense that they in general operate on </a:t>
            </a:r>
            <a:r>
              <a:rPr lang="en-GB" sz="1600" dirty="0" err="1"/>
              <a:t>ndarray</a:t>
            </a:r>
            <a:r>
              <a:rPr lang="en-GB" sz="1600" dirty="0"/>
              <a:t> objects as well as on basic Python data types.</a:t>
            </a:r>
          </a:p>
          <a:p>
            <a:r>
              <a:rPr lang="en-GB" sz="1600" b="1" dirty="0"/>
              <a:t>Reshaping and Resizing</a:t>
            </a:r>
          </a:p>
          <a:p>
            <a:r>
              <a:rPr lang="en-GB" sz="1600" dirty="0"/>
              <a:t>Although </a:t>
            </a:r>
            <a:r>
              <a:rPr lang="en-GB" sz="1600" dirty="0" err="1">
                <a:latin typeface="Courier New" panose="02070309020205020404" pitchFamily="49" charset="0"/>
                <a:cs typeface="Courier New" panose="02070309020205020404" pitchFamily="49" charset="0"/>
              </a:rPr>
              <a:t>ndarray</a:t>
            </a:r>
            <a:r>
              <a:rPr lang="en-GB" sz="1600" dirty="0"/>
              <a:t> objects are immutable by default, there are multiple options to reshape and resize such an object. While </a:t>
            </a:r>
            <a:r>
              <a:rPr lang="en-GB" sz="1600" i="1" dirty="0"/>
              <a:t>reshaping</a:t>
            </a:r>
            <a:r>
              <a:rPr lang="en-GB" sz="1600" dirty="0"/>
              <a:t> in general just provides another view on the same data, resizing in general creates a new (temporary) object.</a:t>
            </a:r>
          </a:p>
        </p:txBody>
      </p:sp>
    </p:spTree>
    <p:extLst>
      <p:ext uri="{BB962C8B-B14F-4D97-AF65-F5344CB8AC3E}">
        <p14:creationId xmlns:p14="http://schemas.microsoft.com/office/powerpoint/2010/main" val="327750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a:bodyPr>
          <a:lstStyle/>
          <a:p>
            <a:r>
              <a:rPr lang="en-US" dirty="0"/>
              <a:t>Numerical Computing with ‘NumPy’</a:t>
            </a:r>
          </a:p>
        </p:txBody>
      </p:sp>
      <p:sp>
        <p:nvSpPr>
          <p:cNvPr id="3" name="Text Placeholder 2"/>
          <p:cNvSpPr>
            <a:spLocks noGrp="1"/>
          </p:cNvSpPr>
          <p:nvPr>
            <p:ph type="body" sz="quarter" idx="16"/>
          </p:nvPr>
        </p:nvSpPr>
        <p:spPr/>
        <p:txBody>
          <a:bodyPr/>
          <a:lstStyle/>
          <a:p>
            <a:r>
              <a:rPr lang="en-US" dirty="0"/>
              <a:t>Vectorization of Code</a:t>
            </a:r>
          </a:p>
        </p:txBody>
      </p:sp>
      <p:sp>
        <p:nvSpPr>
          <p:cNvPr id="4" name="Text Placeholder 3"/>
          <p:cNvSpPr>
            <a:spLocks noGrp="1"/>
          </p:cNvSpPr>
          <p:nvPr>
            <p:ph type="body" sz="quarter" idx="19"/>
          </p:nvPr>
        </p:nvSpPr>
        <p:spPr/>
        <p:txBody>
          <a:bodyPr>
            <a:normAutofit/>
          </a:bodyPr>
          <a:lstStyle/>
          <a:p>
            <a:r>
              <a:rPr lang="en-GB" sz="1600" i="1" dirty="0"/>
              <a:t>Vectorization</a:t>
            </a:r>
            <a:r>
              <a:rPr lang="en-GB" sz="1600" dirty="0"/>
              <a:t> is a strategy to get more compact code that is possibly executed faster. The fundamental idea is to conduct an operation on or to apply a function to a complex object “at once” and not by looping over the single elements of the object. In Python, functional programming tools such as map() and filter() provide some basic means for vectorization. However, NumPy has vectorization built in deep down in its core.</a:t>
            </a:r>
          </a:p>
          <a:p>
            <a:r>
              <a:rPr lang="en-GB" sz="1600" b="1" dirty="0"/>
              <a:t>Memory Layout</a:t>
            </a:r>
          </a:p>
          <a:p>
            <a:r>
              <a:rPr lang="en-GB" sz="1600" dirty="0"/>
              <a:t>When </a:t>
            </a:r>
            <a:r>
              <a:rPr lang="en-GB" sz="1600" dirty="0" err="1"/>
              <a:t>ndarray</a:t>
            </a:r>
            <a:r>
              <a:rPr lang="en-GB" sz="1600" dirty="0"/>
              <a:t> objects When </a:t>
            </a:r>
            <a:r>
              <a:rPr lang="en-GB" sz="1600" dirty="0" err="1"/>
              <a:t>ndarray</a:t>
            </a:r>
            <a:r>
              <a:rPr lang="en-GB" sz="1600" dirty="0"/>
              <a:t> objects are initialized by using </a:t>
            </a:r>
            <a:r>
              <a:rPr lang="en-GB" sz="1600" dirty="0" err="1"/>
              <a:t>np.zeros</a:t>
            </a:r>
            <a:r>
              <a:rPr lang="en-GB" sz="1600" dirty="0"/>
              <a:t>(), as in “Multiple Dimensions”, an optional argument for the memory layout is provided. This argument specifies, roughly speaking, which elements of an array get stored in memory next to each other (contiguously). When working with small arrays, this has hardly any measurable impact on the performance of array operations. However, when arrays get large, and depending on the (financial) algorithm to be implemented on them, the story might be different. This is when memory layout comes into play.</a:t>
            </a:r>
          </a:p>
          <a:p>
            <a:r>
              <a:rPr lang="en-GB" sz="1600" b="1" dirty="0"/>
              <a:t>Conclusion</a:t>
            </a:r>
          </a:p>
          <a:p>
            <a:r>
              <a:rPr lang="en-GB" sz="1600" dirty="0">
                <a:latin typeface="Courier New" panose="02070309020205020404" pitchFamily="49" charset="0"/>
                <a:cs typeface="Courier New" panose="02070309020205020404" pitchFamily="49" charset="0"/>
              </a:rPr>
              <a:t>NumPy</a:t>
            </a:r>
            <a:r>
              <a:rPr lang="en-GB" sz="1600" dirty="0"/>
              <a:t> is the package of choice for numerical computing in Python. The </a:t>
            </a:r>
            <a:r>
              <a:rPr lang="en-GB" sz="1600" dirty="0" err="1">
                <a:latin typeface="Courier New" panose="02070309020205020404" pitchFamily="49" charset="0"/>
                <a:cs typeface="Courier New" panose="02070309020205020404" pitchFamily="49" charset="0"/>
              </a:rPr>
              <a:t>ndarray</a:t>
            </a:r>
            <a:r>
              <a:rPr lang="en-GB" sz="1600" dirty="0"/>
              <a:t> class is specifically designed to be convenient and efficient in the handling of (large) numerical data. Powerful methods and </a:t>
            </a:r>
            <a:r>
              <a:rPr lang="en-GB" sz="1600" dirty="0">
                <a:latin typeface="Courier New" panose="02070309020205020404" pitchFamily="49" charset="0"/>
                <a:cs typeface="Courier New" panose="02070309020205020404" pitchFamily="49" charset="0"/>
              </a:rPr>
              <a:t>NumPy</a:t>
            </a:r>
            <a:r>
              <a:rPr lang="en-GB" sz="1600" dirty="0"/>
              <a:t> universal functions allow for vectorized code that mostly avoids slow loops on the Python level.</a:t>
            </a:r>
          </a:p>
          <a:p>
            <a:r>
              <a:rPr lang="en-US" sz="1600" dirty="0">
                <a:hlinkClick r:id="rId2"/>
              </a:rPr>
              <a:t>https://numpy.org/</a:t>
            </a:r>
            <a:endParaRPr lang="en-US" sz="1600" dirty="0"/>
          </a:p>
          <a:p>
            <a:endParaRPr lang="en-US" sz="1600" dirty="0"/>
          </a:p>
        </p:txBody>
      </p:sp>
    </p:spTree>
    <p:extLst>
      <p:ext uri="{BB962C8B-B14F-4D97-AF65-F5344CB8AC3E}">
        <p14:creationId xmlns:p14="http://schemas.microsoft.com/office/powerpoint/2010/main" val="336817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CAE3A312-4549-49DF-347C-68E49E75EE1C}"/>
              </a:ext>
            </a:extLst>
          </p:cNvPr>
          <p:cNvSpPr>
            <a:spLocks noGrp="1"/>
          </p:cNvSpPr>
          <p:nvPr>
            <p:ph type="body" sz="quarter" idx="16"/>
          </p:nvPr>
        </p:nvSpPr>
        <p:spPr/>
        <p:txBody>
          <a:bodyPr/>
          <a:lstStyle/>
          <a:p>
            <a:r>
              <a:rPr lang="en-US" altLang="zh-CN" dirty="0"/>
              <a:t>Reading</a:t>
            </a:r>
            <a:endParaRPr lang="zh-CN" altLang="en-US" dirty="0"/>
          </a:p>
        </p:txBody>
      </p:sp>
      <p:sp>
        <p:nvSpPr>
          <p:cNvPr id="4" name="文本占位符 3">
            <a:extLst>
              <a:ext uri="{FF2B5EF4-FFF2-40B4-BE49-F238E27FC236}">
                <a16:creationId xmlns:a16="http://schemas.microsoft.com/office/drawing/2014/main" id="{CC5616B2-B6B6-6ED7-C914-F8A72CC32142}"/>
              </a:ext>
            </a:extLst>
          </p:cNvPr>
          <p:cNvSpPr>
            <a:spLocks noGrp="1"/>
          </p:cNvSpPr>
          <p:nvPr>
            <p:ph type="body" sz="quarter" idx="19"/>
          </p:nvPr>
        </p:nvSpPr>
        <p:spPr>
          <a:xfrm>
            <a:off x="1467860" y="2912543"/>
            <a:ext cx="7704138" cy="724276"/>
          </a:xfrm>
        </p:spPr>
        <p:txBody>
          <a:bodyPr/>
          <a:lstStyle/>
          <a:p>
            <a:r>
              <a:rPr lang="en-US" altLang="zh-CN" dirty="0"/>
              <a:t>Chapter 4 in </a:t>
            </a:r>
            <a:r>
              <a:rPr lang="en-US" altLang="zh-CN" dirty="0" err="1"/>
              <a:t>Hipisch</a:t>
            </a:r>
            <a:r>
              <a:rPr lang="en-US" altLang="zh-CN" dirty="0"/>
              <a:t> (2014)</a:t>
            </a:r>
            <a:endParaRPr lang="zh-CN" altLang="en-US" dirty="0"/>
          </a:p>
        </p:txBody>
      </p:sp>
    </p:spTree>
    <p:extLst>
      <p:ext uri="{BB962C8B-B14F-4D97-AF65-F5344CB8AC3E}">
        <p14:creationId xmlns:p14="http://schemas.microsoft.com/office/powerpoint/2010/main" val="170779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a:t>THANK YOU</a:t>
            </a:r>
          </a:p>
        </p:txBody>
      </p:sp>
      <p:sp>
        <p:nvSpPr>
          <p:cNvPr id="3" name="Text Placeholder 2"/>
          <p:cNvSpPr>
            <a:spLocks noGrp="1"/>
          </p:cNvSpPr>
          <p:nvPr>
            <p:ph type="body" sz="quarter" idx="13"/>
          </p:nvPr>
        </p:nvSpPr>
        <p:spPr/>
        <p:txBody>
          <a:bodyPr/>
          <a:lstStyle/>
          <a:p>
            <a:r>
              <a:rPr lang="en-US" dirty="0"/>
              <a:t>h.gong@westminster.ac.uk</a:t>
            </a:r>
          </a:p>
        </p:txBody>
      </p:sp>
    </p:spTree>
    <p:extLst>
      <p:ext uri="{BB962C8B-B14F-4D97-AF65-F5344CB8AC3E}">
        <p14:creationId xmlns:p14="http://schemas.microsoft.com/office/powerpoint/2010/main" val="3708838751"/>
      </p:ext>
    </p:extLst>
  </p:cSld>
  <p:clrMapOvr>
    <a:masterClrMapping/>
  </p:clrMapOvr>
</p:sld>
</file>

<file path=ppt/theme/theme1.xml><?xml version="1.0" encoding="utf-8"?>
<a:theme xmlns:a="http://schemas.openxmlformats.org/drawingml/2006/main" name="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ity of Westminster_PowerPoint Presentation_Teal_20.07.07" id="{3391031F-B99E-D649-8563-63005BCC79AE}" vid="{273F5BC0-ED52-3744-95FB-ED260B07AD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43e3be96-e310-4be3-87f1-70a43bec864f">
      <UserInfo>
        <DisplayName>Jessica Kneller</DisplayName>
        <AccountId>18</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915F0E18A34A94EBBCC67020E8F1F21" ma:contentTypeVersion="13" ma:contentTypeDescription="Create a new document." ma:contentTypeScope="" ma:versionID="9e93a06695978acf62025c946c221539">
  <xsd:schema xmlns:xsd="http://www.w3.org/2001/XMLSchema" xmlns:xs="http://www.w3.org/2001/XMLSchema" xmlns:p="http://schemas.microsoft.com/office/2006/metadata/properties" xmlns:ns3="40cc6dcd-09c5-476d-855a-a9dae846df39" xmlns:ns4="43e3be96-e310-4be3-87f1-70a43bec864f" targetNamespace="http://schemas.microsoft.com/office/2006/metadata/properties" ma:root="true" ma:fieldsID="52304b4f165b80f2b93659211f2109b0" ns3:_="" ns4:_="">
    <xsd:import namespace="40cc6dcd-09c5-476d-855a-a9dae846df39"/>
    <xsd:import namespace="43e3be96-e310-4be3-87f1-70a43bec864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cc6dcd-09c5-476d-855a-a9dae846df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e3be96-e310-4be3-87f1-70a43bec864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AA9C24-876E-4510-ABC3-AAADE7548D23}">
  <ds:schemaRefs>
    <ds:schemaRef ds:uri="http://schemas.microsoft.com/sharepoint/v3/contenttype/forms"/>
  </ds:schemaRefs>
</ds:datastoreItem>
</file>

<file path=customXml/itemProps2.xml><?xml version="1.0" encoding="utf-8"?>
<ds:datastoreItem xmlns:ds="http://schemas.openxmlformats.org/officeDocument/2006/customXml" ds:itemID="{A3A8ED1E-9A98-48EA-8B25-6C359AFFF6C3}">
  <ds:schemaRefs>
    <ds:schemaRef ds:uri="http://schemas.microsoft.com/office/2006/documentManagement/types"/>
    <ds:schemaRef ds:uri="http://purl.org/dc/terms/"/>
    <ds:schemaRef ds:uri="http://schemas.microsoft.com/office/infopath/2007/PartnerControls"/>
    <ds:schemaRef ds:uri="http://www.w3.org/XML/1998/namespace"/>
    <ds:schemaRef ds:uri="http://purl.org/dc/dcmitype/"/>
    <ds:schemaRef ds:uri="http://schemas.openxmlformats.org/package/2006/metadata/core-properties"/>
    <ds:schemaRef ds:uri="43e3be96-e310-4be3-87f1-70a43bec864f"/>
    <ds:schemaRef ds:uri="40cc6dcd-09c5-476d-855a-a9dae846df39"/>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EDC6622B-EACE-49FA-8F14-EDC696F017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cc6dcd-09c5-476d-855a-a9dae846df39"/>
    <ds:schemaRef ds:uri="43e3be96-e310-4be3-87f1-70a43bec86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University of Westminster PowerPoint Presentation</Template>
  <TotalTime>2456</TotalTime>
  <Words>689</Words>
  <Application>Microsoft Office PowerPoint</Application>
  <PresentationFormat>宽屏</PresentationFormat>
  <Paragraphs>81</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LiberationSerif</vt:lpstr>
      <vt:lpstr>Arial</vt:lpstr>
      <vt:lpstr>Consolas</vt:lpstr>
      <vt:lpstr>Courier New</vt:lpstr>
      <vt:lpstr>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Hui Gong</dc:creator>
  <cp:keywords/>
  <dc:description/>
  <cp:lastModifiedBy>Yang Yue</cp:lastModifiedBy>
  <cp:revision>2</cp:revision>
  <dcterms:created xsi:type="dcterms:W3CDTF">2020-10-18T11:01:01Z</dcterms:created>
  <dcterms:modified xsi:type="dcterms:W3CDTF">2023-10-13T07:40:04Z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0x010100C915F0E18A34A94EBBCC67020E8F1F21</vt:lpwstr>
  </property>
  <property fmtid="{D5CDD505-2E9C-101B-9397-08002B2CF9AE}" pid="3" name="Order">
    <vt:r8>179600</vt:r8>
  </property>
  <property fmtid="{D5CDD505-2E9C-101B-9397-08002B2CF9AE}" pid="4" name="ComplianceAssetId">
    <vt:lpwstr/>
  </property>
</Properties>
</file>