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2"/>
  </p:notesMasterIdLst>
  <p:sldIdLst>
    <p:sldId id="424" r:id="rId5"/>
    <p:sldId id="436" r:id="rId6"/>
    <p:sldId id="437" r:id="rId7"/>
    <p:sldId id="439" r:id="rId8"/>
    <p:sldId id="440" r:id="rId9"/>
    <p:sldId id="441" r:id="rId10"/>
    <p:sldId id="43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ce Cleary" initials="J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3D"/>
    <a:srgbClr val="108480"/>
    <a:srgbClr val="FFEF80"/>
    <a:srgbClr val="FFDF00"/>
    <a:srgbClr val="FFF9CC"/>
    <a:srgbClr val="FFFCE6"/>
    <a:srgbClr val="FFF5B3"/>
    <a:srgbClr val="AD9A12"/>
    <a:srgbClr val="000000"/>
    <a:srgbClr val="E4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478B9-56C7-4C25-B3B3-8A1258B782C9}" v="6" dt="2023-10-28T14:39:31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2"/>
  </p:normalViewPr>
  <p:slideViewPr>
    <p:cSldViewPr snapToGrid="0" snapToObjects="1">
      <p:cViewPr varScale="1">
        <p:scale>
          <a:sx n="91" d="100"/>
          <a:sy n="91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Yue" userId="6ab4af15-1013-4ac1-9c11-cf18a54c9851" providerId="ADAL" clId="{00B478B9-56C7-4C25-B3B3-8A1258B782C9}"/>
    <pc:docChg chg="addSld delSld modSld">
      <pc:chgData name="Yang Yue" userId="6ab4af15-1013-4ac1-9c11-cf18a54c9851" providerId="ADAL" clId="{00B478B9-56C7-4C25-B3B3-8A1258B782C9}" dt="2023-11-06T16:14:58.640" v="96" actId="108"/>
      <pc:docMkLst>
        <pc:docMk/>
      </pc:docMkLst>
      <pc:sldChg chg="modSp mod">
        <pc:chgData name="Yang Yue" userId="6ab4af15-1013-4ac1-9c11-cf18a54c9851" providerId="ADAL" clId="{00B478B9-56C7-4C25-B3B3-8A1258B782C9}" dt="2023-10-13T07:45:09.915" v="29" actId="20577"/>
        <pc:sldMkLst>
          <pc:docMk/>
          <pc:sldMk cId="1392072221" sldId="424"/>
        </pc:sldMkLst>
        <pc:spChg chg="mod">
          <ac:chgData name="Yang Yue" userId="6ab4af15-1013-4ac1-9c11-cf18a54c9851" providerId="ADAL" clId="{00B478B9-56C7-4C25-B3B3-8A1258B782C9}" dt="2023-10-13T07:45:04.674" v="23" actId="1076"/>
          <ac:spMkLst>
            <pc:docMk/>
            <pc:sldMk cId="1392072221" sldId="424"/>
            <ac:spMk id="2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13T07:45:09.915" v="29" actId="20577"/>
          <ac:spMkLst>
            <pc:docMk/>
            <pc:sldMk cId="1392072221" sldId="424"/>
            <ac:spMk id="3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13T07:44:28.249" v="12" actId="20577"/>
          <ac:spMkLst>
            <pc:docMk/>
            <pc:sldMk cId="1392072221" sldId="424"/>
            <ac:spMk id="4" creationId="{71399DC8-B646-486F-B9C3-B29D01F45F7C}"/>
          </ac:spMkLst>
        </pc:spChg>
      </pc:sldChg>
      <pc:sldChg chg="add del">
        <pc:chgData name="Yang Yue" userId="6ab4af15-1013-4ac1-9c11-cf18a54c9851" providerId="ADAL" clId="{00B478B9-56C7-4C25-B3B3-8A1258B782C9}" dt="2023-10-13T07:29:33.881" v="1" actId="2696"/>
        <pc:sldMkLst>
          <pc:docMk/>
          <pc:sldMk cId="889692718" sldId="427"/>
        </pc:sldMkLst>
      </pc:sldChg>
      <pc:sldChg chg="add del">
        <pc:chgData name="Yang Yue" userId="6ab4af15-1013-4ac1-9c11-cf18a54c9851" providerId="ADAL" clId="{00B478B9-56C7-4C25-B3B3-8A1258B782C9}" dt="2023-10-13T07:29:33.881" v="1" actId="2696"/>
        <pc:sldMkLst>
          <pc:docMk/>
          <pc:sldMk cId="3123650824" sldId="428"/>
        </pc:sldMkLst>
      </pc:sldChg>
      <pc:sldChg chg="add del">
        <pc:chgData name="Yang Yue" userId="6ab4af15-1013-4ac1-9c11-cf18a54c9851" providerId="ADAL" clId="{00B478B9-56C7-4C25-B3B3-8A1258B782C9}" dt="2023-10-13T07:29:33.881" v="1" actId="2696"/>
        <pc:sldMkLst>
          <pc:docMk/>
          <pc:sldMk cId="1847664396" sldId="429"/>
        </pc:sldMkLst>
      </pc:sldChg>
      <pc:sldChg chg="del">
        <pc:chgData name="Yang Yue" userId="6ab4af15-1013-4ac1-9c11-cf18a54c9851" providerId="ADAL" clId="{00B478B9-56C7-4C25-B3B3-8A1258B782C9}" dt="2023-10-13T07:29:33.881" v="1" actId="2696"/>
        <pc:sldMkLst>
          <pc:docMk/>
          <pc:sldMk cId="1786344742" sldId="430"/>
        </pc:sldMkLst>
      </pc:sldChg>
      <pc:sldChg chg="del">
        <pc:chgData name="Yang Yue" userId="6ab4af15-1013-4ac1-9c11-cf18a54c9851" providerId="ADAL" clId="{00B478B9-56C7-4C25-B3B3-8A1258B782C9}" dt="2023-10-13T07:29:33.881" v="1" actId="2696"/>
        <pc:sldMkLst>
          <pc:docMk/>
          <pc:sldMk cId="1251297077" sldId="431"/>
        </pc:sldMkLst>
      </pc:sldChg>
      <pc:sldChg chg="del">
        <pc:chgData name="Yang Yue" userId="6ab4af15-1013-4ac1-9c11-cf18a54c9851" providerId="ADAL" clId="{00B478B9-56C7-4C25-B3B3-8A1258B782C9}" dt="2023-10-13T07:29:33.881" v="1" actId="2696"/>
        <pc:sldMkLst>
          <pc:docMk/>
          <pc:sldMk cId="1144453998" sldId="432"/>
        </pc:sldMkLst>
      </pc:sldChg>
      <pc:sldChg chg="addSp delSp modSp mod">
        <pc:chgData name="Yang Yue" userId="6ab4af15-1013-4ac1-9c11-cf18a54c9851" providerId="ADAL" clId="{00B478B9-56C7-4C25-B3B3-8A1258B782C9}" dt="2023-10-28T14:45:51.611" v="80" actId="20577"/>
        <pc:sldMkLst>
          <pc:docMk/>
          <pc:sldMk cId="2154989704" sldId="437"/>
        </pc:sldMkLst>
        <pc:spChg chg="mod">
          <ac:chgData name="Yang Yue" userId="6ab4af15-1013-4ac1-9c11-cf18a54c9851" providerId="ADAL" clId="{00B478B9-56C7-4C25-B3B3-8A1258B782C9}" dt="2023-10-28T14:36:59.457" v="46" actId="2711"/>
          <ac:spMkLst>
            <pc:docMk/>
            <pc:sldMk cId="2154989704" sldId="437"/>
            <ac:spMk id="2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28T14:36:59.457" v="46" actId="2711"/>
          <ac:spMkLst>
            <pc:docMk/>
            <pc:sldMk cId="2154989704" sldId="437"/>
            <ac:spMk id="3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28T14:45:51.611" v="80" actId="20577"/>
          <ac:spMkLst>
            <pc:docMk/>
            <pc:sldMk cId="2154989704" sldId="437"/>
            <ac:spMk id="4" creationId="{00000000-0000-0000-0000-000000000000}"/>
          </ac:spMkLst>
        </pc:spChg>
        <pc:spChg chg="add del">
          <ac:chgData name="Yang Yue" userId="6ab4af15-1013-4ac1-9c11-cf18a54c9851" providerId="ADAL" clId="{00B478B9-56C7-4C25-B3B3-8A1258B782C9}" dt="2023-10-28T14:39:31.666" v="58" actId="478"/>
          <ac:spMkLst>
            <pc:docMk/>
            <pc:sldMk cId="2154989704" sldId="437"/>
            <ac:spMk id="5" creationId="{BAEEFFC1-6115-3FEA-CE39-4C30A0C4AD8D}"/>
          </ac:spMkLst>
        </pc:spChg>
        <pc:spChg chg="add del mod">
          <ac:chgData name="Yang Yue" userId="6ab4af15-1013-4ac1-9c11-cf18a54c9851" providerId="ADAL" clId="{00B478B9-56C7-4C25-B3B3-8A1258B782C9}" dt="2023-10-28T14:39:28.706" v="57" actId="478"/>
          <ac:spMkLst>
            <pc:docMk/>
            <pc:sldMk cId="2154989704" sldId="437"/>
            <ac:spMk id="6" creationId="{82163AA7-F963-AA97-E717-2234C1BD188C}"/>
          </ac:spMkLst>
        </pc:spChg>
      </pc:sldChg>
      <pc:sldChg chg="modSp mod">
        <pc:chgData name="Yang Yue" userId="6ab4af15-1013-4ac1-9c11-cf18a54c9851" providerId="ADAL" clId="{00B478B9-56C7-4C25-B3B3-8A1258B782C9}" dt="2023-10-28T14:44:45.069" v="77"/>
        <pc:sldMkLst>
          <pc:docMk/>
          <pc:sldMk cId="3828875284" sldId="439"/>
        </pc:sldMkLst>
        <pc:spChg chg="mod">
          <ac:chgData name="Yang Yue" userId="6ab4af15-1013-4ac1-9c11-cf18a54c9851" providerId="ADAL" clId="{00B478B9-56C7-4C25-B3B3-8A1258B782C9}" dt="2023-10-28T14:41:20.209" v="60" actId="14100"/>
          <ac:spMkLst>
            <pc:docMk/>
            <pc:sldMk cId="3828875284" sldId="439"/>
            <ac:spMk id="2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28T14:41:20.209" v="60" actId="14100"/>
          <ac:spMkLst>
            <pc:docMk/>
            <pc:sldMk cId="3828875284" sldId="439"/>
            <ac:spMk id="3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28T14:44:45.069" v="77"/>
          <ac:spMkLst>
            <pc:docMk/>
            <pc:sldMk cId="3828875284" sldId="439"/>
            <ac:spMk id="4" creationId="{00000000-0000-0000-0000-000000000000}"/>
          </ac:spMkLst>
        </pc:spChg>
      </pc:sldChg>
      <pc:sldChg chg="modSp mod">
        <pc:chgData name="Yang Yue" userId="6ab4af15-1013-4ac1-9c11-cf18a54c9851" providerId="ADAL" clId="{00B478B9-56C7-4C25-B3B3-8A1258B782C9}" dt="2023-11-06T16:14:58.640" v="96" actId="108"/>
        <pc:sldMkLst>
          <pc:docMk/>
          <pc:sldMk cId="2915123660" sldId="440"/>
        </pc:sldMkLst>
        <pc:spChg chg="mod">
          <ac:chgData name="Yang Yue" userId="6ab4af15-1013-4ac1-9c11-cf18a54c9851" providerId="ADAL" clId="{00B478B9-56C7-4C25-B3B3-8A1258B782C9}" dt="2023-10-28T14:46:58.651" v="84" actId="2711"/>
          <ac:spMkLst>
            <pc:docMk/>
            <pc:sldMk cId="2915123660" sldId="440"/>
            <ac:spMk id="2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0-28T14:46:58.651" v="84" actId="2711"/>
          <ac:spMkLst>
            <pc:docMk/>
            <pc:sldMk cId="2915123660" sldId="440"/>
            <ac:spMk id="3" creationId="{00000000-0000-0000-0000-000000000000}"/>
          </ac:spMkLst>
        </pc:spChg>
        <pc:spChg chg="mod">
          <ac:chgData name="Yang Yue" userId="6ab4af15-1013-4ac1-9c11-cf18a54c9851" providerId="ADAL" clId="{00B478B9-56C7-4C25-B3B3-8A1258B782C9}" dt="2023-11-06T16:14:58.640" v="96" actId="108"/>
          <ac:spMkLst>
            <pc:docMk/>
            <pc:sldMk cId="2915123660" sldId="440"/>
            <ac:spMk id="4" creationId="{00000000-0000-0000-0000-000000000000}"/>
          </ac:spMkLst>
        </pc:spChg>
      </pc:sldChg>
      <pc:sldChg chg="modSp add mod">
        <pc:chgData name="Yang Yue" userId="6ab4af15-1013-4ac1-9c11-cf18a54c9851" providerId="ADAL" clId="{00B478B9-56C7-4C25-B3B3-8A1258B782C9}" dt="2023-10-28T14:47:11.589" v="85" actId="2711"/>
        <pc:sldMkLst>
          <pc:docMk/>
          <pc:sldMk cId="1707796677" sldId="441"/>
        </pc:sldMkLst>
        <pc:spChg chg="mod">
          <ac:chgData name="Yang Yue" userId="6ab4af15-1013-4ac1-9c11-cf18a54c9851" providerId="ADAL" clId="{00B478B9-56C7-4C25-B3B3-8A1258B782C9}" dt="2023-10-28T14:47:11.589" v="85" actId="2711"/>
          <ac:spMkLst>
            <pc:docMk/>
            <pc:sldMk cId="1707796677" sldId="441"/>
            <ac:spMk id="3" creationId="{CAE3A312-4549-49DF-347C-68E49E75EE1C}"/>
          </ac:spMkLst>
        </pc:spChg>
        <pc:spChg chg="mod">
          <ac:chgData name="Yang Yue" userId="6ab4af15-1013-4ac1-9c11-cf18a54c9851" providerId="ADAL" clId="{00B478B9-56C7-4C25-B3B3-8A1258B782C9}" dt="2023-10-28T14:47:11.589" v="85" actId="2711"/>
          <ac:spMkLst>
            <pc:docMk/>
            <pc:sldMk cId="1707796677" sldId="441"/>
            <ac:spMk id="4" creationId="{CC5616B2-B6B6-6ED7-C914-F8A72CC32142}"/>
          </ac:spMkLst>
        </pc:spChg>
      </pc:sldChg>
    </pc:docChg>
  </pc:docChgLst>
  <pc:docChgLst>
    <pc:chgData name="Hui Gong" userId="12d0ba44-2ac6-413d-96b5-95c44d2e6b0c" providerId="ADAL" clId="{393E0229-6EE4-4D07-8AA9-3BD5F438C49A}"/>
    <pc:docChg chg="modSld">
      <pc:chgData name="Hui Gong" userId="12d0ba44-2ac6-413d-96b5-95c44d2e6b0c" providerId="ADAL" clId="{393E0229-6EE4-4D07-8AA9-3BD5F438C49A}" dt="2022-10-28T12:36:00.572" v="4" actId="20577"/>
      <pc:docMkLst>
        <pc:docMk/>
      </pc:docMkLst>
      <pc:sldChg chg="modSp mod">
        <pc:chgData name="Hui Gong" userId="12d0ba44-2ac6-413d-96b5-95c44d2e6b0c" providerId="ADAL" clId="{393E0229-6EE4-4D07-8AA9-3BD5F438C49A}" dt="2022-10-28T12:36:00.572" v="4" actId="20577"/>
        <pc:sldMkLst>
          <pc:docMk/>
          <pc:sldMk cId="1392072221" sldId="424"/>
        </pc:sldMkLst>
        <pc:spChg chg="mod">
          <ac:chgData name="Hui Gong" userId="12d0ba44-2ac6-413d-96b5-95c44d2e6b0c" providerId="ADAL" clId="{393E0229-6EE4-4D07-8AA9-3BD5F438C49A}" dt="2022-10-28T12:36:00.572" v="4" actId="20577"/>
          <ac:spMkLst>
            <pc:docMk/>
            <pc:sldMk cId="1392072221" sldId="4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B489B988-068F-7849-8A3E-376CE656BB0B}" type="datetimeFigureOut">
              <a:rPr lang="en-US" smtClean="0"/>
              <a:pPr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CAB90874-EC46-F049-B233-539E181A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61" y="2593016"/>
            <a:ext cx="7163678" cy="1702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White)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9063" y="0"/>
            <a:ext cx="12072937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33375"/>
            <a:ext cx="39592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6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11376025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7704138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5688013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404644" y="1991215"/>
            <a:ext cx="5379369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991218"/>
            <a:ext cx="568801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1991218"/>
            <a:ext cx="5400675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836613"/>
            <a:ext cx="11376025" cy="55826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2929904"/>
            <a:ext cx="5688013" cy="30919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83338" y="2929904"/>
            <a:ext cx="5400675" cy="30919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1991218"/>
            <a:ext cx="5688014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1991218"/>
            <a:ext cx="539597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6" y="4140997"/>
            <a:ext cx="5688014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383338" y="4140997"/>
            <a:ext cx="539597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07987" y="2929904"/>
            <a:ext cx="5688013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83338" y="2929904"/>
            <a:ext cx="5400675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987" y="5079683"/>
            <a:ext cx="5688013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83338" y="5079683"/>
            <a:ext cx="5400675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321114" y="1991218"/>
            <a:ext cx="2636644" cy="3984096"/>
          </a:xfrm>
          <a:solidFill>
            <a:srgbClr val="108480"/>
          </a:solidFill>
          <a:ln>
            <a:noFill/>
          </a:ln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234242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147369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626427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831272"/>
            <a:ext cx="626427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991215"/>
            <a:ext cx="626427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61188" y="1991215"/>
            <a:ext cx="4822825" cy="403017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3374"/>
            <a:ext cx="11376025" cy="497897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836613"/>
            <a:ext cx="11376025" cy="55826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991215"/>
            <a:ext cx="626427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6" y="1921144"/>
            <a:ext cx="11376027" cy="28892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477327"/>
            <a:ext cx="11376027" cy="451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2942999"/>
            <a:ext cx="11376025" cy="49688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9062" y="0"/>
            <a:ext cx="120729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6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43AF2-C66B-FD4D-A358-8E85BAD0674B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2" y="0"/>
            <a:ext cx="59769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3" y="0"/>
            <a:ext cx="5976936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062" y="3429000"/>
            <a:ext cx="5976938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4" y="0"/>
            <a:ext cx="5976935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063" y="3429000"/>
            <a:ext cx="5976937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1" y="0"/>
            <a:ext cx="1207293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333376"/>
            <a:ext cx="6264275" cy="1366838"/>
          </a:xfrm>
          <a:solidFill>
            <a:srgbClr val="108480"/>
          </a:solidFill>
        </p:spPr>
        <p:txBody>
          <a:bodyPr lIns="144000" tIns="144000" rIns="144000" bIns="144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2" y="0"/>
            <a:ext cx="4943478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9" y="334383"/>
            <a:ext cx="3959224" cy="502229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9" y="836612"/>
            <a:ext cx="3959224" cy="56360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991215"/>
            <a:ext cx="395922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43475" y="0"/>
            <a:ext cx="724852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1089026"/>
            <a:ext cx="12192003" cy="5768974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502229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HEADING: SUBHEADING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376363"/>
            <a:ext cx="5688013" cy="46455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61188" y="1376363"/>
            <a:ext cx="4822825" cy="4645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502229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HEADING: SUBHEADING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376363"/>
            <a:ext cx="11376026" cy="46455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7" y="1089025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9" y="333376"/>
            <a:ext cx="3959224" cy="50323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 GOES HERE, ADJUST FONT SIZE TO FIT THE SPACE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5064" y="333375"/>
            <a:ext cx="6838949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Brief introduction to slide goes here.</a:t>
            </a:r>
            <a:br>
              <a:rPr lang="en-US" dirty="0"/>
            </a:br>
            <a:r>
              <a:rPr lang="en-US" dirty="0"/>
              <a:t>Use two sentences in this space.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>
            <a:off x="4656138" y="333375"/>
            <a:ext cx="0" cy="503238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870200"/>
            <a:ext cx="11376026" cy="5588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CONTACT US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4648432"/>
            <a:ext cx="11376027" cy="5364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8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92599"/>
            <a:ext cx="11376026" cy="3558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2353666"/>
            <a:ext cx="4531107" cy="10753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302521"/>
            <a:ext cx="11376026" cy="558800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2353666"/>
            <a:ext cx="4531107" cy="1075334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870200"/>
            <a:ext cx="11376026" cy="5588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ocial Media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584200"/>
            <a:ext cx="11376026" cy="93547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3192752" y="1306521"/>
            <a:ext cx="2404124" cy="30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 err="1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uniwestminster</a:t>
            </a:r>
            <a:endParaRPr lang="en-US" b="1" i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>
          <a:xfrm>
            <a:off x="443777" y="1306521"/>
            <a:ext cx="2404124" cy="30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uniofwestminster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92752" y="1715834"/>
            <a:ext cx="383482" cy="313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59903" y="1712348"/>
            <a:ext cx="320731" cy="32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7988" y="1708862"/>
            <a:ext cx="327703" cy="3277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9924" y="1708862"/>
            <a:ext cx="460179" cy="327703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81418"/>
            <a:ext cx="11376027" cy="54758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417588"/>
            <a:ext cx="11376026" cy="46383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726644"/>
            <a:ext cx="3959225" cy="1702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333376"/>
            <a:ext cx="3959226" cy="139326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1389" b="18059"/>
          <a:stretch/>
        </p:blipFill>
        <p:spPr>
          <a:xfrm>
            <a:off x="4367213" y="1654930"/>
            <a:ext cx="7824786" cy="52030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/ Quote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71712" y="584201"/>
            <a:ext cx="7648575" cy="56895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44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“ADD A QUOTE HERE FOR IMPACT.”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eal)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333375"/>
            <a:ext cx="113760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333375"/>
            <a:ext cx="113760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rgbClr val="1084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eal) with Photo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33375"/>
            <a:ext cx="39592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43475" y="0"/>
            <a:ext cx="7248525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6A34-81CE-4546-B905-274F9EF0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991215"/>
            <a:ext cx="11376024" cy="45334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07988" y="333375"/>
            <a:ext cx="11376024" cy="136683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81" r:id="rId3"/>
    <p:sldLayoutId id="2147483682" r:id="rId4"/>
    <p:sldLayoutId id="2147483683" r:id="rId5"/>
    <p:sldLayoutId id="2147483654" r:id="rId6"/>
    <p:sldLayoutId id="2147483665" r:id="rId7"/>
    <p:sldLayoutId id="2147483686" r:id="rId8"/>
    <p:sldLayoutId id="2147483679" r:id="rId9"/>
    <p:sldLayoutId id="2147483680" r:id="rId10"/>
    <p:sldLayoutId id="2147483657" r:id="rId11"/>
    <p:sldLayoutId id="2147483658" r:id="rId12"/>
    <p:sldLayoutId id="2147483667" r:id="rId13"/>
    <p:sldLayoutId id="2147483659" r:id="rId14"/>
    <p:sldLayoutId id="2147483660" r:id="rId15"/>
    <p:sldLayoutId id="2147483669" r:id="rId16"/>
    <p:sldLayoutId id="2147483687" r:id="rId17"/>
    <p:sldLayoutId id="2147483661" r:id="rId18"/>
    <p:sldLayoutId id="2147483662" r:id="rId19"/>
    <p:sldLayoutId id="2147483656" r:id="rId20"/>
    <p:sldLayoutId id="2147483677" r:id="rId21"/>
    <p:sldLayoutId id="2147483676" r:id="rId22"/>
    <p:sldLayoutId id="2147483666" r:id="rId23"/>
    <p:sldLayoutId id="2147483678" r:id="rId24"/>
    <p:sldLayoutId id="2147483675" r:id="rId25"/>
    <p:sldLayoutId id="2147483674" r:id="rId26"/>
    <p:sldLayoutId id="2147483684" r:id="rId27"/>
    <p:sldLayoutId id="2147483685" r:id="rId28"/>
    <p:sldLayoutId id="2147483663" r:id="rId29"/>
    <p:sldLayoutId id="2147483673" r:id="rId30"/>
    <p:sldLayoutId id="2147483672" r:id="rId31"/>
    <p:sldLayoutId id="2147483671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7" pos="75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  <p15:guide id="9" pos="7605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pos="3659" userDrawn="1">
          <p15:clr>
            <a:srgbClr val="F26B43"/>
          </p15:clr>
        </p15:guide>
        <p15:guide id="12" pos="4021" userDrawn="1">
          <p15:clr>
            <a:srgbClr val="F26B43"/>
          </p15:clr>
        </p15:guide>
        <p15:guide id="13" pos="4203" userDrawn="1">
          <p15:clr>
            <a:srgbClr val="F26B43"/>
          </p15:clr>
        </p15:guide>
        <p15:guide id="14" pos="4384" userDrawn="1">
          <p15:clr>
            <a:srgbClr val="F26B43"/>
          </p15:clr>
        </p15:guide>
        <p15:guide id="15" pos="5110" userDrawn="1">
          <p15:clr>
            <a:srgbClr val="F26B43"/>
          </p15:clr>
        </p15:guide>
        <p15:guide id="16" orient="horz" pos="3793" userDrawn="1">
          <p15:clr>
            <a:srgbClr val="F26B43"/>
          </p15:clr>
        </p15:guide>
        <p15:guide id="17" orient="horz" pos="1071" userDrawn="1">
          <p15:clr>
            <a:srgbClr val="F26B43"/>
          </p15:clr>
        </p15:guide>
        <p15:guide id="18" orient="horz" pos="527" userDrawn="1">
          <p15:clr>
            <a:srgbClr val="F26B43"/>
          </p15:clr>
        </p15:guide>
        <p15:guide id="19" orient="horz" pos="867" userDrawn="1">
          <p15:clr>
            <a:srgbClr val="F26B43"/>
          </p15:clr>
        </p15:guide>
        <p15:guide id="20" orient="horz" pos="1253" userDrawn="1">
          <p15:clr>
            <a:srgbClr val="F26B43"/>
          </p15:clr>
        </p15:guide>
        <p15:guide id="21" orient="horz" pos="686" userDrawn="1">
          <p15:clr>
            <a:srgbClr val="F26B43"/>
          </p15:clr>
        </p15:guide>
        <p15:guide id="22" pos="2933" userDrawn="1">
          <p15:clr>
            <a:srgbClr val="F26B43"/>
          </p15:clr>
        </p15:guide>
        <p15:guide id="23" pos="2751" userDrawn="1">
          <p15:clr>
            <a:srgbClr val="F26B43"/>
          </p15:clr>
        </p15:guide>
        <p15:guide id="24" pos="3114" userDrawn="1">
          <p15:clr>
            <a:srgbClr val="F26B43"/>
          </p15:clr>
        </p15:guide>
        <p15:guide id="25" orient="horz" pos="2523" userDrawn="1">
          <p15:clr>
            <a:srgbClr val="F26B43"/>
          </p15:clr>
        </p15:guide>
        <p15:guide id="2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53273" y="2017264"/>
            <a:ext cx="7755240" cy="985730"/>
          </a:xfrm>
        </p:spPr>
        <p:txBody>
          <a:bodyPr/>
          <a:lstStyle/>
          <a:p>
            <a:r>
              <a:rPr lang="en-US" sz="2800" dirty="0"/>
              <a:t>Computational Methods for Finance</a:t>
            </a:r>
          </a:p>
          <a:p>
            <a:r>
              <a:rPr lang="en-US" sz="2800" dirty="0"/>
              <a:t>Python - Financial Data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2023/2024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99DC8-B646-486F-B9C3-B29D01F45F7C}"/>
              </a:ext>
            </a:extLst>
          </p:cNvPr>
          <p:cNvSpPr/>
          <p:nvPr/>
        </p:nvSpPr>
        <p:spPr>
          <a:xfrm>
            <a:off x="327777" y="3429000"/>
            <a:ext cx="1324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 Yang Yue</a:t>
            </a:r>
          </a:p>
        </p:txBody>
      </p:sp>
    </p:spTree>
    <p:extLst>
      <p:ext uri="{BB962C8B-B14F-4D97-AF65-F5344CB8AC3E}">
        <p14:creationId xmlns:p14="http://schemas.microsoft.com/office/powerpoint/2010/main" val="13920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Financial Time Series</a:t>
            </a:r>
          </a:p>
        </p:txBody>
      </p:sp>
    </p:spTree>
    <p:extLst>
      <p:ext uri="{BB962C8B-B14F-4D97-AF65-F5344CB8AC3E}">
        <p14:creationId xmlns:p14="http://schemas.microsoft.com/office/powerpoint/2010/main" val="39467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Time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time series data is one of the most important types of data in finance. This is data indexed by date and/or time.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</a:t>
            </a:r>
          </a:p>
          <a:p>
            <a:r>
              <a:rPr lang="en-GB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(Yahoo! Finance market data downloader)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since Yahoo! finance decommissioned their historical data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(Application Programming Interface), many programs that relied on it to stop working.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aimes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solve this problem by offering a reliable, threaded, and Pythonic way to download historical market data from Yahoo! finance.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over Time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multiple options to calculate the changes in a time series over time, including absolute differences, percentage changes, and logarithmic (log) returns.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Resampling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Resampling is an important operation on financial time series data. Usually this takes the form of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meaning that, for example, a tick data series is resampled to one-minute intervals or a time series with daily observations is resampled to one with weekly or monthly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15498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07989" y="334384"/>
            <a:ext cx="10341448" cy="47906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Time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07989" y="831272"/>
            <a:ext cx="10341448" cy="54338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Rolling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36202" y="1942355"/>
            <a:ext cx="10341448" cy="3886074"/>
          </a:xfrm>
        </p:spPr>
        <p:txBody>
          <a:bodyPr>
            <a:no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financial tradition to work with </a:t>
            </a:r>
            <a:r>
              <a:rPr lang="en-GB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rolling statistics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often also called financial indicators. Such rolling statistics are basic tools for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chartists and technical traders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Rolling statistics are a major tool in the so-called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analysis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stocks, as compared to the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fundamental analysis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focuses, for instance, on financial reports and the strategic positions of the company whose stock is being analysed.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decades-old trading strategy based on technical analysis is using two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moving averages (SMAs).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idea is that the trader should go long on a stock (or financial instrument in general) when the shorter-term SMA is above the longer-term SMA and should go short when the opposite holds true. The concepts can be made precise with 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capabilities of the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Rolling statistics are generally only calculated when there is enough data given the window parameter specification.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context, the SMAs are only a means to an end. They are used to derive positions to implement a trading strategy.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trading strategy implicitly derived here only leads to a few trades per se: only when the position value changes (i.e., a crossover happens) does a trade take place. </a:t>
            </a:r>
          </a:p>
        </p:txBody>
      </p:sp>
    </p:spTree>
    <p:extLst>
      <p:ext uri="{BB962C8B-B14F-4D97-AF65-F5344CB8AC3E}">
        <p14:creationId xmlns:p14="http://schemas.microsoft.com/office/powerpoint/2010/main" val="382887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Time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further illustration of how to work with pandas and financial time series data, consider the case of the S&amp;P 500 stock index and the VIX volatility index. It is a stylized fact that when the S&amp;P 500 rises, the VIX falls in general, and vice versa. This is about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not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causation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section shows how to come up with some supporting statistical evidence for the stylized fact that the S&amp;P 500 and the VIX are (highly) negatively correlated.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Logarithmic Returns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explained earlier, statistical analysis in general relies on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 of absolute changes or even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 values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Therefore, we’ll calculate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returns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before any further analysis takes place.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Volatility clusters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1400" b="0" i="0">
                <a:solidFill>
                  <a:srgbClr val="3D3B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Volatility is not constant over time; there are periods </a:t>
            </a:r>
            <a:r>
              <a:rPr lang="en-US" altLang="zh-C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 high volatility</a:t>
            </a:r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altLang="zh-C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 highly</a:t>
            </a:r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positive and negative returns) as well as periods </a:t>
            </a:r>
            <a:r>
              <a:rPr lang="en-US" altLang="zh-C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 low volatility.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 Regression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these preparations, an ordinary least-squares (OLS) regression analysis is convenient to implement.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we consider correlation measures directly. Two such measures are considered: a static one taking into account the complete data set and a rolling one showing the correlation for a fixed window over time.</a:t>
            </a:r>
          </a:p>
        </p:txBody>
      </p:sp>
    </p:spTree>
    <p:extLst>
      <p:ext uri="{BB962C8B-B14F-4D97-AF65-F5344CB8AC3E}">
        <p14:creationId xmlns:p14="http://schemas.microsoft.com/office/powerpoint/2010/main" val="291512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A312-4549-49DF-347C-68E49E75EE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616B2-B6B6-6ED7-C914-F8A72CC321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7860" y="2912543"/>
            <a:ext cx="7704138" cy="724276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6 in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Hipisch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(2014)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9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h.gong@westminster.ac.uk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370883875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Westminster_PowerPoint Presentation_Teal_20.07.07" id="{3391031F-B99E-D649-8563-63005BCC79AE}" vid="{273F5BC0-ED52-3744-95FB-ED260B07AD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3e3be96-e310-4be3-87f1-70a43bec864f">
      <UserInfo>
        <DisplayName>Jessica Kneller</DisplayName>
        <AccountId>18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5F0E18A34A94EBBCC67020E8F1F21" ma:contentTypeVersion="13" ma:contentTypeDescription="Create a new document." ma:contentTypeScope="" ma:versionID="9e93a06695978acf62025c946c221539">
  <xsd:schema xmlns:xsd="http://www.w3.org/2001/XMLSchema" xmlns:xs="http://www.w3.org/2001/XMLSchema" xmlns:p="http://schemas.microsoft.com/office/2006/metadata/properties" xmlns:ns3="40cc6dcd-09c5-476d-855a-a9dae846df39" xmlns:ns4="43e3be96-e310-4be3-87f1-70a43bec864f" targetNamespace="http://schemas.microsoft.com/office/2006/metadata/properties" ma:root="true" ma:fieldsID="52304b4f165b80f2b93659211f2109b0" ns3:_="" ns4:_="">
    <xsd:import namespace="40cc6dcd-09c5-476d-855a-a9dae846df39"/>
    <xsd:import namespace="43e3be96-e310-4be3-87f1-70a43bec86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c6dcd-09c5-476d-855a-a9dae846d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3be96-e310-4be3-87f1-70a43bec8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8ED1E-9A98-48EA-8B25-6C359AFFF6C3}">
  <ds:schemaRefs>
    <ds:schemaRef ds:uri="http://purl.org/dc/terms/"/>
    <ds:schemaRef ds:uri="http://www.w3.org/XML/1998/namespace"/>
    <ds:schemaRef ds:uri="http://schemas.microsoft.com/office/2006/documentManagement/types"/>
    <ds:schemaRef ds:uri="40cc6dcd-09c5-476d-855a-a9dae846df39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3e3be96-e310-4be3-87f1-70a43bec864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DC6622B-EACE-49FA-8F14-EDC696F01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cc6dcd-09c5-476d-855a-a9dae846df39"/>
    <ds:schemaRef ds:uri="43e3be96-e310-4be3-87f1-70a43bec86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A9C24-876E-4510-ABC3-AAADE7548D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Westminster PowerPoint Presentation</Template>
  <TotalTime>567</TotalTime>
  <Words>668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Times New Roman</vt:lpstr>
      <vt:lpstr>Courier New</vt:lpstr>
      <vt:lpstr>Arial</vt:lpstr>
      <vt:lpstr>Calibri</vt:lpstr>
      <vt:lpstr>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Hui Gong</dc:creator>
  <cp:keywords/>
  <dc:description/>
  <cp:lastModifiedBy>Yang Yue</cp:lastModifiedBy>
  <cp:revision>2</cp:revision>
  <dcterms:created xsi:type="dcterms:W3CDTF">2020-10-18T11:01:01Z</dcterms:created>
  <dcterms:modified xsi:type="dcterms:W3CDTF">2023-11-06T16:15:01Z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0x010100C915F0E18A34A94EBBCC67020E8F1F21</vt:lpwstr>
  </property>
  <property fmtid="{D5CDD505-2E9C-101B-9397-08002B2CF9AE}" pid="3" name="Order">
    <vt:r8>179600</vt:r8>
  </property>
  <property fmtid="{D5CDD505-2E9C-101B-9397-08002B2CF9AE}" pid="4" name="ComplianceAssetId">
    <vt:lpwstr/>
  </property>
</Properties>
</file>