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695" r:id="rId2"/>
    <p:sldId id="69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218FC-B9E8-4058-B9CC-B8706EFE9315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83D0B-B3A7-48F4-B1C1-E4C98FD5D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006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9186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8D781-561B-267D-9A9D-F628D34A9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DDE0D-11DD-449A-A7D8-116D60DAE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2F20B-C8E2-E86B-D2A8-DD0A6A89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505B-C27A-4619-A2C0-C3CD7B5F3D0B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76EAB-1C45-8A98-5D05-D83EC10C1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50FD7-1708-8671-370C-68CE77168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D08A-1CCE-40E3-9E95-C286D9311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782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36B5E-E51F-0CD3-F863-F8044E6C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6760D-206C-B79E-7133-FC230210C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9BECD-838E-B2F1-2E1A-9AF855918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505B-C27A-4619-A2C0-C3CD7B5F3D0B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F0FEC-7F4E-0B21-506B-3D4DFBB7C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FFF95-88F8-77E6-3CC1-E26A5EED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D08A-1CCE-40E3-9E95-C286D9311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51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217169-FABA-A7CA-341F-7B57902695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5416A-F34E-9436-EE86-CD10BAAE1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2BCA5-7580-76F8-1D55-A216AB91B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505B-C27A-4619-A2C0-C3CD7B5F3D0B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55330-D152-3F72-8EDA-7E4EF0FF1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46630-7409-5D54-CAD5-E0B109FEA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D08A-1CCE-40E3-9E95-C286D9311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034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Image">
  <p:cSld name="Text and Imag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>
            <a:spLocks noGrp="1"/>
          </p:cNvSpPr>
          <p:nvPr>
            <p:ph type="pic" idx="2"/>
          </p:nvPr>
        </p:nvSpPr>
        <p:spPr>
          <a:xfrm>
            <a:off x="6959600" y="0"/>
            <a:ext cx="5232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cxnSp>
        <p:nvCxnSpPr>
          <p:cNvPr id="50" name="Google Shape;50;p27"/>
          <p:cNvCxnSpPr/>
          <p:nvPr/>
        </p:nvCxnSpPr>
        <p:spPr>
          <a:xfrm rot="10800000">
            <a:off x="407988" y="1693046"/>
            <a:ext cx="441646" cy="0"/>
          </a:xfrm>
          <a:prstGeom prst="straightConnector1">
            <a:avLst/>
          </a:prstGeom>
          <a:noFill/>
          <a:ln w="50800" cap="flat" cmpd="sng">
            <a:solidFill>
              <a:srgbClr val="FFDF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" name="Google Shape;51;p27"/>
          <p:cNvSpPr/>
          <p:nvPr/>
        </p:nvSpPr>
        <p:spPr>
          <a:xfrm>
            <a:off x="-3" y="0"/>
            <a:ext cx="119065" cy="6858000"/>
          </a:xfrm>
          <a:prstGeom prst="rect">
            <a:avLst/>
          </a:prstGeom>
          <a:solidFill>
            <a:srgbClr val="FFD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7987" y="6273487"/>
            <a:ext cx="1063503" cy="2523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Google Shape;53;p27"/>
          <p:cNvCxnSpPr/>
          <p:nvPr/>
        </p:nvCxnSpPr>
        <p:spPr>
          <a:xfrm>
            <a:off x="1685480" y="6273490"/>
            <a:ext cx="0" cy="25113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4" name="Google Shape;54;p27"/>
          <p:cNvSpPr txBox="1"/>
          <p:nvPr/>
        </p:nvSpPr>
        <p:spPr>
          <a:xfrm>
            <a:off x="1830590" y="6251265"/>
            <a:ext cx="261941" cy="25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9047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5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7"/>
          <p:cNvSpPr txBox="1">
            <a:spLocks noGrp="1"/>
          </p:cNvSpPr>
          <p:nvPr>
            <p:ph type="body" idx="1"/>
          </p:nvPr>
        </p:nvSpPr>
        <p:spPr>
          <a:xfrm>
            <a:off x="407988" y="334384"/>
            <a:ext cx="6264275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b="1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383"/>
              </a:buClr>
              <a:buSzPts val="2400"/>
              <a:buNone/>
              <a:defRPr>
                <a:solidFill>
                  <a:srgbClr val="848383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383"/>
              </a:buClr>
              <a:buSzPts val="2400"/>
              <a:buNone/>
              <a:defRPr>
                <a:solidFill>
                  <a:srgbClr val="848383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383"/>
              </a:buClr>
              <a:buSzPts val="2400"/>
              <a:buNone/>
              <a:defRPr>
                <a:solidFill>
                  <a:srgbClr val="848383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383"/>
              </a:buClr>
              <a:buSzPts val="2400"/>
              <a:buNone/>
              <a:defRPr>
                <a:solidFill>
                  <a:srgbClr val="848383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3"/>
          </p:nvPr>
        </p:nvSpPr>
        <p:spPr>
          <a:xfrm>
            <a:off x="407988" y="897986"/>
            <a:ext cx="6264275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383"/>
              </a:buClr>
              <a:buSzPts val="2400"/>
              <a:buNone/>
              <a:defRPr>
                <a:solidFill>
                  <a:srgbClr val="848383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383"/>
              </a:buClr>
              <a:buSzPts val="2400"/>
              <a:buNone/>
              <a:defRPr>
                <a:solidFill>
                  <a:srgbClr val="848383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383"/>
              </a:buClr>
              <a:buSzPts val="2400"/>
              <a:buNone/>
              <a:defRPr>
                <a:solidFill>
                  <a:srgbClr val="848383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48383"/>
              </a:buClr>
              <a:buSzPts val="2400"/>
              <a:buNone/>
              <a:defRPr>
                <a:solidFill>
                  <a:srgbClr val="848383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4"/>
          </p:nvPr>
        </p:nvSpPr>
        <p:spPr>
          <a:xfrm>
            <a:off x="407987" y="1991215"/>
            <a:ext cx="6264275" cy="403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814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1C27F-FB53-CCD1-486F-0E39DAB1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048A7-D6DF-697C-7456-8AFC24FD6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61B32-FCC9-4630-C1C1-F52BD3B3A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505B-C27A-4619-A2C0-C3CD7B5F3D0B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7C887-4F11-AB3D-3D86-2C69426D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7A151-8FC3-EFF6-EE28-148587C26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D08A-1CCE-40E3-9E95-C286D9311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13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35423-4BEF-FC56-E47B-FFAA84328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BA9B2-2B77-1FA6-389A-B89CEFDE2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6C646-0BC3-9169-923D-2D0AD1B71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505B-C27A-4619-A2C0-C3CD7B5F3D0B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7F45E-6F7C-A45D-9621-5B25B693F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5B4B2-65E0-A52E-8822-14D9F915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D08A-1CCE-40E3-9E95-C286D9311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95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BC38C-0FE5-BB12-CD8B-91EEF4B9A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5DC64-342F-CDF8-FAD9-89D533746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2CD9C-EEAE-FEA3-CCAC-E5D9E9F71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D15B6-5661-9F4E-1CAD-262F3566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505B-C27A-4619-A2C0-C3CD7B5F3D0B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7F703-9E23-C1DF-BEAA-8532EAEF8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A639B-1DA3-8572-B06E-159D55A41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D08A-1CCE-40E3-9E95-C286D9311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84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3520-6157-C405-E28B-8A51E3117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CFCA9-88EA-8900-D244-FA519AC72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CAFA9-377F-B8B3-F34E-5BBB8209E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2FA175-9131-9BBD-E44C-FDE59AFA2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C4B5D4-07A7-CEFD-B264-D7D4B2948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986359-1D7B-3317-4811-92564224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505B-C27A-4619-A2C0-C3CD7B5F3D0B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9C489C-A5BF-1924-1BAF-99A01F79E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2A5AF4-459F-21EB-20C2-62D180756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D08A-1CCE-40E3-9E95-C286D9311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273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CD54D-261F-1AE0-6DB4-23430A177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231A21-538E-2FEE-E07B-A3B44A7D5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505B-C27A-4619-A2C0-C3CD7B5F3D0B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0DE793-A5B3-F87E-4124-C487D94CA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C0E8BB-5711-EDEC-7A75-B7184ABB9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D08A-1CCE-40E3-9E95-C286D9311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24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8C2625-9DE4-5A19-AA72-47D85055A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505B-C27A-4619-A2C0-C3CD7B5F3D0B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BFFDBE-F08E-9674-34A8-E9C6A3CF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702C34-6BFA-C883-48AC-6884C896E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D08A-1CCE-40E3-9E95-C286D9311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09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71EC-99E9-22A1-574F-BE5051368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5F6D8-614E-8D97-2610-1B28AF18E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3B45C-8FDD-2CFC-4614-AFF5B41DC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F1F18-0E67-248E-A54E-10D2B89C3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505B-C27A-4619-A2C0-C3CD7B5F3D0B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32D96-0631-10B7-6BE0-830838D74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4896A-1265-89F8-E343-977FB79B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D08A-1CCE-40E3-9E95-C286D9311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48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31C70-C7E4-6FF9-A911-35E098AA8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50C445-C090-02B9-8710-B882B203A8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EEC34-B84B-DE62-F2C5-910EAF341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DF696-4AF8-C276-5F2B-6CC2C8DFD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505B-C27A-4619-A2C0-C3CD7B5F3D0B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8B7BC-A859-AC38-9B02-3C1099FD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C2B73-B9ED-4E8B-F676-92A1CB58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D08A-1CCE-40E3-9E95-C286D9311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5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07234-E353-D67F-2C5A-5B0EAB9E8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80FD8-EFDF-81F1-38B0-28FA68FD9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2E8C4-B592-A745-8948-3FBB3AB90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2505B-C27A-4619-A2C0-C3CD7B5F3D0B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43ECF-1493-51D8-9948-D5D201F2C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6E5BB-C857-0865-184F-550D1F92E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1D08A-1CCE-40E3-9E95-C286D9311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2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"/>
          <p:cNvSpPr txBox="1">
            <a:spLocks noGrp="1"/>
          </p:cNvSpPr>
          <p:nvPr>
            <p:ph type="body" idx="1"/>
          </p:nvPr>
        </p:nvSpPr>
        <p:spPr>
          <a:xfrm>
            <a:off x="407988" y="334384"/>
            <a:ext cx="6264275" cy="496888"/>
          </a:xfrm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757575"/>
              </a:buClr>
              <a:buSzPts val="2400"/>
              <a:buNone/>
            </a:pPr>
            <a:r>
              <a:rPr lang="en-US" dirty="0"/>
              <a:t>WESTMINSTER BUSINESS SCHOOL</a:t>
            </a:r>
            <a:endParaRPr dirty="0"/>
          </a:p>
        </p:txBody>
      </p:sp>
      <p:sp>
        <p:nvSpPr>
          <p:cNvPr id="160" name="Google Shape;160;p3"/>
          <p:cNvSpPr txBox="1">
            <a:spLocks noGrp="1"/>
          </p:cNvSpPr>
          <p:nvPr>
            <p:ph type="body" idx="3"/>
          </p:nvPr>
        </p:nvSpPr>
        <p:spPr>
          <a:xfrm>
            <a:off x="407988" y="897986"/>
            <a:ext cx="6264275" cy="496888"/>
          </a:xfrm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3600"/>
              <a:buNone/>
            </a:pPr>
            <a:r>
              <a:rPr lang="en-US" sz="2800" dirty="0"/>
              <a:t>YOUR OPINION COUNTS</a:t>
            </a:r>
            <a:endParaRPr sz="2800" dirty="0"/>
          </a:p>
        </p:txBody>
      </p:sp>
      <p:pic>
        <p:nvPicPr>
          <p:cNvPr id="14" name="Picture Placeholder 13" descr="A picture containing person&#10;&#10;Description automatically generated">
            <a:extLst>
              <a:ext uri="{FF2B5EF4-FFF2-40B4-BE49-F238E27FC236}">
                <a16:creationId xmlns:a16="http://schemas.microsoft.com/office/drawing/2014/main" id="{BBF389B6-AA06-4907-9B36-088E26B4D306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6311" b="6311"/>
          <a:stretch>
            <a:fillRect/>
          </a:stretch>
        </p:blipFill>
        <p:spPr/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2882E2-F391-DB1B-A3DE-B3D719F9DE7E}"/>
              </a:ext>
            </a:extLst>
          </p:cNvPr>
          <p:cNvSpPr txBox="1"/>
          <p:nvPr/>
        </p:nvSpPr>
        <p:spPr>
          <a:xfrm>
            <a:off x="626724" y="2291137"/>
            <a:ext cx="58562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Across the Business School we have:</a:t>
            </a:r>
          </a:p>
          <a:p>
            <a:endParaRPr lang="en-GB" dirty="0"/>
          </a:p>
          <a:p>
            <a:r>
              <a:rPr lang="en-GB" dirty="0"/>
              <a:t>- Updated your teaching, learning and assessment. We’re proud to deliver high quality teaching, recognised by our TEF silver award.</a:t>
            </a:r>
          </a:p>
          <a:p>
            <a:endParaRPr lang="en-GB" dirty="0"/>
          </a:p>
          <a:p>
            <a:r>
              <a:rPr lang="en-GB" dirty="0"/>
              <a:t>- Made our graduates more employable than ever, with work-based learning in every course and authentic assignments</a:t>
            </a:r>
          </a:p>
          <a:p>
            <a:endParaRPr lang="en-GB" dirty="0"/>
          </a:p>
          <a:p>
            <a:r>
              <a:rPr lang="en-GB" dirty="0"/>
              <a:t>- Improved your campus: updating learning rooms, equipment and social spaces that prepare you to thrive in your future life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514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A5E1FBD-D83A-1C3C-4A01-884130D84A22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B9D85-083B-A7F1-50D5-11D1A69723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WESTMINSTER BUSINESS SCHOOL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9CF31-9B27-A59E-548E-0B58D76B1AAF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sz="3600" dirty="0"/>
              <a:t>YOUR OPINION COUNTS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CB4237-4447-7425-EBF2-A0EA7F816C58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For PTES, Across the course we have:</a:t>
            </a:r>
          </a:p>
          <a:p>
            <a:r>
              <a:rPr lang="en-GB" dirty="0"/>
              <a:t>- listened to you and your student reps to make the necessary improvements in teaching and learning quality</a:t>
            </a:r>
          </a:p>
          <a:p>
            <a:r>
              <a:rPr lang="en-GB" dirty="0"/>
              <a:t>- given you opportunities through employability events and enhanced your potential for graduate jobs and have the highest work-based placements for our MSc Fintech students in the college.</a:t>
            </a:r>
          </a:p>
          <a:p>
            <a:r>
              <a:rPr lang="en-GB" dirty="0"/>
              <a:t>- Improved facilities in the market leading “Bloomberg Suite” platform thus supporting more learners to achieve.</a:t>
            </a:r>
          </a:p>
          <a:p>
            <a:endParaRPr lang="en-GB" dirty="0"/>
          </a:p>
        </p:txBody>
      </p:sp>
      <p:pic>
        <p:nvPicPr>
          <p:cNvPr id="6" name="Picture Placeholder 13" descr="A picture containing person&#10;&#10;Description automatically generated">
            <a:extLst>
              <a:ext uri="{FF2B5EF4-FFF2-40B4-BE49-F238E27FC236}">
                <a16:creationId xmlns:a16="http://schemas.microsoft.com/office/drawing/2014/main" id="{06B6C48D-22B7-9DDB-CB8A-3E54B6E9C8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311" b="6311"/>
          <a:stretch>
            <a:fillRect/>
          </a:stretch>
        </p:blipFill>
        <p:spPr>
          <a:xfrm>
            <a:off x="6959599" y="152400"/>
            <a:ext cx="5384801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7009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159</Words>
  <Application>Microsoft Office PowerPoint</Application>
  <PresentationFormat>Widescreen</PresentationFormat>
  <Paragraphs>15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Elmer</dc:creator>
  <cp:lastModifiedBy>Ann Thapar</cp:lastModifiedBy>
  <cp:revision>4</cp:revision>
  <dcterms:created xsi:type="dcterms:W3CDTF">2023-10-26T11:11:32Z</dcterms:created>
  <dcterms:modified xsi:type="dcterms:W3CDTF">2023-11-05T20:46:41Z</dcterms:modified>
</cp:coreProperties>
</file>