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lv-LV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http://www.yorku.ca/pkashiya/binary/text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  <p:pic>
        <p:nvPicPr>
          <p:cNvPr id="15362" name="Picture 2" descr="How to Read and Write to a File in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642918"/>
            <a:ext cx="4616088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/>
              <a:t> string name;</a:t>
            </a:r>
          </a:p>
          <a:p>
            <a:pPr>
              <a:buNone/>
            </a:pPr>
            <a:r>
              <a:rPr lang="de-DE" sz="1800" dirty="0" smtClean="0">
                <a:solidFill>
                  <a:srgbClr val="FF0000"/>
                </a:solidFill>
              </a:rPr>
              <a:t> cout&lt;&lt;</a:t>
            </a:r>
            <a:r>
              <a:rPr lang="de-DE" sz="1800" dirty="0" smtClean="0"/>
              <a:t>"Ievadi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name;</a:t>
            </a:r>
            <a:endParaRPr lang="lv-LV" sz="1800" dirty="0" smtClean="0"/>
          </a:p>
          <a:p>
            <a:pPr>
              <a:buNone/>
            </a:pPr>
            <a:r>
              <a:rPr lang="nn-NO" sz="1800" dirty="0" smtClean="0"/>
              <a:t> for(int i =0; </a:t>
            </a:r>
            <a:r>
              <a:rPr lang="nn-NO" sz="1800" dirty="0" smtClean="0">
                <a:solidFill>
                  <a:srgbClr val="FF0000"/>
                </a:solidFill>
              </a:rPr>
              <a:t>i&lt;name.length()</a:t>
            </a:r>
            <a:r>
              <a:rPr lang="nn-NO" sz="1800" dirty="0" smtClean="0"/>
              <a:t>;i++){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</a:t>
            </a:r>
            <a:r>
              <a:rPr lang="lv-LV" sz="1800" dirty="0" smtClean="0"/>
              <a:t>name[i]&lt;&lt;"\n";</a:t>
            </a:r>
          </a:p>
          <a:p>
            <a:pPr>
              <a:buNone/>
            </a:pPr>
            <a:r>
              <a:rPr lang="lv-LV" sz="1800" dirty="0" smtClean="0"/>
              <a:t> 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900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4.Uzdevuma piemers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konsolē, bet tikai otrādi apmestu, piemēram, no “sula” uz “alus”.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/>
              <a:t> string name;</a:t>
            </a:r>
          </a:p>
          <a:p>
            <a:pPr>
              <a:buNone/>
            </a:pPr>
            <a:r>
              <a:rPr lang="de-DE" sz="1800" dirty="0" smtClean="0"/>
              <a:t> </a:t>
            </a:r>
            <a:r>
              <a:rPr lang="de-DE" sz="1800" dirty="0" smtClean="0">
                <a:solidFill>
                  <a:srgbClr val="FF0000"/>
                </a:solidFill>
              </a:rPr>
              <a:t>cout&lt;&lt;"</a:t>
            </a:r>
            <a:r>
              <a:rPr lang="de-DE" sz="1800" dirty="0" smtClean="0"/>
              <a:t>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name;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cout&lt;&lt;"</a:t>
            </a:r>
            <a:r>
              <a:rPr lang="lv-LV" sz="1800" dirty="0" smtClean="0"/>
              <a:t>Apmestais vārds ir: ";</a:t>
            </a:r>
          </a:p>
          <a:p>
            <a:pPr>
              <a:buNone/>
            </a:pPr>
            <a:r>
              <a:rPr lang="nn-NO" sz="1800" dirty="0" smtClean="0"/>
              <a:t> for(int i =</a:t>
            </a:r>
            <a:r>
              <a:rPr lang="nn-NO" sz="1800" dirty="0" smtClean="0">
                <a:solidFill>
                  <a:srgbClr val="FF0000"/>
                </a:solidFill>
              </a:rPr>
              <a:t>name.length(); </a:t>
            </a:r>
            <a:r>
              <a:rPr lang="nn-NO" sz="1800" dirty="0" smtClean="0"/>
              <a:t>i&gt;=0;i--){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cout&lt;&lt;name[i];</a:t>
            </a:r>
          </a:p>
          <a:p>
            <a:pPr>
              <a:buNone/>
            </a:pPr>
            <a:r>
              <a:rPr lang="lv-LV" sz="1800" dirty="0" smtClean="0"/>
              <a:t> 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5.Uzdevuma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izvada un ieliek failā ASCII.txt šādu ASCII koda zīmējumu: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1571636" cy="236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&lt;fstream&gt;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ofstream file("ASCII.txt");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file &lt;&lt; " __________\n“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 ________ 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"||12345678||\n“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"|\"\"\"\"\"\"\"\"\"\"|\n“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"|[M|#|C][-]|\n“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"|[7|8|9][+]|\n“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"|[4|5|6][x]|\n“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"|[1|2|3][%]|\n“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"|[.|O|:][=]|\n“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"\"----------\"\n";</a:t>
            </a:r>
          </a:p>
          <a:p>
            <a:pPr>
              <a:buNone/>
            </a:pPr>
            <a:r>
              <a:rPr lang="lv-LV" sz="1800" dirty="0" smtClean="0"/>
              <a:t>file.close();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400" dirty="0" smtClean="0">
                <a:hlinkClick r:id="rId2"/>
              </a:rPr>
              <a:t>http://www.yorku.ca/pkashiya/binary/text-data.html</a:t>
            </a:r>
            <a:endParaRPr lang="lv-LV" sz="2400" dirty="0" smtClean="0"/>
          </a:p>
          <a:p>
            <a:r>
              <a:rPr lang="lv-LV" sz="2400" dirty="0" smtClean="0">
                <a:hlinkClick r:id="rId3" action="ppaction://hlinksldjump"/>
              </a:rPr>
              <a:t>https://www.asciiart.eu/electronics/calculators</a:t>
            </a:r>
            <a:endParaRPr lang="lv-LV" sz="2400" dirty="0" smtClean="0"/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</a:p>
          <a:p>
            <a:r>
              <a:rPr lang="lv-LV" dirty="0" smtClean="0"/>
              <a:t>Kā C++ darbojās ar teksta datnēm?</a:t>
            </a:r>
          </a:p>
          <a:p>
            <a:r>
              <a:rPr lang="lv-LV" dirty="0" smtClean="0"/>
              <a:t>1. Uzdevuma piemērs</a:t>
            </a:r>
          </a:p>
          <a:p>
            <a:r>
              <a:rPr lang="lv-LV" dirty="0" smtClean="0"/>
              <a:t>2. Uzdevuma piemērs</a:t>
            </a:r>
          </a:p>
          <a:p>
            <a:r>
              <a:rPr lang="lv-LV" dirty="0" smtClean="0"/>
              <a:t>3. Uzdevuma piemērs</a:t>
            </a:r>
          </a:p>
          <a:p>
            <a:r>
              <a:rPr lang="lv-LV" dirty="0" smtClean="0"/>
              <a:t>4. Uzdevuma piemērs</a:t>
            </a:r>
          </a:p>
          <a:p>
            <a:r>
              <a:rPr lang="lv-LV" dirty="0" smtClean="0"/>
              <a:t>5. Uzdevuma piemērs</a:t>
            </a:r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ext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929198"/>
            <a:ext cx="4643470" cy="17180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r>
              <a:rPr lang="lv-LV" dirty="0" smtClean="0"/>
              <a:t>Kas ir teksta datnes?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7772400" cy="4572000"/>
          </a:xfrm>
        </p:spPr>
        <p:txBody>
          <a:bodyPr>
            <a:normAutofit/>
          </a:bodyPr>
          <a:lstStyle/>
          <a:p>
            <a:r>
              <a:rPr lang="lv-LV" sz="2800" dirty="0" smtClean="0"/>
              <a:t>Praktiski visos datoros burtciparu datiem un īpašajām rakstzīmēm katram tiek piešķirta noteikta binārā vērtība, ko sauc par rakstzīmju kodu.</a:t>
            </a:r>
          </a:p>
          <a:p>
            <a:r>
              <a:rPr lang="lv-LV" sz="2800" dirty="0" smtClean="0"/>
              <a:t>ASCII kods ir kodēšanas sistēma, lai parādītu un darbotos ar simboliem, tekstiem</a:t>
            </a:r>
          </a:p>
          <a:p>
            <a:r>
              <a:rPr lang="lv-LV" sz="2800" dirty="0" smtClean="0"/>
              <a:t>Lai izvadītu sakarīgu tekstu konsolē, GUI, ir vajadzīgs ASCII vai Unicode</a:t>
            </a:r>
          </a:p>
          <a:p>
            <a:r>
              <a:rPr lang="lv-LV" sz="2800" dirty="0" smtClean="0"/>
              <a:t>C++ var pārveidot mainigos kā teksta datni.</a:t>
            </a:r>
            <a:endParaRPr lang="lv-LV" sz="2800" dirty="0"/>
          </a:p>
        </p:txBody>
      </p:sp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C++ darbojās ar teksta datnēm?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Ir dažādi veidi kā var izvadīt un ievadīt teksta datnes.</a:t>
            </a:r>
          </a:p>
          <a:p>
            <a:r>
              <a:rPr lang="lv-LV" sz="2400" dirty="0" smtClean="0"/>
              <a:t>Izvade: cout&lt;&lt;, printf(), system().</a:t>
            </a:r>
          </a:p>
          <a:p>
            <a:r>
              <a:rPr lang="lv-LV" sz="2400" dirty="0" smtClean="0"/>
              <a:t>Ievade: cin&gt;&gt;.</a:t>
            </a:r>
          </a:p>
          <a:p>
            <a:r>
              <a:rPr lang="lv-LV" sz="2400" dirty="0" smtClean="0"/>
              <a:t>Protams, var daudz dažādus interface taisīt, kur ir savi veidi kā ievadīt un izvadīt tekstu, GUI, extensions.</a:t>
            </a:r>
          </a:p>
          <a:p>
            <a:r>
              <a:rPr lang="lv-LV" sz="2400" dirty="0" smtClean="0"/>
              <a:t>Teksts C++ ir principā ka string, tādēļ ar to var darboties matemātiski. </a:t>
            </a:r>
          </a:p>
          <a:p>
            <a:r>
              <a:rPr lang="lv-LV" sz="2400" dirty="0" smtClean="0"/>
              <a:t>Viena string vērtība ir char masīvs.</a:t>
            </a:r>
          </a:p>
          <a:p>
            <a:r>
              <a:rPr lang="lv-LV" sz="2400" dirty="0" smtClean="0"/>
              <a:t>Var arī nolasīt un </a:t>
            </a:r>
            <a:r>
              <a:rPr lang="lv-LV" sz="2400" dirty="0" smtClean="0"/>
              <a:t>izprintēt failus </a:t>
            </a:r>
            <a:r>
              <a:rPr lang="lv-LV" sz="2400" dirty="0" smtClean="0"/>
              <a:t>ar ofstream, ifstream, fstream palīdzību.</a:t>
            </a:r>
            <a:endParaRPr lang="lv-LV" sz="2400" dirty="0"/>
          </a:p>
        </p:txBody>
      </p:sp>
      <p:pic>
        <p:nvPicPr>
          <p:cNvPr id="6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Ar string mainīgo palīdzību un datnes ievades palīdzību lietotājam jāsaliek kopā teikums “Man miegs nāk ;).”(konsolē paziņo teikumu). Nosacījums ir tāds, ka ir jāizmanto par katru vārdu savs string mainīgais kuru lietotājs ievada.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v-LV" sz="2000" dirty="0" smtClean="0"/>
              <a:t>#include&lt;iostream&gt;</a:t>
            </a:r>
          </a:p>
          <a:p>
            <a:pPr>
              <a:buNone/>
            </a:pPr>
            <a:r>
              <a:rPr lang="lv-LV" sz="2000" dirty="0" smtClean="0"/>
              <a:t>using namespace std;</a:t>
            </a:r>
          </a:p>
          <a:p>
            <a:pPr>
              <a:buNone/>
            </a:pPr>
            <a:r>
              <a:rPr lang="lv-LV" sz="2000" dirty="0" smtClean="0"/>
              <a:t>int main() {</a:t>
            </a:r>
          </a:p>
          <a:p>
            <a:pPr>
              <a:buNone/>
            </a:pPr>
            <a:r>
              <a:rPr lang="lv-LV" sz="2000" dirty="0" smtClean="0"/>
              <a:t>    string s1,s2,s3, s4, name="";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</a:t>
            </a:r>
            <a:r>
              <a:rPr lang="lv-LV" sz="2000" dirty="0" smtClean="0"/>
              <a:t>"\"Man miegs nāk ;).\"  Ievadi vārdu ik pa atstarpi \n";</a:t>
            </a:r>
          </a:p>
          <a:p>
            <a:pPr>
              <a:buNone/>
            </a:pPr>
            <a:r>
              <a:rPr lang="lv-LV" sz="2000" dirty="0" smtClean="0"/>
              <a:t>do{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pirmo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s1;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otro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s2;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trešo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s3;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ceturto virkni: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</a:t>
            </a:r>
            <a:r>
              <a:rPr lang="lv-LV" sz="2000" dirty="0" smtClean="0"/>
              <a:t>&gt;s4;</a:t>
            </a:r>
          </a:p>
          <a:p>
            <a:pPr>
              <a:buNone/>
            </a:pPr>
            <a:r>
              <a:rPr lang="lv-LV" sz="2000" dirty="0" smtClean="0"/>
              <a:t> name = </a:t>
            </a:r>
            <a:r>
              <a:rPr lang="lv-LV" sz="2000" dirty="0" smtClean="0">
                <a:solidFill>
                  <a:srgbClr val="FF0000"/>
                </a:solidFill>
              </a:rPr>
              <a:t>s1+" "+s2+" "+s3+" "+s4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}while(name!="Man miegs nāk ;).");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cout&lt;&lt;"\</a:t>
            </a:r>
            <a:r>
              <a:rPr lang="lv-LV" sz="2000" dirty="0" smtClean="0"/>
              <a:t>nPareizi darīts!!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 faila text.txt nolasīt teikumu(“Skola drīz beigsies!”) un ielikt string mainīgā. Pēc tam to teikumu pārveidot uz (“Skola drīz atkal sāksies!”) un tad to printēt atpakaļ text.txt failā.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&lt;fstream&gt;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ifstream file ("text.txt");</a:t>
            </a:r>
          </a:p>
          <a:p>
            <a:pPr>
              <a:buNone/>
            </a:pPr>
            <a:r>
              <a:rPr lang="lv-LV" sz="1800" dirty="0" smtClean="0"/>
              <a:t>string name;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getline (file, name);</a:t>
            </a:r>
          </a:p>
          <a:p>
            <a:pPr>
              <a:buNone/>
            </a:pPr>
            <a:r>
              <a:rPr lang="lv-LV" sz="1800" dirty="0" smtClean="0"/>
              <a:t> cout&lt;&lt;"No \""&lt;&lt;name&lt;&lt;"\" pārveido uz \"Skola drīz atkal sāksies!\"";</a:t>
            </a:r>
          </a:p>
          <a:p>
            <a:pPr>
              <a:buNone/>
            </a:pPr>
            <a:r>
              <a:rPr lang="lv-LV" sz="1800" dirty="0" smtClean="0"/>
              <a:t> name = </a:t>
            </a:r>
            <a:r>
              <a:rPr lang="lv-LV" sz="1800" dirty="0" smtClean="0">
                <a:solidFill>
                  <a:srgbClr val="FF0000"/>
                </a:solidFill>
              </a:rPr>
              <a:t>name.substr(0,12)+"</a:t>
            </a:r>
            <a:r>
              <a:rPr lang="lv-LV" sz="1800" dirty="0" smtClean="0"/>
              <a:t>atkal sāksies!";</a:t>
            </a:r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ofstream MyFile("text.txt");</a:t>
            </a:r>
          </a:p>
          <a:p>
            <a:pPr>
              <a:buNone/>
            </a:pPr>
            <a:r>
              <a:rPr lang="lv-LV" sz="1800" dirty="0" smtClean="0"/>
              <a:t> MyFile &lt;&lt; name;</a:t>
            </a:r>
          </a:p>
          <a:p>
            <a:pPr>
              <a:buNone/>
            </a:pPr>
            <a:r>
              <a:rPr lang="lv-LV" sz="1800" dirty="0" smtClean="0"/>
              <a:t>MyFile.close();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 vienā kollonā pa vienam simbolam.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163</TotalTime>
  <Words>612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Teksta datnes informatīvais materiāls</vt:lpstr>
      <vt:lpstr>Saturs</vt:lpstr>
      <vt:lpstr>Kas ir teksta datnes?</vt:lpstr>
      <vt:lpstr>Kā C++ darbojās ar teksta datnēm?</vt:lpstr>
      <vt:lpstr>1. Uzdevuma piemērs</vt:lpstr>
      <vt:lpstr>Piemērs</vt:lpstr>
      <vt:lpstr>2. Uzdevuma piemērs</vt:lpstr>
      <vt:lpstr>Piemērs</vt:lpstr>
      <vt:lpstr>3. Uzdevuma piemērs</vt:lpstr>
      <vt:lpstr>Piemērs</vt:lpstr>
      <vt:lpstr>4.Uzdevuma piemers</vt:lpstr>
      <vt:lpstr>Piemērs</vt:lpstr>
      <vt:lpstr>5.Uzdevuma piemērs</vt:lpstr>
      <vt:lpstr>Piemērs</vt:lpstr>
      <vt:lpstr>Avoti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19</cp:revision>
  <dcterms:created xsi:type="dcterms:W3CDTF">2022-06-07T10:06:11Z</dcterms:created>
  <dcterms:modified xsi:type="dcterms:W3CDTF">2022-06-12T08:47:02Z</dcterms:modified>
</cp:coreProperties>
</file>