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9144000" cy="6858000" type="screen4x3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9F434F8-D001-41C5-B56B-022538BFE3FA}" type="datetimeFigureOut">
              <a:rPr lang="lv-LV" smtClean="0"/>
              <a:pPr/>
              <a:t>12.06.2022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lv-LV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FAF74E2-2FBE-4046-B081-2C955BE03488}" type="slidenum">
              <a:rPr lang="lv-LV" smtClean="0"/>
              <a:pPr/>
              <a:t>‹#›</a:t>
            </a:fld>
            <a:endParaRPr lang="lv-LV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hyperlink" Target="http://www.yorku.ca/pkashiya/binary/text-da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smtClean="0"/>
              <a:t>Teksta datnes informatīvais materiāls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Veidoja - Renārs</a:t>
            </a:r>
            <a:endParaRPr lang="lv-LV" dirty="0"/>
          </a:p>
        </p:txBody>
      </p:sp>
      <p:pic>
        <p:nvPicPr>
          <p:cNvPr id="15362" name="Picture 2" descr="How to Read and Write to a File in C+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642918"/>
            <a:ext cx="4616088" cy="2928958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v-LV" sz="1800" dirty="0" smtClean="0"/>
              <a:t>#include&lt;iostream&gt;</a:t>
            </a:r>
          </a:p>
          <a:p>
            <a:pPr>
              <a:buNone/>
            </a:pPr>
            <a:r>
              <a:rPr lang="lv-LV" sz="1800" dirty="0" smtClean="0"/>
              <a:t>using namespace std;</a:t>
            </a:r>
          </a:p>
          <a:p>
            <a:pPr>
              <a:buNone/>
            </a:pPr>
            <a:r>
              <a:rPr lang="lv-LV" sz="1800" dirty="0" smtClean="0"/>
              <a:t>int main() {</a:t>
            </a:r>
          </a:p>
          <a:p>
            <a:pPr>
              <a:buNone/>
            </a:pPr>
            <a:r>
              <a:rPr lang="lv-LV" sz="1800" dirty="0" smtClean="0"/>
              <a:t> string name;</a:t>
            </a:r>
          </a:p>
          <a:p>
            <a:pPr>
              <a:buNone/>
            </a:pPr>
            <a:r>
              <a:rPr lang="de-DE" sz="1800" dirty="0" smtClean="0">
                <a:solidFill>
                  <a:srgbClr val="FF0000"/>
                </a:solidFill>
              </a:rPr>
              <a:t> cout&lt;&lt;</a:t>
            </a:r>
            <a:r>
              <a:rPr lang="de-DE" sz="1800" dirty="0" smtClean="0"/>
              <a:t>"Ievadi kādu teikumu: ";</a:t>
            </a:r>
            <a:r>
              <a:rPr lang="de-DE" sz="1800" dirty="0" smtClean="0">
                <a:solidFill>
                  <a:srgbClr val="FF0000"/>
                </a:solidFill>
              </a:rPr>
              <a:t>cin&gt;&gt;</a:t>
            </a:r>
            <a:r>
              <a:rPr lang="de-DE" sz="1800" dirty="0" smtClean="0"/>
              <a:t>name</a:t>
            </a:r>
            <a:r>
              <a:rPr lang="de-DE" sz="1800" dirty="0" smtClean="0"/>
              <a:t>;</a:t>
            </a:r>
            <a:endParaRPr lang="lv-LV" sz="1800" dirty="0" smtClean="0"/>
          </a:p>
          <a:p>
            <a:pPr>
              <a:buNone/>
            </a:pPr>
            <a:r>
              <a:rPr lang="lv-LV" sz="1800" dirty="0" smtClean="0"/>
              <a:t>//funkcijas kā .length() nolasa string vērtības garumu</a:t>
            </a:r>
            <a:endParaRPr lang="lv-LV" sz="1800" dirty="0" smtClean="0"/>
          </a:p>
          <a:p>
            <a:pPr>
              <a:buNone/>
            </a:pPr>
            <a:r>
              <a:rPr lang="nn-NO" sz="1800" dirty="0" smtClean="0"/>
              <a:t> for(int i =0; </a:t>
            </a:r>
            <a:r>
              <a:rPr lang="nn-NO" sz="1800" dirty="0" smtClean="0">
                <a:solidFill>
                  <a:srgbClr val="FF0000"/>
                </a:solidFill>
              </a:rPr>
              <a:t>i&lt;name.length()</a:t>
            </a:r>
            <a:r>
              <a:rPr lang="nn-NO" sz="1800" dirty="0" smtClean="0"/>
              <a:t>;i++){</a:t>
            </a:r>
            <a:endParaRPr lang="lv-LV" sz="1800" dirty="0" smtClean="0"/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cout&lt;&lt;</a:t>
            </a:r>
            <a:r>
              <a:rPr lang="lv-LV" sz="1800" dirty="0" smtClean="0"/>
              <a:t>name[i]&lt;&lt;"\n";</a:t>
            </a:r>
          </a:p>
          <a:p>
            <a:pPr>
              <a:buNone/>
            </a:pPr>
            <a:r>
              <a:rPr lang="lv-LV" sz="1800" dirty="0" smtClean="0"/>
              <a:t> }</a:t>
            </a:r>
          </a:p>
          <a:p>
            <a:pPr>
              <a:buNone/>
            </a:pPr>
            <a:r>
              <a:rPr lang="lv-LV" sz="1800" dirty="0" smtClean="0"/>
              <a:t>}</a:t>
            </a:r>
            <a:endParaRPr lang="lv-LV" sz="1800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900" y="142852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4.Uzdevuma piemers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Izveidot programmu, kas lietotāja ievadīto tekstu izvada konsolē, bet tikai otrādi apmestu, piemēram, no “sula” uz “alus”.</a:t>
            </a:r>
            <a:endParaRPr lang="lv-LV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lv-LV" sz="1800" dirty="0" smtClean="0"/>
              <a:t>#include&lt;iostream&gt;</a:t>
            </a:r>
          </a:p>
          <a:p>
            <a:pPr>
              <a:buNone/>
            </a:pPr>
            <a:r>
              <a:rPr lang="lv-LV" sz="1800" dirty="0" smtClean="0"/>
              <a:t>using namespace std;</a:t>
            </a:r>
          </a:p>
          <a:p>
            <a:pPr>
              <a:buNone/>
            </a:pPr>
            <a:r>
              <a:rPr lang="lv-LV" sz="1800" dirty="0" smtClean="0"/>
              <a:t>int main() {</a:t>
            </a:r>
          </a:p>
          <a:p>
            <a:pPr>
              <a:buNone/>
            </a:pPr>
            <a:r>
              <a:rPr lang="lv-LV" sz="1800" dirty="0" smtClean="0"/>
              <a:t> string name;</a:t>
            </a:r>
          </a:p>
          <a:p>
            <a:pPr>
              <a:buNone/>
            </a:pPr>
            <a:r>
              <a:rPr lang="de-DE" sz="1800" dirty="0" smtClean="0"/>
              <a:t> </a:t>
            </a:r>
            <a:r>
              <a:rPr lang="de-DE" sz="1800" dirty="0" smtClean="0">
                <a:solidFill>
                  <a:srgbClr val="FF0000"/>
                </a:solidFill>
              </a:rPr>
              <a:t>cout&lt;&lt;"</a:t>
            </a:r>
            <a:r>
              <a:rPr lang="de-DE" sz="1800" dirty="0" smtClean="0"/>
              <a:t>Ievadi kādu teikumu: ";</a:t>
            </a:r>
            <a:r>
              <a:rPr lang="de-DE" sz="1800" dirty="0" smtClean="0">
                <a:solidFill>
                  <a:srgbClr val="FF0000"/>
                </a:solidFill>
              </a:rPr>
              <a:t>cin&gt;&gt;</a:t>
            </a:r>
            <a:r>
              <a:rPr lang="de-DE" sz="1800" dirty="0" smtClean="0"/>
              <a:t>name;</a:t>
            </a:r>
            <a:endParaRPr lang="lv-LV" sz="1800" dirty="0" smtClean="0"/>
          </a:p>
          <a:p>
            <a:pPr>
              <a:buNone/>
            </a:pPr>
            <a:r>
              <a:rPr lang="lv-LV" sz="1800" dirty="0" smtClean="0"/>
              <a:t> </a:t>
            </a:r>
            <a:r>
              <a:rPr lang="lv-LV" sz="1800" dirty="0" smtClean="0">
                <a:solidFill>
                  <a:srgbClr val="FF0000"/>
                </a:solidFill>
              </a:rPr>
              <a:t>cout&lt;&lt;"</a:t>
            </a:r>
            <a:r>
              <a:rPr lang="lv-LV" sz="1800" dirty="0" smtClean="0"/>
              <a:t>Apmestais vārds ir: ";</a:t>
            </a:r>
          </a:p>
          <a:p>
            <a:pPr>
              <a:buNone/>
            </a:pPr>
            <a:r>
              <a:rPr lang="nn-NO" sz="1800" dirty="0" smtClean="0"/>
              <a:t> for(int i =</a:t>
            </a:r>
            <a:r>
              <a:rPr lang="nn-NO" sz="1800" dirty="0" smtClean="0">
                <a:solidFill>
                  <a:srgbClr val="FF0000"/>
                </a:solidFill>
              </a:rPr>
              <a:t>name.length(); </a:t>
            </a:r>
            <a:r>
              <a:rPr lang="nn-NO" sz="1800" dirty="0" smtClean="0"/>
              <a:t>i&gt;=0;i--){</a:t>
            </a:r>
            <a:endParaRPr lang="lv-LV" sz="1800" dirty="0" smtClean="0"/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cout&lt;&lt;name[i];</a:t>
            </a:r>
          </a:p>
          <a:p>
            <a:pPr>
              <a:buNone/>
            </a:pPr>
            <a:r>
              <a:rPr lang="lv-LV" sz="1800" dirty="0" smtClean="0"/>
              <a:t> }</a:t>
            </a:r>
          </a:p>
          <a:p>
            <a:pPr>
              <a:buNone/>
            </a:pPr>
            <a:r>
              <a:rPr lang="lv-LV" sz="1800" dirty="0" smtClean="0"/>
              <a:t>}</a:t>
            </a:r>
            <a:endParaRPr lang="lv-LV" sz="1800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142852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5.Uzdevuma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Izveidot programmu, kas izvada un ieliek failā ASCII.txt šādu ASCII koda zīmējumu:</a:t>
            </a:r>
          </a:p>
          <a:p>
            <a:pPr>
              <a:buNone/>
            </a:pPr>
            <a:endParaRPr lang="lv-LV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143248"/>
            <a:ext cx="1571636" cy="2364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File:ISO C++ Logo.svg - Wikimedia 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lv-LV" sz="1800" dirty="0" smtClean="0"/>
              <a:t>#include&lt;iostream&gt;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#include &lt;fstream&gt;</a:t>
            </a:r>
          </a:p>
          <a:p>
            <a:pPr>
              <a:buNone/>
            </a:pPr>
            <a:r>
              <a:rPr lang="lv-LV" sz="1800" dirty="0" smtClean="0"/>
              <a:t>using namespace std;</a:t>
            </a:r>
          </a:p>
          <a:p>
            <a:pPr>
              <a:buNone/>
            </a:pPr>
            <a:r>
              <a:rPr lang="lv-LV" sz="1800" dirty="0" smtClean="0"/>
              <a:t>int main() {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ofstream file("ASCII.txt");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file &lt;&lt; " __________\n“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 ________ |\n“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"||12345678||\n“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"|\"\"\"\"\"\"\"\"\"\"|\n“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"|[M|#|C][-]|\n“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"|[7|8|9][+]|\n“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"|[4|5|6][x]|\n“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"|[1|2|3][%]|\n“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"|[.|O|:][=]|\n“</a:t>
            </a:r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"\"----------\"\n";</a:t>
            </a:r>
          </a:p>
          <a:p>
            <a:pPr>
              <a:buNone/>
            </a:pPr>
            <a:r>
              <a:rPr lang="lv-LV" sz="1800" dirty="0" smtClean="0"/>
              <a:t>file.close();</a:t>
            </a:r>
          </a:p>
          <a:p>
            <a:pPr>
              <a:buNone/>
            </a:pPr>
            <a:r>
              <a:rPr lang="lv-LV" sz="1800" dirty="0" smtClean="0"/>
              <a:t>}</a:t>
            </a:r>
            <a:endParaRPr lang="lv-LV" sz="1800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142852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Avoti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sz="2400" dirty="0" smtClean="0">
                <a:hlinkClick r:id="rId2"/>
              </a:rPr>
              <a:t>http://www.yorku.ca/pkashiya/binary/text-data.html</a:t>
            </a:r>
            <a:endParaRPr lang="lv-LV" sz="2400" dirty="0" smtClean="0"/>
          </a:p>
          <a:p>
            <a:r>
              <a:rPr lang="lv-LV" sz="2400" dirty="0" smtClean="0">
                <a:hlinkClick r:id="rId3" action="ppaction://hlinksldjump"/>
              </a:rPr>
              <a:t>https://www.asciiart.eu/electronics/calculators</a:t>
            </a:r>
            <a:endParaRPr lang="lv-LV" sz="2400" dirty="0" smtClean="0"/>
          </a:p>
          <a:p>
            <a:endParaRPr lang="lv-LV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Saturs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Kas ir teksta datnes?</a:t>
            </a:r>
          </a:p>
          <a:p>
            <a:r>
              <a:rPr lang="lv-LV" dirty="0" smtClean="0"/>
              <a:t>Kā C++ darbojās ar teksta datnēm?</a:t>
            </a:r>
          </a:p>
          <a:p>
            <a:r>
              <a:rPr lang="lv-LV" dirty="0" smtClean="0"/>
              <a:t>1. Uzdevuma piemērs</a:t>
            </a:r>
          </a:p>
          <a:p>
            <a:r>
              <a:rPr lang="lv-LV" dirty="0" smtClean="0"/>
              <a:t>2. Uzdevuma piemērs</a:t>
            </a:r>
          </a:p>
          <a:p>
            <a:r>
              <a:rPr lang="lv-LV" dirty="0" smtClean="0"/>
              <a:t>3. Uzdevuma piemērs</a:t>
            </a:r>
          </a:p>
          <a:p>
            <a:r>
              <a:rPr lang="lv-LV" dirty="0" smtClean="0"/>
              <a:t>4. Uzdevuma piemērs</a:t>
            </a:r>
          </a:p>
          <a:p>
            <a:r>
              <a:rPr lang="lv-LV" dirty="0" smtClean="0"/>
              <a:t>5. Uzdevuma piemērs</a:t>
            </a:r>
          </a:p>
          <a:p>
            <a:endParaRPr lang="lv-LV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Text Da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4929198"/>
            <a:ext cx="4643470" cy="171808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7772400" cy="914400"/>
          </a:xfrm>
        </p:spPr>
        <p:txBody>
          <a:bodyPr/>
          <a:lstStyle/>
          <a:p>
            <a:r>
              <a:rPr lang="lv-LV" dirty="0" smtClean="0"/>
              <a:t>Kas ir teksta datnes?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7772400" cy="4572000"/>
          </a:xfrm>
        </p:spPr>
        <p:txBody>
          <a:bodyPr>
            <a:normAutofit/>
          </a:bodyPr>
          <a:lstStyle/>
          <a:p>
            <a:r>
              <a:rPr lang="lv-LV" sz="2800" dirty="0" smtClean="0"/>
              <a:t>Praktiski visos datoros burtciparu datiem un īpašajām rakstzīmēm katram tiek piešķirta noteikta binārā vērtība, ko sauc par rakstzīmju kodu.</a:t>
            </a:r>
          </a:p>
          <a:p>
            <a:r>
              <a:rPr lang="lv-LV" sz="2800" dirty="0" smtClean="0"/>
              <a:t>ASCII kods ir kodēšanas sistēma, lai parādītu un darbotos ar simboliem, tekstiem</a:t>
            </a:r>
          </a:p>
          <a:p>
            <a:r>
              <a:rPr lang="lv-LV" sz="2800" dirty="0" smtClean="0"/>
              <a:t>Lai izvadītu sakarīgu tekstu konsolē, GUI, ir vajadzīgs ASCII vai Unicode</a:t>
            </a:r>
          </a:p>
          <a:p>
            <a:r>
              <a:rPr lang="lv-LV" sz="2800" dirty="0" smtClean="0"/>
              <a:t>C++ var pārveidot mainigos kā teksta datni.</a:t>
            </a:r>
            <a:endParaRPr lang="lv-LV" sz="2800" dirty="0"/>
          </a:p>
        </p:txBody>
      </p:sp>
      <p:pic>
        <p:nvPicPr>
          <p:cNvPr id="5" name="Picture 2" descr="File:ISO C++ Logo.svg - Wikimedia 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Kā C++ darbojās ar teksta datnēm?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400" dirty="0" smtClean="0"/>
              <a:t>Ir dažādi veidi kā var izvadīt un ievadīt teksta datnes.</a:t>
            </a:r>
          </a:p>
          <a:p>
            <a:r>
              <a:rPr lang="lv-LV" sz="2400" dirty="0" smtClean="0"/>
              <a:t>Izvade: cout&lt;&lt;, printf(), system().</a:t>
            </a:r>
          </a:p>
          <a:p>
            <a:r>
              <a:rPr lang="lv-LV" sz="2400" dirty="0" smtClean="0"/>
              <a:t>Ievade: cin&gt;&gt;.</a:t>
            </a:r>
          </a:p>
          <a:p>
            <a:r>
              <a:rPr lang="lv-LV" sz="2400" dirty="0" smtClean="0"/>
              <a:t>Protams, var daudz dažādus interface taisīt, kur ir savi veidi kā ievadīt un izvadīt tekstu, GUI, extensions.</a:t>
            </a:r>
          </a:p>
          <a:p>
            <a:r>
              <a:rPr lang="lv-LV" sz="2400" dirty="0" smtClean="0"/>
              <a:t>Teksts C++ ir principā ka string, tādēļ ar to var darboties matemātiski. </a:t>
            </a:r>
          </a:p>
          <a:p>
            <a:r>
              <a:rPr lang="lv-LV" sz="2400" dirty="0" smtClean="0"/>
              <a:t>Viena string vērtība ir char masīvs.</a:t>
            </a:r>
          </a:p>
          <a:p>
            <a:r>
              <a:rPr lang="lv-LV" sz="2400" dirty="0" smtClean="0"/>
              <a:t>Var arī nolasīt un izprintēt failus ar ofstream, ifstream, fstream palīdzību.</a:t>
            </a:r>
            <a:endParaRPr lang="lv-LV" sz="2400" dirty="0"/>
          </a:p>
        </p:txBody>
      </p:sp>
      <p:pic>
        <p:nvPicPr>
          <p:cNvPr id="6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1. Uzdevuma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Ar string mainīgo palīdzību un datnes ievades palīdzību lietotājam jāsaliek kopā teikums “Man miegs nāk ;).”(konsolē paziņo teikumu). Nosacījums ir tāds, ka ir jāizmanto par katru vārdu savs string mainīgais kuru lietotājs ievada.</a:t>
            </a:r>
            <a:endParaRPr lang="lv-LV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lv-LV" sz="2000" dirty="0" smtClean="0"/>
              <a:t>#include&lt;iostream&gt;</a:t>
            </a:r>
          </a:p>
          <a:p>
            <a:pPr>
              <a:buNone/>
            </a:pPr>
            <a:r>
              <a:rPr lang="lv-LV" sz="2000" dirty="0" smtClean="0"/>
              <a:t>using namespace std;</a:t>
            </a:r>
          </a:p>
          <a:p>
            <a:pPr>
              <a:buNone/>
            </a:pPr>
            <a:r>
              <a:rPr lang="lv-LV" sz="2000" dirty="0" smtClean="0"/>
              <a:t>int main() {</a:t>
            </a:r>
          </a:p>
          <a:p>
            <a:pPr>
              <a:buNone/>
            </a:pPr>
            <a:r>
              <a:rPr lang="lv-LV" sz="2000" dirty="0" smtClean="0"/>
              <a:t>    string s1,s2,s3, s4, name</a:t>
            </a:r>
            <a:r>
              <a:rPr lang="lv-LV" sz="2000" dirty="0" smtClean="0"/>
              <a:t>="";</a:t>
            </a:r>
          </a:p>
          <a:p>
            <a:pPr>
              <a:buNone/>
            </a:pPr>
            <a:r>
              <a:rPr lang="lv-LV" sz="2000" dirty="0" smtClean="0"/>
              <a:t>//cout izvada tekstu konsolē</a:t>
            </a:r>
            <a:endParaRPr lang="lv-LV" sz="2000" dirty="0" smtClean="0"/>
          </a:p>
          <a:p>
            <a:pPr>
              <a:buNone/>
            </a:pPr>
            <a:r>
              <a:rPr lang="lv-LV" sz="2000" dirty="0" smtClean="0">
                <a:solidFill>
                  <a:srgbClr val="FF0000"/>
                </a:solidFill>
              </a:rPr>
              <a:t>cout&lt;&lt;</a:t>
            </a:r>
            <a:r>
              <a:rPr lang="lv-LV" sz="2000" dirty="0" smtClean="0"/>
              <a:t>"\"Man miegs nāk ;).\"  Ievadi vārdu ik pa atstarpi \n";</a:t>
            </a:r>
          </a:p>
          <a:p>
            <a:pPr>
              <a:buNone/>
            </a:pPr>
            <a:r>
              <a:rPr lang="lv-LV" sz="2000" dirty="0" smtClean="0"/>
              <a:t>do</a:t>
            </a:r>
            <a:r>
              <a:rPr lang="lv-LV" sz="2000" dirty="0" smtClean="0"/>
              <a:t>{</a:t>
            </a:r>
          </a:p>
          <a:p>
            <a:pPr>
              <a:buNone/>
            </a:pPr>
            <a:r>
              <a:rPr lang="lv-LV" sz="2000" dirty="0" smtClean="0"/>
              <a:t> </a:t>
            </a:r>
            <a:r>
              <a:rPr lang="lv-LV" sz="2000" dirty="0" smtClean="0"/>
              <a:t>                                                            // cin ļauj lietotājam ievadīt vērtību konsolē</a:t>
            </a:r>
            <a:endParaRPr lang="lv-LV" sz="2000" dirty="0" smtClean="0"/>
          </a:p>
          <a:p>
            <a:pPr>
              <a:buNone/>
            </a:pPr>
            <a:r>
              <a:rPr lang="lv-LV" sz="2000" dirty="0" smtClean="0">
                <a:solidFill>
                  <a:srgbClr val="FF0000"/>
                </a:solidFill>
              </a:rPr>
              <a:t>cout&lt;&lt;"</a:t>
            </a:r>
            <a:r>
              <a:rPr lang="lv-LV" sz="2000" dirty="0" smtClean="0"/>
              <a:t>Ievadi pirmo vārdu: </a:t>
            </a:r>
            <a:r>
              <a:rPr lang="lv-LV" sz="2000" dirty="0" smtClean="0">
                <a:solidFill>
                  <a:srgbClr val="FF0000"/>
                </a:solidFill>
              </a:rPr>
              <a:t>"</a:t>
            </a:r>
            <a:r>
              <a:rPr lang="lv-LV" sz="2000" dirty="0" smtClean="0"/>
              <a:t>; </a:t>
            </a:r>
            <a:r>
              <a:rPr lang="lv-LV" sz="2000" dirty="0" smtClean="0">
                <a:solidFill>
                  <a:srgbClr val="FF0000"/>
                </a:solidFill>
              </a:rPr>
              <a:t>cin&gt;&gt;</a:t>
            </a:r>
            <a:r>
              <a:rPr lang="lv-LV" sz="2000" dirty="0" smtClean="0"/>
              <a:t>s1;</a:t>
            </a:r>
          </a:p>
          <a:p>
            <a:pPr>
              <a:buNone/>
            </a:pPr>
            <a:r>
              <a:rPr lang="lv-LV" sz="2000" dirty="0" smtClean="0">
                <a:solidFill>
                  <a:srgbClr val="FF0000"/>
                </a:solidFill>
              </a:rPr>
              <a:t>cout&lt;&lt;"</a:t>
            </a:r>
            <a:r>
              <a:rPr lang="lv-LV" sz="2000" dirty="0" smtClean="0"/>
              <a:t>Ievadi otro vārdu: </a:t>
            </a:r>
            <a:r>
              <a:rPr lang="lv-LV" sz="2000" dirty="0" smtClean="0">
                <a:solidFill>
                  <a:srgbClr val="FF0000"/>
                </a:solidFill>
              </a:rPr>
              <a:t>"</a:t>
            </a:r>
            <a:r>
              <a:rPr lang="lv-LV" sz="2000" dirty="0" smtClean="0"/>
              <a:t>; </a:t>
            </a:r>
            <a:r>
              <a:rPr lang="lv-LV" sz="2000" dirty="0" smtClean="0">
                <a:solidFill>
                  <a:srgbClr val="FF0000"/>
                </a:solidFill>
              </a:rPr>
              <a:t>cin&gt;&gt;</a:t>
            </a:r>
            <a:r>
              <a:rPr lang="lv-LV" sz="2000" dirty="0" smtClean="0"/>
              <a:t>s2;</a:t>
            </a:r>
          </a:p>
          <a:p>
            <a:pPr>
              <a:buNone/>
            </a:pPr>
            <a:r>
              <a:rPr lang="lv-LV" sz="2000" dirty="0" smtClean="0">
                <a:solidFill>
                  <a:srgbClr val="FF0000"/>
                </a:solidFill>
              </a:rPr>
              <a:t>cout&lt;&lt;"</a:t>
            </a:r>
            <a:r>
              <a:rPr lang="lv-LV" sz="2000" dirty="0" smtClean="0"/>
              <a:t>Ievadi trešo vārdu: </a:t>
            </a:r>
            <a:r>
              <a:rPr lang="lv-LV" sz="2000" dirty="0" smtClean="0">
                <a:solidFill>
                  <a:srgbClr val="FF0000"/>
                </a:solidFill>
              </a:rPr>
              <a:t>"</a:t>
            </a:r>
            <a:r>
              <a:rPr lang="lv-LV" sz="2000" dirty="0" smtClean="0"/>
              <a:t>; </a:t>
            </a:r>
            <a:r>
              <a:rPr lang="lv-LV" sz="2000" dirty="0" smtClean="0">
                <a:solidFill>
                  <a:srgbClr val="FF0000"/>
                </a:solidFill>
              </a:rPr>
              <a:t>cin&gt;&gt;</a:t>
            </a:r>
            <a:r>
              <a:rPr lang="lv-LV" sz="2000" dirty="0" smtClean="0"/>
              <a:t>s3;</a:t>
            </a:r>
          </a:p>
          <a:p>
            <a:pPr>
              <a:buNone/>
            </a:pPr>
            <a:r>
              <a:rPr lang="lv-LV" sz="2000" dirty="0" smtClean="0">
                <a:solidFill>
                  <a:srgbClr val="FF0000"/>
                </a:solidFill>
              </a:rPr>
              <a:t>cout&lt;&lt;"</a:t>
            </a:r>
            <a:r>
              <a:rPr lang="lv-LV" sz="2000" dirty="0" smtClean="0"/>
              <a:t>Ievadi ceturto virkni: </a:t>
            </a:r>
            <a:r>
              <a:rPr lang="lv-LV" sz="2000" dirty="0" smtClean="0">
                <a:solidFill>
                  <a:srgbClr val="FF0000"/>
                </a:solidFill>
              </a:rPr>
              <a:t>"</a:t>
            </a:r>
            <a:r>
              <a:rPr lang="lv-LV" sz="2000" dirty="0" smtClean="0"/>
              <a:t>; </a:t>
            </a:r>
            <a:r>
              <a:rPr lang="lv-LV" sz="2000" dirty="0" smtClean="0">
                <a:solidFill>
                  <a:srgbClr val="FF0000"/>
                </a:solidFill>
              </a:rPr>
              <a:t>cin&gt;</a:t>
            </a:r>
            <a:r>
              <a:rPr lang="lv-LV" sz="2000" dirty="0" smtClean="0"/>
              <a:t>&gt;s4</a:t>
            </a:r>
            <a:r>
              <a:rPr lang="lv-LV" sz="2000" dirty="0" smtClean="0"/>
              <a:t>;</a:t>
            </a:r>
          </a:p>
          <a:p>
            <a:pPr>
              <a:buNone/>
            </a:pPr>
            <a:r>
              <a:rPr lang="lv-LV" sz="2000" dirty="0" smtClean="0"/>
              <a:t>//Var matemātiski string vērtības sasummēt kopā</a:t>
            </a:r>
            <a:endParaRPr lang="lv-LV" sz="2000" dirty="0" smtClean="0"/>
          </a:p>
          <a:p>
            <a:pPr>
              <a:buNone/>
            </a:pPr>
            <a:r>
              <a:rPr lang="lv-LV" sz="2000" dirty="0" smtClean="0"/>
              <a:t> name = </a:t>
            </a:r>
            <a:r>
              <a:rPr lang="lv-LV" sz="2000" dirty="0" smtClean="0">
                <a:solidFill>
                  <a:srgbClr val="FF0000"/>
                </a:solidFill>
              </a:rPr>
              <a:t>s1+" "+s2+" "+s3+" "+s4</a:t>
            </a:r>
            <a:r>
              <a:rPr lang="lv-LV" sz="2000" dirty="0" smtClean="0"/>
              <a:t>;</a:t>
            </a:r>
          </a:p>
          <a:p>
            <a:pPr>
              <a:buNone/>
            </a:pPr>
            <a:r>
              <a:rPr lang="lv-LV" sz="2000" dirty="0" smtClean="0"/>
              <a:t>}while(name!="Man miegs nāk ;).");</a:t>
            </a:r>
          </a:p>
          <a:p>
            <a:pPr>
              <a:buNone/>
            </a:pPr>
            <a:r>
              <a:rPr lang="lv-LV" sz="2000" dirty="0" smtClean="0">
                <a:solidFill>
                  <a:srgbClr val="FF0000"/>
                </a:solidFill>
              </a:rPr>
              <a:t>cout&lt;&lt;"\</a:t>
            </a:r>
            <a:r>
              <a:rPr lang="lv-LV" sz="2000" dirty="0" smtClean="0"/>
              <a:t>nPareizi darīts!!</a:t>
            </a:r>
            <a:r>
              <a:rPr lang="lv-LV" sz="2000" dirty="0" smtClean="0">
                <a:solidFill>
                  <a:srgbClr val="FF0000"/>
                </a:solidFill>
              </a:rPr>
              <a:t>"</a:t>
            </a:r>
            <a:r>
              <a:rPr lang="lv-LV" sz="2000" dirty="0" smtClean="0"/>
              <a:t>;</a:t>
            </a:r>
          </a:p>
          <a:p>
            <a:pPr>
              <a:buNone/>
            </a:pPr>
            <a:r>
              <a:rPr lang="lv-LV" sz="2000" dirty="0" smtClean="0"/>
              <a:t>}</a:t>
            </a:r>
          </a:p>
          <a:p>
            <a:pPr>
              <a:buNone/>
            </a:pPr>
            <a:endParaRPr lang="lv-LV" sz="2000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142852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2. Uzdevuma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No faila text.txt nolasīt teikumu(“Skola drīz beigsies!”) un ielikt string mainīgā. Pēc tam to teikumu pārveidot uz (“Skola drīz atkal sāksies!”) un tad to printēt atpakaļ text.txt failā.</a:t>
            </a:r>
            <a:endParaRPr lang="lv-LV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lv-LV" sz="1800" dirty="0" smtClean="0"/>
              <a:t>#include&lt;iostream</a:t>
            </a:r>
            <a:r>
              <a:rPr lang="lv-LV" sz="1800" dirty="0" smtClean="0"/>
              <a:t>&gt;</a:t>
            </a:r>
            <a:endParaRPr lang="lv-LV" sz="1800" dirty="0" smtClean="0"/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#include &lt;fstream&gt;</a:t>
            </a:r>
          </a:p>
          <a:p>
            <a:pPr>
              <a:buNone/>
            </a:pPr>
            <a:r>
              <a:rPr lang="lv-LV" sz="1800" dirty="0" smtClean="0"/>
              <a:t>using namespace std;</a:t>
            </a:r>
          </a:p>
          <a:p>
            <a:pPr>
              <a:buNone/>
            </a:pPr>
            <a:r>
              <a:rPr lang="lv-LV" sz="1800" dirty="0" smtClean="0"/>
              <a:t>int main() </a:t>
            </a:r>
            <a:r>
              <a:rPr lang="lv-LV" sz="1800" dirty="0" smtClean="0"/>
              <a:t>{</a:t>
            </a:r>
          </a:p>
          <a:p>
            <a:pPr>
              <a:buNone/>
            </a:pPr>
            <a:r>
              <a:rPr lang="lv-LV" sz="1800" dirty="0" smtClean="0"/>
              <a:t>//ifstream atver un ļauj nolasīt failu</a:t>
            </a:r>
            <a:endParaRPr lang="lv-LV" sz="1800" dirty="0" smtClean="0"/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ifstream file ("text.txt");</a:t>
            </a:r>
          </a:p>
          <a:p>
            <a:pPr>
              <a:buNone/>
            </a:pPr>
            <a:r>
              <a:rPr lang="lv-LV" sz="1800" dirty="0" smtClean="0"/>
              <a:t>string name</a:t>
            </a:r>
            <a:r>
              <a:rPr lang="lv-LV" sz="1800" dirty="0" smtClean="0"/>
              <a:t>;</a:t>
            </a:r>
          </a:p>
          <a:p>
            <a:pPr>
              <a:buNone/>
            </a:pPr>
            <a:r>
              <a:rPr lang="lv-LV" sz="1800" dirty="0" smtClean="0"/>
              <a:t>//Ar getline nolasa visu rindu</a:t>
            </a:r>
            <a:endParaRPr lang="lv-LV" sz="1800" dirty="0" smtClean="0"/>
          </a:p>
          <a:p>
            <a:pPr>
              <a:buNone/>
            </a:pPr>
            <a:r>
              <a:rPr lang="lv-LV" sz="1800" dirty="0" smtClean="0">
                <a:solidFill>
                  <a:srgbClr val="FF0000"/>
                </a:solidFill>
              </a:rPr>
              <a:t> getline (file, name);</a:t>
            </a:r>
          </a:p>
          <a:p>
            <a:pPr>
              <a:buNone/>
            </a:pPr>
            <a:r>
              <a:rPr lang="lv-LV" sz="1800" dirty="0" smtClean="0"/>
              <a:t> cout&lt;&lt;"No \""&lt;&lt;name&lt;&lt;"\" pārveido uz \"Skola drīz atkal sāksies!\"";</a:t>
            </a:r>
          </a:p>
          <a:p>
            <a:pPr>
              <a:buNone/>
            </a:pPr>
            <a:r>
              <a:rPr lang="lv-LV" sz="1800" dirty="0" smtClean="0"/>
              <a:t> name = </a:t>
            </a:r>
            <a:r>
              <a:rPr lang="lv-LV" sz="1800" dirty="0" smtClean="0">
                <a:solidFill>
                  <a:srgbClr val="FF0000"/>
                </a:solidFill>
              </a:rPr>
              <a:t>name.substr(0,12)+"</a:t>
            </a:r>
            <a:r>
              <a:rPr lang="lv-LV" sz="1800" dirty="0" smtClean="0"/>
              <a:t>atkal sāksies</a:t>
            </a:r>
            <a:r>
              <a:rPr lang="lv-LV" sz="1800" dirty="0" smtClean="0"/>
              <a:t>!";</a:t>
            </a:r>
          </a:p>
          <a:p>
            <a:pPr>
              <a:buNone/>
            </a:pPr>
            <a:r>
              <a:rPr lang="lv-LV" sz="1800" dirty="0" smtClean="0"/>
              <a:t>//ofstream atver un ieraksta failā</a:t>
            </a:r>
            <a:endParaRPr lang="lv-LV" sz="1800" dirty="0" smtClean="0"/>
          </a:p>
          <a:p>
            <a:pPr>
              <a:buNone/>
            </a:pPr>
            <a:r>
              <a:rPr lang="lv-LV" sz="1800" dirty="0" smtClean="0"/>
              <a:t> </a:t>
            </a:r>
            <a:r>
              <a:rPr lang="lv-LV" sz="1800" dirty="0" smtClean="0">
                <a:solidFill>
                  <a:srgbClr val="FF0000"/>
                </a:solidFill>
              </a:rPr>
              <a:t>ofstream MyFile("text.txt");</a:t>
            </a:r>
          </a:p>
          <a:p>
            <a:pPr>
              <a:buNone/>
            </a:pPr>
            <a:r>
              <a:rPr lang="lv-LV" sz="1800" dirty="0" smtClean="0"/>
              <a:t> MyFile &lt;&lt; name;</a:t>
            </a:r>
          </a:p>
          <a:p>
            <a:pPr>
              <a:buNone/>
            </a:pPr>
            <a:r>
              <a:rPr lang="lv-LV" sz="1800" dirty="0" smtClean="0"/>
              <a:t>MyFile.close();</a:t>
            </a:r>
          </a:p>
          <a:p>
            <a:pPr>
              <a:buNone/>
            </a:pPr>
            <a:r>
              <a:rPr lang="lv-LV" sz="1800" dirty="0" smtClean="0"/>
              <a:t>}</a:t>
            </a:r>
            <a:endParaRPr lang="lv-LV" sz="1800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142852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3. Uzdevuma piemērs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Izveidot programmu, kas lietotāja ievadīto tekstu izvada konsolē vienā kollonā pa vienam simbolam.</a:t>
            </a:r>
            <a:endParaRPr lang="lv-LV" dirty="0"/>
          </a:p>
        </p:txBody>
      </p:sp>
      <p:pic>
        <p:nvPicPr>
          <p:cNvPr id="4" name="Picture 2" descr="File:ISO C++ Logo.svg - Wikimedia 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86454"/>
            <a:ext cx="785818" cy="88340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166</TotalTime>
  <Words>641</Words>
  <Application>Microsoft Office PowerPoint</Application>
  <PresentationFormat>On-screen Show (4:3)</PresentationFormat>
  <Paragraphs>111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</vt:lpstr>
      <vt:lpstr>Teksta datnes informatīvais materiāls</vt:lpstr>
      <vt:lpstr>Saturs</vt:lpstr>
      <vt:lpstr>Kas ir teksta datnes?</vt:lpstr>
      <vt:lpstr>Kā C++ darbojās ar teksta datnēm?</vt:lpstr>
      <vt:lpstr>1. Uzdevuma piemērs</vt:lpstr>
      <vt:lpstr>Piemērs</vt:lpstr>
      <vt:lpstr>2. Uzdevuma piemērs</vt:lpstr>
      <vt:lpstr>Piemērs</vt:lpstr>
      <vt:lpstr>3. Uzdevuma piemērs</vt:lpstr>
      <vt:lpstr>Piemērs</vt:lpstr>
      <vt:lpstr>4.Uzdevuma piemers</vt:lpstr>
      <vt:lpstr>Piemērs</vt:lpstr>
      <vt:lpstr>5.Uzdevuma piemērs</vt:lpstr>
      <vt:lpstr>Piemērs</vt:lpstr>
      <vt:lpstr>Avoti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Teksta datnes informatīvais materiāls</dc:title>
  <dc:creator>Renarss_PC</dc:creator>
  <cp:lastModifiedBy>Renarss_PC</cp:lastModifiedBy>
  <cp:revision>20</cp:revision>
  <dcterms:created xsi:type="dcterms:W3CDTF">2022-06-07T10:06:11Z</dcterms:created>
  <dcterms:modified xsi:type="dcterms:W3CDTF">2022-06-12T09:06:23Z</dcterms:modified>
</cp:coreProperties>
</file>