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F434F8-D001-41C5-B56B-022538BFE3FA}" type="datetimeFigureOut">
              <a:rPr lang="lv-LV" smtClean="0"/>
              <a:pPr/>
              <a:t>09.06.2022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lv-LV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rku.ca/pkashiya/binary/text-da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Veidoja - Renārs</a:t>
            </a:r>
            <a:endParaRPr lang="lv-LV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4.Uzdevuma piemers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konsolē, bet tikai otrādi apmestu, piemēram, no “sula” uz “alus”.</a:t>
            </a:r>
            <a:endParaRPr lang="lv-LV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5.Uzdevuma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izvada un ieliek failā ASCII.txt šādu ASCII koda zīmējumu: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43248"/>
            <a:ext cx="1571636" cy="236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Avoti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400" dirty="0" smtClean="0">
                <a:hlinkClick r:id="rId2"/>
              </a:rPr>
              <a:t>http://</a:t>
            </a:r>
            <a:r>
              <a:rPr lang="lv-LV" sz="2400" dirty="0" smtClean="0">
                <a:hlinkClick r:id="rId2"/>
              </a:rPr>
              <a:t>www.yorku.ca/pkashiya/binary/text-data.html</a:t>
            </a:r>
            <a:endParaRPr lang="lv-LV" sz="2400" dirty="0" smtClean="0"/>
          </a:p>
          <a:p>
            <a:r>
              <a:rPr lang="lv-LV" sz="2400" dirty="0" smtClean="0"/>
              <a:t>https://www.asciiart.eu/electronics/calculators</a:t>
            </a:r>
            <a:endParaRPr lang="lv-LV" sz="2400" dirty="0" smtClean="0"/>
          </a:p>
          <a:p>
            <a:endParaRPr lang="lv-LV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Kas ir teksta datnes</a:t>
            </a:r>
            <a:r>
              <a:rPr lang="lv-LV" dirty="0" smtClean="0"/>
              <a:t>?</a:t>
            </a:r>
          </a:p>
          <a:p>
            <a:r>
              <a:rPr lang="lv-LV" dirty="0" smtClean="0"/>
              <a:t>Kā C++ darbojās ar teksta datnēm</a:t>
            </a:r>
            <a:r>
              <a:rPr lang="lv-LV" dirty="0" smtClean="0"/>
              <a:t>?</a:t>
            </a:r>
          </a:p>
          <a:p>
            <a:r>
              <a:rPr lang="lv-LV" dirty="0" smtClean="0"/>
              <a:t>1. Uzdevuma </a:t>
            </a:r>
            <a:r>
              <a:rPr lang="lv-LV" dirty="0" smtClean="0"/>
              <a:t>piemērs</a:t>
            </a:r>
          </a:p>
          <a:p>
            <a:r>
              <a:rPr lang="lv-LV" dirty="0" smtClean="0"/>
              <a:t>2. </a:t>
            </a:r>
            <a:r>
              <a:rPr lang="lv-LV" dirty="0" smtClean="0"/>
              <a:t>Uzdevuma </a:t>
            </a:r>
            <a:r>
              <a:rPr lang="lv-LV" dirty="0" smtClean="0"/>
              <a:t>piemērs</a:t>
            </a:r>
          </a:p>
          <a:p>
            <a:r>
              <a:rPr lang="lv-LV" dirty="0" smtClean="0"/>
              <a:t>3. </a:t>
            </a:r>
            <a:r>
              <a:rPr lang="lv-LV" dirty="0" smtClean="0"/>
              <a:t>Uzdevuma </a:t>
            </a:r>
            <a:r>
              <a:rPr lang="lv-LV" dirty="0" smtClean="0"/>
              <a:t>piemērs</a:t>
            </a:r>
          </a:p>
          <a:p>
            <a:r>
              <a:rPr lang="lv-LV" dirty="0" smtClean="0"/>
              <a:t>4. </a:t>
            </a:r>
            <a:r>
              <a:rPr lang="lv-LV" dirty="0" smtClean="0"/>
              <a:t>Uzdevuma </a:t>
            </a:r>
            <a:r>
              <a:rPr lang="lv-LV" dirty="0" smtClean="0"/>
              <a:t>piemērs</a:t>
            </a:r>
          </a:p>
          <a:p>
            <a:r>
              <a:rPr lang="lv-LV" dirty="0" smtClean="0"/>
              <a:t>5. </a:t>
            </a:r>
            <a:r>
              <a:rPr lang="lv-LV" dirty="0" smtClean="0"/>
              <a:t>Uzdevuma piemērs</a:t>
            </a:r>
            <a:endParaRPr lang="lv-LV" dirty="0" smtClean="0"/>
          </a:p>
          <a:p>
            <a:endParaRPr lang="lv-LV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Kas ir teksta datnes?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800" dirty="0" smtClean="0"/>
              <a:t>Praktiski visos datoros burtciparu datiem un īpašajām rakstzīmēm katram tiek piešķirta noteikta binārā vērtība, ko sauc par rakstzīmju kodu.</a:t>
            </a:r>
          </a:p>
          <a:p>
            <a:r>
              <a:rPr lang="lv-LV" sz="2800" dirty="0" smtClean="0"/>
              <a:t>ASCII kods ir kodēšanas sistēma, lai parādītu un darbotos ar simboliem, tekstiem</a:t>
            </a:r>
          </a:p>
          <a:p>
            <a:r>
              <a:rPr lang="lv-LV" sz="2800" dirty="0" smtClean="0"/>
              <a:t>Lai izvadītu sakarīgu tekstu konsolē, GUI, ir vajadzīgs ASCII vai Unicode</a:t>
            </a:r>
          </a:p>
          <a:p>
            <a:r>
              <a:rPr lang="lv-LV" sz="2800" dirty="0" smtClean="0"/>
              <a:t>C++ var pārveidot mainigos kā teksta datni.</a:t>
            </a:r>
            <a:endParaRPr lang="lv-LV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C++ darbojās ar teksta datnēm?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Ir dažādi veidi kā var izvadīt un ievadīt teksta </a:t>
            </a:r>
            <a:r>
              <a:rPr lang="lv-LV" sz="2400" dirty="0" smtClean="0"/>
              <a:t>datnes.</a:t>
            </a:r>
            <a:endParaRPr lang="lv-LV" sz="2400" dirty="0" smtClean="0"/>
          </a:p>
          <a:p>
            <a:r>
              <a:rPr lang="lv-LV" sz="2400" dirty="0" smtClean="0"/>
              <a:t>Izvade: cout&lt;&lt;, printf(), system</a:t>
            </a:r>
            <a:r>
              <a:rPr lang="lv-LV" sz="2400" dirty="0" smtClean="0"/>
              <a:t>().</a:t>
            </a:r>
            <a:endParaRPr lang="lv-LV" sz="2400" dirty="0" smtClean="0"/>
          </a:p>
          <a:p>
            <a:r>
              <a:rPr lang="lv-LV" sz="2400" dirty="0" smtClean="0"/>
              <a:t>Ievade: cin</a:t>
            </a:r>
            <a:r>
              <a:rPr lang="lv-LV" sz="2400" dirty="0" smtClean="0"/>
              <a:t>&gt;&gt;.</a:t>
            </a:r>
            <a:endParaRPr lang="lv-LV" sz="2400" dirty="0" smtClean="0"/>
          </a:p>
          <a:p>
            <a:r>
              <a:rPr lang="lv-LV" sz="2400" dirty="0" smtClean="0"/>
              <a:t>Protams, var daudz dažādus interface taisīt, kur ir savi veidi kā ievadīt un izvadīt tekstu, GUI, extensions.</a:t>
            </a:r>
          </a:p>
          <a:p>
            <a:r>
              <a:rPr lang="lv-LV" sz="2400" dirty="0" smtClean="0"/>
              <a:t>Teksts C++ ir principā ka string, tādēļ ar to var darboties matemātiski. </a:t>
            </a:r>
          </a:p>
          <a:p>
            <a:r>
              <a:rPr lang="lv-LV" sz="2400" dirty="0" smtClean="0"/>
              <a:t>Viena string vērtība ir char masīvs</a:t>
            </a:r>
            <a:r>
              <a:rPr lang="lv-LV" sz="2400" dirty="0" smtClean="0"/>
              <a:t>.</a:t>
            </a:r>
          </a:p>
          <a:p>
            <a:r>
              <a:rPr lang="lv-LV" sz="2400" dirty="0" smtClean="0"/>
              <a:t>Var arī nolasīt un izprintēt ar ofstream, ifstream, fstream palīdzību.</a:t>
            </a:r>
            <a:endParaRPr lang="lv-LV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Ar string mainīgo palīdzību un datnes ievades </a:t>
            </a:r>
            <a:r>
              <a:rPr lang="lv-LV" dirty="0" smtClean="0"/>
              <a:t>palīdzību lietotājam jāsaliek kopā teikums “Man miegs nāk ;).”(konsolē paziņo teikumu). Nosacījums ir tāds, ka ir jāizmanto par katru vārdu savs string mainīgais kuru lietotājs ievada.</a:t>
            </a:r>
            <a:endParaRPr lang="lv-LV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 faila text.txt nolasīt teikumu(“Skola drīz beigsies!”) un ielikt string mainīgā. Pēc tam to teikumu pārveidot uz (“Skola drīz atkal sāksies!”) un tad to printēt atpakaļ text.txt failā.</a:t>
            </a:r>
            <a:endParaRPr lang="lv-LV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 vienā kollonā pa vienam simbolam.</a:t>
            </a:r>
            <a:endParaRPr lang="lv-LV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88</TotalTime>
  <Words>346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Teksta datnes informatīvais materiāls</vt:lpstr>
      <vt:lpstr>Saturs</vt:lpstr>
      <vt:lpstr>Kas ir teksta datnes?</vt:lpstr>
      <vt:lpstr>Kā C++ darbojās ar teksta datnēm?</vt:lpstr>
      <vt:lpstr>1. Uzdevuma piemērs</vt:lpstr>
      <vt:lpstr>Piemērs</vt:lpstr>
      <vt:lpstr>2. Uzdevuma piemērs</vt:lpstr>
      <vt:lpstr>Piemērs</vt:lpstr>
      <vt:lpstr>3. Uzdevuma piemērs</vt:lpstr>
      <vt:lpstr>Piemērs</vt:lpstr>
      <vt:lpstr>4.Uzdevuma piemers</vt:lpstr>
      <vt:lpstr>Piemērs</vt:lpstr>
      <vt:lpstr>5.Uzdevuma piemērs</vt:lpstr>
      <vt:lpstr>Piemērs</vt:lpstr>
      <vt:lpstr>Avoti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12</cp:revision>
  <dcterms:created xsi:type="dcterms:W3CDTF">2022-06-07T10:06:11Z</dcterms:created>
  <dcterms:modified xsi:type="dcterms:W3CDTF">2022-06-09T17:41:00Z</dcterms:modified>
</cp:coreProperties>
</file>