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7" r:id="rId4"/>
    <p:sldId id="260" r:id="rId5"/>
    <p:sldId id="261" r:id="rId6"/>
    <p:sldId id="258" r:id="rId7"/>
  </p:sldIdLst>
  <p:sldSz cx="9144000" cy="6858000" type="screen4x3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F434F8-D001-41C5-B56B-022538BFE3FA}" type="datetimeFigureOut">
              <a:rPr lang="lv-LV" smtClean="0"/>
              <a:pPr/>
              <a:t>09.06.2022</a:t>
            </a:fld>
            <a:endParaRPr lang="lv-LV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lv-LV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AF74E2-2FBE-4046-B081-2C955BE03488}" type="slidenum">
              <a:rPr lang="lv-LV" smtClean="0"/>
              <a:pPr/>
              <a:t>‹#›</a:t>
            </a:fld>
            <a:endParaRPr lang="lv-LV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F434F8-D001-41C5-B56B-022538BFE3FA}" type="datetimeFigureOut">
              <a:rPr lang="lv-LV" smtClean="0"/>
              <a:pPr/>
              <a:t>09.06.2022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AF74E2-2FBE-4046-B081-2C955BE03488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F434F8-D001-41C5-B56B-022538BFE3FA}" type="datetimeFigureOut">
              <a:rPr lang="lv-LV" smtClean="0"/>
              <a:pPr/>
              <a:t>09.06.2022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AF74E2-2FBE-4046-B081-2C955BE03488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F434F8-D001-41C5-B56B-022538BFE3FA}" type="datetimeFigureOut">
              <a:rPr lang="lv-LV" smtClean="0"/>
              <a:pPr/>
              <a:t>09.06.2022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AF74E2-2FBE-4046-B081-2C955BE03488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F434F8-D001-41C5-B56B-022538BFE3FA}" type="datetimeFigureOut">
              <a:rPr lang="lv-LV" smtClean="0"/>
              <a:pPr/>
              <a:t>09.06.2022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AF74E2-2FBE-4046-B081-2C955BE03488}" type="slidenum">
              <a:rPr lang="lv-LV" smtClean="0"/>
              <a:pPr/>
              <a:t>‹#›</a:t>
            </a:fld>
            <a:endParaRPr lang="lv-LV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F434F8-D001-41C5-B56B-022538BFE3FA}" type="datetimeFigureOut">
              <a:rPr lang="lv-LV" smtClean="0"/>
              <a:pPr/>
              <a:t>09.06.2022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AF74E2-2FBE-4046-B081-2C955BE03488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F434F8-D001-41C5-B56B-022538BFE3FA}" type="datetimeFigureOut">
              <a:rPr lang="lv-LV" smtClean="0"/>
              <a:pPr/>
              <a:t>09.06.2022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AF74E2-2FBE-4046-B081-2C955BE03488}" type="slidenum">
              <a:rPr lang="lv-LV" smtClean="0"/>
              <a:pPr/>
              <a:t>‹#›</a:t>
            </a:fld>
            <a:endParaRPr lang="lv-LV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F434F8-D001-41C5-B56B-022538BFE3FA}" type="datetimeFigureOut">
              <a:rPr lang="lv-LV" smtClean="0"/>
              <a:pPr/>
              <a:t>09.06.2022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AF74E2-2FBE-4046-B081-2C955BE03488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F434F8-D001-41C5-B56B-022538BFE3FA}" type="datetimeFigureOut">
              <a:rPr lang="lv-LV" smtClean="0"/>
              <a:pPr/>
              <a:t>09.06.2022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AF74E2-2FBE-4046-B081-2C955BE03488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F434F8-D001-41C5-B56B-022538BFE3FA}" type="datetimeFigureOut">
              <a:rPr lang="lv-LV" smtClean="0"/>
              <a:pPr/>
              <a:t>09.06.2022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AF74E2-2FBE-4046-B081-2C955BE03488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29F434F8-D001-41C5-B56B-022538BFE3FA}" type="datetimeFigureOut">
              <a:rPr lang="lv-LV" smtClean="0"/>
              <a:pPr/>
              <a:t>09.06.2022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3FAF74E2-2FBE-4046-B081-2C955BE03488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9F434F8-D001-41C5-B56B-022538BFE3FA}" type="datetimeFigureOut">
              <a:rPr lang="lv-LV" smtClean="0"/>
              <a:pPr/>
              <a:t>09.06.2022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lv-LV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3FAF74E2-2FBE-4046-B081-2C955BE03488}" type="slidenum">
              <a:rPr lang="lv-LV" smtClean="0"/>
              <a:pPr/>
              <a:t>‹#›</a:t>
            </a:fld>
            <a:endParaRPr lang="lv-LV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rku.ca/pkashiya/binary/text-data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smtClean="0"/>
              <a:t>Teksta datnes informatīvais materiāls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v-LV" dirty="0" smtClean="0"/>
              <a:t>Veidoja - Renārs</a:t>
            </a:r>
            <a:endParaRPr lang="lv-LV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Saturs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Kas ir teksta datnes?</a:t>
            </a:r>
          </a:p>
          <a:p>
            <a:endParaRPr lang="lv-LV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Kas ir teksta datnes?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v-LV" sz="2800" dirty="0" smtClean="0"/>
              <a:t>Praktiski </a:t>
            </a:r>
            <a:r>
              <a:rPr lang="lv-LV" sz="2800" dirty="0" smtClean="0"/>
              <a:t>visos datoros burtciparu datiem </a:t>
            </a:r>
            <a:r>
              <a:rPr lang="lv-LV" sz="2800" dirty="0" smtClean="0"/>
              <a:t>un īpašajām </a:t>
            </a:r>
            <a:r>
              <a:rPr lang="lv-LV" sz="2800" dirty="0" smtClean="0"/>
              <a:t>rakstzīmēm katram tiek piešķirta noteikta binārā vērtība, ko sauc par rakstzīmju kodu</a:t>
            </a:r>
            <a:r>
              <a:rPr lang="lv-LV" sz="2800" dirty="0" smtClean="0"/>
              <a:t>.</a:t>
            </a:r>
          </a:p>
          <a:p>
            <a:r>
              <a:rPr lang="lv-LV" sz="2800" dirty="0" smtClean="0"/>
              <a:t>ASCII kods ir kodēšanas sistēma, lai parādītu un darbotos ar simboliem, tekstiem</a:t>
            </a:r>
          </a:p>
          <a:p>
            <a:r>
              <a:rPr lang="lv-LV" sz="2800" dirty="0" smtClean="0"/>
              <a:t>Lai izvadītu sakarīgu tekstu konsolē, GUI, ir vajadzīgs ASCII vai Unicode</a:t>
            </a:r>
          </a:p>
          <a:p>
            <a:r>
              <a:rPr lang="lv-LV" sz="2800" dirty="0" smtClean="0"/>
              <a:t>C++ var pārveidot mainigos kā teksta datni.</a:t>
            </a:r>
            <a:endParaRPr lang="lv-LV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Kā C++ darbojās ar teksta datnēm?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lv-LV" sz="2800" dirty="0" smtClean="0"/>
              <a:t>Ir dažādi veidi kā var izvadīt un ievadīt teksta datnes</a:t>
            </a:r>
          </a:p>
          <a:p>
            <a:r>
              <a:rPr lang="lv-LV" sz="2800" dirty="0" smtClean="0"/>
              <a:t>Izvade: cout&lt;&lt;, printf(), system(), </a:t>
            </a:r>
          </a:p>
          <a:p>
            <a:r>
              <a:rPr lang="lv-LV" sz="2800" dirty="0" smtClean="0"/>
              <a:t>Ievade: cin&gt;&gt;</a:t>
            </a:r>
          </a:p>
          <a:p>
            <a:r>
              <a:rPr lang="lv-LV" sz="2800" dirty="0" smtClean="0"/>
              <a:t>Protams, var daudz dažādus interface taisīt, kur ir savi veidi kā ievadīt un izvadīt tekstu, GUI, extensions.</a:t>
            </a:r>
          </a:p>
          <a:p>
            <a:r>
              <a:rPr lang="lv-LV" sz="2800" dirty="0" smtClean="0"/>
              <a:t>Teksts C++ ir principā ka string, tādēļ ar to var darboties matemātiski. </a:t>
            </a:r>
          </a:p>
          <a:p>
            <a:r>
              <a:rPr lang="lv-LV" sz="2800" dirty="0" smtClean="0"/>
              <a:t>Viena string vērtība ir char masīvs.</a:t>
            </a:r>
            <a:endParaRPr lang="lv-LV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1. Uzdevuma piemērs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smtClean="0"/>
              <a:t>Ar string mainīgo palīdzību un datnes ievades palīdzību</a:t>
            </a:r>
            <a:endParaRPr lang="lv-LV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Avoti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sz="2400" dirty="0" smtClean="0">
                <a:hlinkClick r:id="rId2"/>
              </a:rPr>
              <a:t>http://</a:t>
            </a:r>
            <a:r>
              <a:rPr lang="lv-LV" sz="2400" dirty="0" smtClean="0">
                <a:hlinkClick r:id="rId2"/>
              </a:rPr>
              <a:t>www.yorku.ca/pkashiya/binary/text-data.html</a:t>
            </a:r>
            <a:endParaRPr lang="lv-LV" sz="2400" dirty="0" smtClean="0"/>
          </a:p>
          <a:p>
            <a:endParaRPr lang="lv-LV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47</TotalTime>
  <Words>165</Words>
  <Application>Microsoft Office PowerPoint</Application>
  <PresentationFormat>On-screen Show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Metro</vt:lpstr>
      <vt:lpstr>Teksta datnes informatīvais materiāls</vt:lpstr>
      <vt:lpstr>Saturs</vt:lpstr>
      <vt:lpstr>Kas ir teksta datnes?</vt:lpstr>
      <vt:lpstr>Kā C++ darbojās ar teksta datnēm?</vt:lpstr>
      <vt:lpstr>1. Uzdevuma piemērs</vt:lpstr>
      <vt:lpstr>Avoti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Teksta datnes informatīvais materiāls</dc:title>
  <dc:creator>Renarss_PC</dc:creator>
  <cp:lastModifiedBy>Renarss_PC</cp:lastModifiedBy>
  <cp:revision>7</cp:revision>
  <dcterms:created xsi:type="dcterms:W3CDTF">2022-06-07T10:06:11Z</dcterms:created>
  <dcterms:modified xsi:type="dcterms:W3CDTF">2022-06-09T16:56:29Z</dcterms:modified>
</cp:coreProperties>
</file>