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34F8-D001-41C5-B56B-022538BFE3FA}" type="datetimeFigureOut">
              <a:rPr lang="lv-LV" smtClean="0"/>
              <a:pPr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Teksta datnes informatīvais materiāls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Veidoja - Renārs</a:t>
            </a:r>
            <a:endParaRPr lang="lv-LV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Teksta datnes informatīvais materiāls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Teksta datnes informatīvais materiāls</dc:title>
  <dc:creator>Renarss_PC</dc:creator>
  <cp:lastModifiedBy>Renarss_PC</cp:lastModifiedBy>
  <cp:revision>2</cp:revision>
  <dcterms:created xsi:type="dcterms:W3CDTF">2022-06-07T10:06:11Z</dcterms:created>
  <dcterms:modified xsi:type="dcterms:W3CDTF">2022-06-07T11:16:17Z</dcterms:modified>
</cp:coreProperties>
</file>