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t>07.06.2022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t>07.06.2022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t>07.06.2022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t>07.06.2022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t>07.06.2022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t>07.06.2022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t>07.06.2022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t>07.06.2022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t>07.06.2022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t>07.06.2022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34F8-D001-41C5-B56B-022538BFE3FA}" type="datetimeFigureOut">
              <a:rPr lang="lv-LV" smtClean="0"/>
              <a:t>07.06.2022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74E2-2FBE-4046-B081-2C955BE03488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34F8-D001-41C5-B56B-022538BFE3FA}" type="datetimeFigureOut">
              <a:rPr lang="lv-LV" smtClean="0"/>
              <a:t>07.06.2022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74E2-2FBE-4046-B081-2C955BE03488}" type="slidenum">
              <a:rPr lang="lv-LV" smtClean="0"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mtClean="0"/>
              <a:t>Teksta datnes informatīvais materiāls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Teksta datnes informatīvais materiāls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Teksta datnes informatīvais materiāls</dc:title>
  <dc:creator>Renarss_PC</dc:creator>
  <cp:lastModifiedBy>Renarss_PC</cp:lastModifiedBy>
  <cp:revision>1</cp:revision>
  <dcterms:created xsi:type="dcterms:W3CDTF">2022-06-07T10:06:11Z</dcterms:created>
  <dcterms:modified xsi:type="dcterms:W3CDTF">2022-06-07T10:07:04Z</dcterms:modified>
</cp:coreProperties>
</file>