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6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6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17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YSI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articles/article.aspx?p=184852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8E2D-AEF8-458B-B872-5FB1A6E73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Record Linkage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69F3C-E2AD-4512-8B54-CD91EEFBD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024B-9660-41D2-9C71-4D75925E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Phonetics: Soundex (early effort)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EDCC-74AB-4F1B-B639-D58E5FF8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4492253" cy="4276036"/>
          </a:xfrm>
        </p:spPr>
        <p:txBody>
          <a:bodyPr>
            <a:normAutofit/>
          </a:bodyPr>
          <a:lstStyle/>
          <a:p>
            <a:r>
              <a:rPr lang="en-US" dirty="0"/>
              <a:t>A Soundex hash value is calculated by using the first letter of the name and converting the consonants in the rest of the name to digits by using a simple lookup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2F1BB-8D24-4F18-A68C-83C15F54F352}"/>
              </a:ext>
            </a:extLst>
          </p:cNvPr>
          <p:cNvSpPr txBox="1"/>
          <p:nvPr/>
        </p:nvSpPr>
        <p:spPr>
          <a:xfrm>
            <a:off x="5412658" y="2330245"/>
            <a:ext cx="27501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python show_soundex.py</a:t>
            </a:r>
          </a:p>
          <a:p>
            <a:r>
              <a:rPr lang="en-US" dirty="0"/>
              <a:t>Catherine  C365</a:t>
            </a:r>
          </a:p>
          <a:p>
            <a:r>
              <a:rPr lang="en-US" dirty="0"/>
              <a:t>Katherine  K365</a:t>
            </a:r>
          </a:p>
          <a:p>
            <a:r>
              <a:rPr lang="en-US" dirty="0"/>
              <a:t>Katarina   K365</a:t>
            </a:r>
          </a:p>
          <a:p>
            <a:r>
              <a:rPr lang="en-US" dirty="0"/>
              <a:t>Johnathan  J535</a:t>
            </a:r>
          </a:p>
          <a:p>
            <a:r>
              <a:rPr lang="en-US" dirty="0"/>
              <a:t>Jonathan   J535</a:t>
            </a:r>
          </a:p>
          <a:p>
            <a:r>
              <a:rPr lang="en-US" dirty="0"/>
              <a:t>John       J500</a:t>
            </a:r>
          </a:p>
          <a:p>
            <a:r>
              <a:rPr lang="en-US" dirty="0"/>
              <a:t>Teresa     T620</a:t>
            </a:r>
          </a:p>
          <a:p>
            <a:r>
              <a:rPr lang="en-US" dirty="0"/>
              <a:t>Theresa    T620</a:t>
            </a:r>
          </a:p>
          <a:p>
            <a:r>
              <a:rPr lang="en-US" dirty="0"/>
              <a:t>Smith      S530</a:t>
            </a:r>
          </a:p>
          <a:p>
            <a:r>
              <a:rPr lang="en-US" dirty="0"/>
              <a:t>Smyth      S530</a:t>
            </a:r>
          </a:p>
          <a:p>
            <a:r>
              <a:rPr lang="en-US" dirty="0"/>
              <a:t>Jessica    J200</a:t>
            </a:r>
          </a:p>
          <a:p>
            <a:r>
              <a:rPr lang="en-US" dirty="0"/>
              <a:t>Joshua     J200</a:t>
            </a:r>
          </a:p>
        </p:txBody>
      </p:sp>
    </p:spTree>
    <p:extLst>
      <p:ext uri="{BB962C8B-B14F-4D97-AF65-F5344CB8AC3E}">
        <p14:creationId xmlns:p14="http://schemas.microsoft.com/office/powerpoint/2010/main" val="6571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497C-2BF4-4097-BAAD-C418E928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Phonetics: </a:t>
            </a:r>
            <a:r>
              <a:rPr lang="en-US" b="1" dirty="0"/>
              <a:t>NYSIIS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98EB-DFD4-4228-8D5A-84566922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4654485" cy="4379274"/>
          </a:xfrm>
        </p:spPr>
        <p:txBody>
          <a:bodyPr>
            <a:normAutofit/>
          </a:bodyPr>
          <a:lstStyle/>
          <a:p>
            <a:r>
              <a:rPr lang="en-US" dirty="0"/>
              <a:t> the </a:t>
            </a:r>
            <a:r>
              <a:rPr lang="en-US" dirty="0">
                <a:hlinkClick r:id="rId2"/>
              </a:rPr>
              <a:t>New York State Identification and Intelligence System</a:t>
            </a:r>
            <a:r>
              <a:rPr lang="en-US" dirty="0"/>
              <a:t> (NYSIIS)</a:t>
            </a:r>
          </a:p>
          <a:p>
            <a:r>
              <a:rPr lang="en-US" dirty="0"/>
              <a:t>building on Soundex by tweaking the lookup table or starting from scratch with their own rules.</a:t>
            </a:r>
          </a:p>
          <a:p>
            <a:r>
              <a:rPr lang="en-US" dirty="0"/>
              <a:t>It produces better results than Soundex because it takes special care to handle phonemes that occur in European and Hispanic surnames.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F2BA2-D9CE-4A02-A298-F19B71BAEF0E}"/>
              </a:ext>
            </a:extLst>
          </p:cNvPr>
          <p:cNvSpPr txBox="1"/>
          <p:nvPr/>
        </p:nvSpPr>
        <p:spPr>
          <a:xfrm>
            <a:off x="5722374" y="2636959"/>
            <a:ext cx="24522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python show_nysiis.py</a:t>
            </a:r>
          </a:p>
          <a:p>
            <a:r>
              <a:rPr lang="en-US" dirty="0"/>
              <a:t>Catherine  CATARAN</a:t>
            </a:r>
          </a:p>
          <a:p>
            <a:r>
              <a:rPr lang="en-US" dirty="0"/>
              <a:t>Katherine  CATARAN</a:t>
            </a:r>
          </a:p>
          <a:p>
            <a:r>
              <a:rPr lang="en-US" dirty="0"/>
              <a:t>Katarina   CATARAN</a:t>
            </a:r>
          </a:p>
          <a:p>
            <a:r>
              <a:rPr lang="en-US" dirty="0"/>
              <a:t>Johnathan  JANATAN</a:t>
            </a:r>
          </a:p>
          <a:p>
            <a:r>
              <a:rPr lang="en-US" dirty="0"/>
              <a:t>Jonathan   JANATAN</a:t>
            </a:r>
          </a:p>
          <a:p>
            <a:r>
              <a:rPr lang="en-US" dirty="0"/>
              <a:t>John       JAN</a:t>
            </a:r>
          </a:p>
          <a:p>
            <a:r>
              <a:rPr lang="en-US" dirty="0"/>
              <a:t>Teresa     TARAS</a:t>
            </a:r>
          </a:p>
          <a:p>
            <a:r>
              <a:rPr lang="en-US" dirty="0"/>
              <a:t>Theresa    TARAS</a:t>
            </a:r>
          </a:p>
          <a:p>
            <a:r>
              <a:rPr lang="en-US" dirty="0"/>
              <a:t>Smith      SNATH</a:t>
            </a:r>
          </a:p>
          <a:p>
            <a:r>
              <a:rPr lang="en-US" dirty="0"/>
              <a:t>Smyth      SNATH</a:t>
            </a:r>
          </a:p>
          <a:p>
            <a:r>
              <a:rPr lang="en-US" dirty="0"/>
              <a:t>Jessica    JASAC</a:t>
            </a:r>
          </a:p>
          <a:p>
            <a:r>
              <a:rPr lang="en-US" dirty="0"/>
              <a:t>Joshua     JAS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72A-802F-414B-B2DE-7CD04C82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Phonetics: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b="1" dirty="0" err="1"/>
              <a:t>metaphone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EC66-3A57-437D-84C5-D3F218BD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4153040" cy="3630795"/>
          </a:xfrm>
        </p:spPr>
        <p:txBody>
          <a:bodyPr/>
          <a:lstStyle/>
          <a:p>
            <a:r>
              <a:rPr lang="en-US" dirty="0" err="1"/>
              <a:t>Metaphone</a:t>
            </a:r>
            <a:r>
              <a:rPr lang="en-US" dirty="0"/>
              <a:t> improves on earlier systems such as Soundex and NYSIIS</a:t>
            </a:r>
          </a:p>
          <a:p>
            <a:r>
              <a:rPr lang="en-US" dirty="0"/>
              <a:t>It includes special rules for handling spelling inconsistencies and for looking at combinations of consonants in addition to some vowels</a:t>
            </a:r>
          </a:p>
          <a:p>
            <a:r>
              <a:rPr lang="en-US" dirty="0"/>
              <a:t>Double </a:t>
            </a:r>
            <a:r>
              <a:rPr lang="en-US" dirty="0" err="1"/>
              <a:t>Metaphone</a:t>
            </a:r>
            <a:r>
              <a:rPr lang="en-US" dirty="0"/>
              <a:t>, goes even further by adding rules for handling some spellings and pronunciations from languages other than English.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0A014-3C66-4C7C-902A-D7D417277C80}"/>
              </a:ext>
            </a:extLst>
          </p:cNvPr>
          <p:cNvSpPr txBox="1"/>
          <p:nvPr/>
        </p:nvSpPr>
        <p:spPr>
          <a:xfrm>
            <a:off x="5338916" y="2698955"/>
            <a:ext cx="31276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python show_dmetaphone.py</a:t>
            </a:r>
          </a:p>
          <a:p>
            <a:r>
              <a:rPr lang="en-US" dirty="0"/>
              <a:t>Catherine  ['K0RN', 'KTRN']</a:t>
            </a:r>
          </a:p>
          <a:p>
            <a:r>
              <a:rPr lang="en-US" dirty="0"/>
              <a:t>Katherine  ['K0RN', 'KTRN']</a:t>
            </a:r>
          </a:p>
          <a:p>
            <a:r>
              <a:rPr lang="en-US" dirty="0"/>
              <a:t>Katarina   ['KTRN', None]</a:t>
            </a:r>
          </a:p>
          <a:p>
            <a:r>
              <a:rPr lang="en-US" dirty="0"/>
              <a:t>Johnathan  ['JN0N', 'ANTN']</a:t>
            </a:r>
          </a:p>
          <a:p>
            <a:r>
              <a:rPr lang="en-US" dirty="0"/>
              <a:t>Jonathan   ['JN0N', 'ANTN']</a:t>
            </a:r>
          </a:p>
          <a:p>
            <a:r>
              <a:rPr lang="en-US" dirty="0"/>
              <a:t>John       ['JN', 'AN']</a:t>
            </a:r>
          </a:p>
          <a:p>
            <a:r>
              <a:rPr lang="en-US" dirty="0"/>
              <a:t>Teresa     ['TRS', None]</a:t>
            </a:r>
          </a:p>
          <a:p>
            <a:r>
              <a:rPr lang="en-US" dirty="0"/>
              <a:t>Theresa    ['0RS', 'TRS']</a:t>
            </a:r>
          </a:p>
          <a:p>
            <a:r>
              <a:rPr lang="en-US" dirty="0"/>
              <a:t>Smith      ['SM0', 'XMT']</a:t>
            </a:r>
          </a:p>
          <a:p>
            <a:r>
              <a:rPr lang="en-US" dirty="0"/>
              <a:t>Smyth      ['SM0', 'XMT']</a:t>
            </a:r>
          </a:p>
          <a:p>
            <a:r>
              <a:rPr lang="en-US" dirty="0"/>
              <a:t>Jessica    ['JSK', 'ASK']</a:t>
            </a:r>
          </a:p>
          <a:p>
            <a:r>
              <a:rPr lang="en-US" dirty="0"/>
              <a:t>Joshua     ['JX', 'AX']</a:t>
            </a:r>
          </a:p>
        </p:txBody>
      </p:sp>
    </p:spTree>
    <p:extLst>
      <p:ext uri="{BB962C8B-B14F-4D97-AF65-F5344CB8AC3E}">
        <p14:creationId xmlns:p14="http://schemas.microsoft.com/office/powerpoint/2010/main" val="421393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CEEF-DCE2-4DE3-83FB-718864A3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AED6-BEA7-47D5-87E2-EF890A5B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Ref: </a:t>
            </a:r>
          </a:p>
          <a:p>
            <a:r>
              <a:rPr lang="en-US" dirty="0">
                <a:hlinkClick r:id="rId2"/>
              </a:rPr>
              <a:t>http://www.informit.com/articles/article.aspx?p=1848528</a:t>
            </a:r>
            <a:endParaRPr lang="en-US" dirty="0"/>
          </a:p>
          <a:p>
            <a:r>
              <a:rPr lang="en-US" dirty="0"/>
              <a:t>https://pal.cct.brookes.ac.uk/free-new-r-packages-for-natural-language-processing/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BF2A-3EFE-45AA-8021-3FE0CB72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4194-7FB6-4424-92C2-B148468C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mean decrease of accuracy in predictions on the out of  bag samples when a given variable is excluded from the model </a:t>
            </a:r>
          </a:p>
          <a:p>
            <a:r>
              <a:rPr lang="en-US" dirty="0"/>
              <a:t>Total decrease in node impurity that results from splits over that variable, averaged over all trees.</a:t>
            </a:r>
          </a:p>
          <a:p>
            <a:r>
              <a:rPr lang="en-US" dirty="0"/>
              <a:t>In the case of regression trees, the node impurity is measured  by the training RSS, and for classification trees by the deviance.</a:t>
            </a:r>
          </a:p>
          <a:p>
            <a:endParaRPr lang="en-US" dirty="0"/>
          </a:p>
          <a:p>
            <a:r>
              <a:rPr lang="en-US" dirty="0"/>
              <a:t>Nut shell: Higher values on mean decrease accuracy implies more importance</a:t>
            </a:r>
          </a:p>
          <a:p>
            <a:r>
              <a:rPr lang="en-US" dirty="0"/>
              <a:t>Higher value on mean decrease </a:t>
            </a:r>
            <a:r>
              <a:rPr lang="en-US" dirty="0" err="1"/>
              <a:t>gini</a:t>
            </a:r>
            <a:r>
              <a:rPr lang="en-US" dirty="0"/>
              <a:t> implies mixed results on split at that node</a:t>
            </a:r>
          </a:p>
          <a:p>
            <a:r>
              <a:rPr lang="en-US" dirty="0"/>
              <a:t>A guess can I remove feature having low value in accuracy as well as high value in </a:t>
            </a:r>
            <a:r>
              <a:rPr lang="en-US" dirty="0" err="1"/>
              <a:t>gini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With correlated features, strong features can end up with low scores and the method can be biased towards variables with many categories</a:t>
            </a:r>
          </a:p>
        </p:txBody>
      </p:sp>
    </p:spTree>
    <p:extLst>
      <p:ext uri="{BB962C8B-B14F-4D97-AF65-F5344CB8AC3E}">
        <p14:creationId xmlns:p14="http://schemas.microsoft.com/office/powerpoint/2010/main" val="23811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A092-4BDA-4DAD-BCF0-95C21EDA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9D8C5-92E3-44BF-A0E9-F5B72866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56" y="2153521"/>
            <a:ext cx="6044248" cy="4179166"/>
          </a:xfrm>
        </p:spPr>
      </p:pic>
    </p:spTree>
    <p:extLst>
      <p:ext uri="{BB962C8B-B14F-4D97-AF65-F5344CB8AC3E}">
        <p14:creationId xmlns:p14="http://schemas.microsoft.com/office/powerpoint/2010/main" val="159778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086A-655D-40D9-87D3-8CCF0508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C0E3-C675-4FC9-8A51-12A4CD7912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library(e1071)</a:t>
            </a:r>
          </a:p>
          <a:p>
            <a:r>
              <a:rPr lang="en-US" dirty="0"/>
              <a:t>library(tree)</a:t>
            </a:r>
          </a:p>
          <a:p>
            <a:r>
              <a:rPr lang="en-US" dirty="0"/>
              <a:t>library(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r>
              <a:rPr lang="en-US" dirty="0"/>
              <a:t>library(caret)</a:t>
            </a:r>
          </a:p>
          <a:p>
            <a:r>
              <a:rPr lang="en-US" dirty="0"/>
              <a:t>library(</a:t>
            </a:r>
            <a:r>
              <a:rPr lang="en-US" dirty="0" err="1"/>
              <a:t>stringr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stringdist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1E5B2-2C6A-4AA2-9BE5-DDA503144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PGRdup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stringi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igraph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data.table</a:t>
            </a:r>
            <a:r>
              <a:rPr lang="en-US" dirty="0"/>
              <a:t>)</a:t>
            </a:r>
          </a:p>
          <a:p>
            <a:r>
              <a:rPr lang="en-US" dirty="0"/>
              <a:t>library(phonics)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306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</TotalTime>
  <Words>463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Record Linkage</vt:lpstr>
      <vt:lpstr>Phonetics: Soundex (early effort)</vt:lpstr>
      <vt:lpstr>Phonetics: NYSIIS</vt:lpstr>
      <vt:lpstr>Phonetics: double metaphone</vt:lpstr>
      <vt:lpstr>PowerPoint Presentation</vt:lpstr>
      <vt:lpstr>Random Forests:</vt:lpstr>
      <vt:lpstr>PowerPoint Presentation</vt:lpstr>
      <vt:lpstr>R libraries: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Linkage</dc:title>
  <dc:creator>Pulkit Jain</dc:creator>
  <cp:lastModifiedBy>Pulkit Jain</cp:lastModifiedBy>
  <cp:revision>10</cp:revision>
  <dcterms:created xsi:type="dcterms:W3CDTF">2017-07-05T15:20:43Z</dcterms:created>
  <dcterms:modified xsi:type="dcterms:W3CDTF">2017-07-05T15:47:59Z</dcterms:modified>
</cp:coreProperties>
</file>