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6123-98E2-4E68-8D9A-E506E17CE85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0DEB-80DA-44F1-83BF-810A2479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“Can you answer the questions below correctly?” in the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DF09E5-0682-4E09-9C5C-03910EED2F6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57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7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study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39" y="1790700"/>
            <a:ext cx="10104080" cy="482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6374678" y="2029101"/>
            <a:ext cx="374465" cy="1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1464" y="1881051"/>
            <a:ext cx="104502" cy="148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908" y="1790700"/>
            <a:ext cx="830652" cy="3505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913549" y="1999356"/>
            <a:ext cx="251805" cy="1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043" y="2395152"/>
            <a:ext cx="9539927" cy="39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Ending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I:  Nature of ID numbers</dc:title>
  <dc:creator>Gurudev Ilangovan</dc:creator>
  <cp:lastModifiedBy>Gurudev Ilangovan</cp:lastModifiedBy>
  <cp:revision>32</cp:revision>
  <dcterms:created xsi:type="dcterms:W3CDTF">2017-07-10T20:56:05Z</dcterms:created>
  <dcterms:modified xsi:type="dcterms:W3CDTF">2017-07-28T05:36:00Z</dcterms:modified>
</cp:coreProperties>
</file>