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A6123-98E2-4E68-8D9A-E506E17CE857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70DEB-80DA-44F1-83BF-810A2479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“Can you answer the questions below correctly?” in the feedback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DF09E5-0682-4E09-9C5C-03910EED2F6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570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074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CB6AF7-0F13-426E-A112-0B4F2C8E6F7C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476FDD-130B-46A2-8A7B-1DA1BCDF43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study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839" y="1790700"/>
            <a:ext cx="10104080" cy="482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/>
          <p:cNvCxnSpPr/>
          <p:nvPr/>
        </p:nvCxnSpPr>
        <p:spPr>
          <a:xfrm flipH="1" flipV="1">
            <a:off x="6374678" y="2029101"/>
            <a:ext cx="374465" cy="14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61464" y="1881051"/>
            <a:ext cx="104502" cy="148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908" y="1790700"/>
            <a:ext cx="830652" cy="3505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913549" y="1999356"/>
            <a:ext cx="251805" cy="11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902" y="2379651"/>
            <a:ext cx="9615658" cy="39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1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Tw Cen MT Condensed</vt:lpstr>
      <vt:lpstr>Wingdings 3</vt:lpstr>
      <vt:lpstr>Integral</vt:lpstr>
      <vt:lpstr>Ending the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 I:  Nature of ID numbers</dc:title>
  <dc:creator>Gurudev Ilangovan</dc:creator>
  <cp:lastModifiedBy>Gurudev Ilangovan</cp:lastModifiedBy>
  <cp:revision>32</cp:revision>
  <dcterms:created xsi:type="dcterms:W3CDTF">2017-07-10T20:56:05Z</dcterms:created>
  <dcterms:modified xsi:type="dcterms:W3CDTF">2017-07-28T05:38:55Z</dcterms:modified>
</cp:coreProperties>
</file>