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D74B7-F942-40F8-ADD4-94127E4DE7F0}" v="20" dt="2022-03-28T13:13:05.485"/>
    <p1510:client id="{5243E8E9-C82E-442D-87B7-D654665A6BE7}" v="1868" dt="2022-03-06T12:50:51.952"/>
    <p1510:client id="{CD16FEDB-8463-4741-B228-DCA007431A3C}" v="507" dt="2022-03-27T12:26:28.660"/>
    <p1510:client id="{D9A6E2E3-1C76-49CC-94BA-618E9133C281}" v="334" dt="2022-03-04T08:43:54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C5972-68B5-40E6-BC66-83B700B52011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45354-F494-4E14-BF94-7E7AB96773B9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D2DED5C4-26BC-4FE0-8890-0FB0C1135B70}" type="parTrans" cxnId="{F33CC9D0-529A-40E0-95AA-ECE21AEFCB08}">
      <dgm:prSet/>
      <dgm:spPr/>
      <dgm:t>
        <a:bodyPr/>
        <a:lstStyle/>
        <a:p>
          <a:endParaRPr lang="en-US"/>
        </a:p>
      </dgm:t>
    </dgm:pt>
    <dgm:pt modelId="{772B55B7-F17C-4774-8A4C-908850BA95C8}" type="sibTrans" cxnId="{F33CC9D0-529A-40E0-95AA-ECE21AEFCB08}">
      <dgm:prSet/>
      <dgm:spPr/>
      <dgm:t>
        <a:bodyPr/>
        <a:lstStyle/>
        <a:p>
          <a:endParaRPr lang="en-US"/>
        </a:p>
      </dgm:t>
    </dgm:pt>
    <dgm:pt modelId="{7F4BF935-24B9-4DDE-A690-EB9B5B17BD1E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E4622D0-3919-4303-8290-2E1A3F0D5D71}" type="parTrans" cxnId="{F4C02355-FBCF-467E-9621-7355DE9865C3}">
      <dgm:prSet/>
      <dgm:spPr/>
      <dgm:t>
        <a:bodyPr/>
        <a:lstStyle/>
        <a:p>
          <a:endParaRPr lang="en-US"/>
        </a:p>
      </dgm:t>
    </dgm:pt>
    <dgm:pt modelId="{ADC3970A-FD27-4561-A720-1EC5F2D9D9FA}" type="sibTrans" cxnId="{F4C02355-FBCF-467E-9621-7355DE9865C3}">
      <dgm:prSet/>
      <dgm:spPr/>
      <dgm:t>
        <a:bodyPr/>
        <a:lstStyle/>
        <a:p>
          <a:endParaRPr lang="en-US"/>
        </a:p>
      </dgm:t>
    </dgm:pt>
    <dgm:pt modelId="{1F5E84A7-1D4A-4997-B193-20BEAC71C910}">
      <dgm:prSet phldrT="[Text]"/>
      <dgm:spPr/>
      <dgm:t>
        <a:bodyPr/>
        <a:lstStyle/>
        <a:p>
          <a:r>
            <a:rPr lang="en-US" dirty="0"/>
            <a:t>Linux OS</a:t>
          </a:r>
        </a:p>
      </dgm:t>
    </dgm:pt>
    <dgm:pt modelId="{7F73248D-0B54-4344-81A3-1C7FB405512D}" type="parTrans" cxnId="{51938B07-07D6-4236-9C59-9A4550248697}">
      <dgm:prSet/>
      <dgm:spPr/>
      <dgm:t>
        <a:bodyPr/>
        <a:lstStyle/>
        <a:p>
          <a:endParaRPr lang="en-US"/>
        </a:p>
      </dgm:t>
    </dgm:pt>
    <dgm:pt modelId="{AA6FE8F4-7A8A-4FB8-A6B6-6930D4C77BCD}" type="sibTrans" cxnId="{51938B07-07D6-4236-9C59-9A4550248697}">
      <dgm:prSet/>
      <dgm:spPr/>
      <dgm:t>
        <a:bodyPr/>
        <a:lstStyle/>
        <a:p>
          <a:endParaRPr lang="en-US"/>
        </a:p>
      </dgm:t>
    </dgm:pt>
    <dgm:pt modelId="{E24CE81E-3F60-4C2D-A0A0-BB68B7597015}" type="pres">
      <dgm:prSet presAssocID="{668C5972-68B5-40E6-BC66-83B700B52011}" presName="Name0" presStyleCnt="0">
        <dgm:presLayoutVars>
          <dgm:chMax/>
          <dgm:chPref/>
          <dgm:dir/>
        </dgm:presLayoutVars>
      </dgm:prSet>
      <dgm:spPr/>
    </dgm:pt>
    <dgm:pt modelId="{27BE70E6-2D6D-4824-B636-E0BF88EB75BF}" type="pres">
      <dgm:prSet presAssocID="{DB145354-F494-4E14-BF94-7E7AB96773B9}" presName="composite" presStyleCnt="0"/>
      <dgm:spPr/>
    </dgm:pt>
    <dgm:pt modelId="{B9606EEB-0907-45AF-8706-8B19B689EF90}" type="pres">
      <dgm:prSet presAssocID="{DB145354-F494-4E14-BF94-7E7AB96773B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1BFC7E4-7B7F-4AF0-B13D-EA7E9B873A61}" type="pres">
      <dgm:prSet presAssocID="{DB145354-F494-4E14-BF94-7E7AB96773B9}" presName="Accent1" presStyleLbl="parChTrans1D1" presStyleIdx="0" presStyleCnt="3"/>
      <dgm:spPr/>
    </dgm:pt>
    <dgm:pt modelId="{7FAC9CC7-8938-4FD0-85B2-3773B16A742E}" type="pres">
      <dgm:prSet presAssocID="{DB145354-F494-4E14-BF94-7E7AB96773B9}" presName="Image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D041766B-0CAF-4F05-A16C-69DFF456A0EB}" type="pres">
      <dgm:prSet presAssocID="{772B55B7-F17C-4774-8A4C-908850BA95C8}" presName="sibTrans" presStyleCnt="0"/>
      <dgm:spPr/>
    </dgm:pt>
    <dgm:pt modelId="{FB91A1F8-204C-45AE-8DB2-ADF4118A29B6}" type="pres">
      <dgm:prSet presAssocID="{7F4BF935-24B9-4DDE-A690-EB9B5B17BD1E}" presName="composite" presStyleCnt="0"/>
      <dgm:spPr/>
    </dgm:pt>
    <dgm:pt modelId="{C08C740F-8045-48FD-8DD2-9A7D3712DFEB}" type="pres">
      <dgm:prSet presAssocID="{7F4BF935-24B9-4DDE-A690-EB9B5B17BD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4D5952-F463-44A7-BB44-EF57995C1596}" type="pres">
      <dgm:prSet presAssocID="{7F4BF935-24B9-4DDE-A690-EB9B5B17BD1E}" presName="Accent1" presStyleLbl="parChTrans1D1" presStyleIdx="1" presStyleCnt="3"/>
      <dgm:spPr/>
    </dgm:pt>
    <dgm:pt modelId="{B8C25E96-CBBB-49DB-9CE4-570F4CA77223}" type="pres">
      <dgm:prSet presAssocID="{7F4BF935-24B9-4DDE-A690-EB9B5B17BD1E}" presName="Image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F98EFB53-3434-4E49-8C70-696A44DB0D5B}" type="pres">
      <dgm:prSet presAssocID="{ADC3970A-FD27-4561-A720-1EC5F2D9D9FA}" presName="sibTrans" presStyleCnt="0"/>
      <dgm:spPr/>
    </dgm:pt>
    <dgm:pt modelId="{1719BDFA-5689-4CB8-A94C-23B19E956415}" type="pres">
      <dgm:prSet presAssocID="{1F5E84A7-1D4A-4997-B193-20BEAC71C910}" presName="composite" presStyleCnt="0"/>
      <dgm:spPr/>
    </dgm:pt>
    <dgm:pt modelId="{9A73B751-A86F-465C-8B55-EEA83292623F}" type="pres">
      <dgm:prSet presAssocID="{1F5E84A7-1D4A-4997-B193-20BEAC71C91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C3214DA-4015-487B-9197-B9C7F0E11727}" type="pres">
      <dgm:prSet presAssocID="{1F5E84A7-1D4A-4997-B193-20BEAC71C910}" presName="Accent1" presStyleLbl="parChTrans1D1" presStyleIdx="2" presStyleCnt="3"/>
      <dgm:spPr/>
    </dgm:pt>
    <dgm:pt modelId="{34110DDC-6A78-4C78-883D-CF85657D3231}" type="pres">
      <dgm:prSet presAssocID="{1F5E84A7-1D4A-4997-B193-20BEAC71C910}" presName="Image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</dgm:ptLst>
  <dgm:cxnLst>
    <dgm:cxn modelId="{51938B07-07D6-4236-9C59-9A4550248697}" srcId="{668C5972-68B5-40E6-BC66-83B700B52011}" destId="{1F5E84A7-1D4A-4997-B193-20BEAC71C910}" srcOrd="2" destOrd="0" parTransId="{7F73248D-0B54-4344-81A3-1C7FB405512D}" sibTransId="{AA6FE8F4-7A8A-4FB8-A6B6-6930D4C77BCD}"/>
    <dgm:cxn modelId="{AE0F0218-7CC1-4EF3-92B0-0181D6D6A9C1}" type="presOf" srcId="{DB145354-F494-4E14-BF94-7E7AB96773B9}" destId="{B9606EEB-0907-45AF-8706-8B19B689EF90}" srcOrd="0" destOrd="0" presId="urn:microsoft.com/office/officeart/2011/layout/Picture Frame"/>
    <dgm:cxn modelId="{CA8E9C61-BEC2-4096-9EC5-8AD5387A5988}" type="presOf" srcId="{1F5E84A7-1D4A-4997-B193-20BEAC71C910}" destId="{9A73B751-A86F-465C-8B55-EEA83292623F}" srcOrd="0" destOrd="0" presId="urn:microsoft.com/office/officeart/2011/layout/Picture Frame"/>
    <dgm:cxn modelId="{F4C02355-FBCF-467E-9621-7355DE9865C3}" srcId="{668C5972-68B5-40E6-BC66-83B700B52011}" destId="{7F4BF935-24B9-4DDE-A690-EB9B5B17BD1E}" srcOrd="1" destOrd="0" parTransId="{BE4622D0-3919-4303-8290-2E1A3F0D5D71}" sibTransId="{ADC3970A-FD27-4561-A720-1EC5F2D9D9FA}"/>
    <dgm:cxn modelId="{D1F6E758-F04E-46DB-B803-7A09EA47EB02}" type="presOf" srcId="{7F4BF935-24B9-4DDE-A690-EB9B5B17BD1E}" destId="{C08C740F-8045-48FD-8DD2-9A7D3712DFEB}" srcOrd="0" destOrd="0" presId="urn:microsoft.com/office/officeart/2011/layout/Picture Frame"/>
    <dgm:cxn modelId="{F33CC9D0-529A-40E0-95AA-ECE21AEFCB08}" srcId="{668C5972-68B5-40E6-BC66-83B700B52011}" destId="{DB145354-F494-4E14-BF94-7E7AB96773B9}" srcOrd="0" destOrd="0" parTransId="{D2DED5C4-26BC-4FE0-8890-0FB0C1135B70}" sibTransId="{772B55B7-F17C-4774-8A4C-908850BA95C8}"/>
    <dgm:cxn modelId="{A1CD27F3-6B87-49FB-AAE9-EA94A05F9B9E}" type="presOf" srcId="{668C5972-68B5-40E6-BC66-83B700B52011}" destId="{E24CE81E-3F60-4C2D-A0A0-BB68B7597015}" srcOrd="0" destOrd="0" presId="urn:microsoft.com/office/officeart/2011/layout/Picture Frame"/>
    <dgm:cxn modelId="{BBEE637F-D372-4214-8D8D-FFF5B94A03AC}" type="presParOf" srcId="{E24CE81E-3F60-4C2D-A0A0-BB68B7597015}" destId="{27BE70E6-2D6D-4824-B636-E0BF88EB75BF}" srcOrd="0" destOrd="0" presId="urn:microsoft.com/office/officeart/2011/layout/Picture Frame"/>
    <dgm:cxn modelId="{952F06A0-7E15-4DD6-B73C-23CA8007F52D}" type="presParOf" srcId="{27BE70E6-2D6D-4824-B636-E0BF88EB75BF}" destId="{B9606EEB-0907-45AF-8706-8B19B689EF90}" srcOrd="0" destOrd="0" presId="urn:microsoft.com/office/officeart/2011/layout/Picture Frame"/>
    <dgm:cxn modelId="{3ACFF7F0-3E8D-4AAA-BD04-CE58B0C80822}" type="presParOf" srcId="{27BE70E6-2D6D-4824-B636-E0BF88EB75BF}" destId="{71BFC7E4-7B7F-4AF0-B13D-EA7E9B873A61}" srcOrd="1" destOrd="0" presId="urn:microsoft.com/office/officeart/2011/layout/Picture Frame"/>
    <dgm:cxn modelId="{C54F14DA-57E2-43A8-82FD-79BDAC523FA5}" type="presParOf" srcId="{27BE70E6-2D6D-4824-B636-E0BF88EB75BF}" destId="{7FAC9CC7-8938-4FD0-85B2-3773B16A742E}" srcOrd="2" destOrd="0" presId="urn:microsoft.com/office/officeart/2011/layout/Picture Frame"/>
    <dgm:cxn modelId="{CE761B2B-4AAC-408B-BC5B-64FF6200B617}" type="presParOf" srcId="{E24CE81E-3F60-4C2D-A0A0-BB68B7597015}" destId="{D041766B-0CAF-4F05-A16C-69DFF456A0EB}" srcOrd="1" destOrd="0" presId="urn:microsoft.com/office/officeart/2011/layout/Picture Frame"/>
    <dgm:cxn modelId="{91ADC10A-66A2-40BF-A835-4D17B70F64AE}" type="presParOf" srcId="{E24CE81E-3F60-4C2D-A0A0-BB68B7597015}" destId="{FB91A1F8-204C-45AE-8DB2-ADF4118A29B6}" srcOrd="2" destOrd="0" presId="urn:microsoft.com/office/officeart/2011/layout/Picture Frame"/>
    <dgm:cxn modelId="{CE0B775F-23C0-45CD-943B-980D913C300B}" type="presParOf" srcId="{FB91A1F8-204C-45AE-8DB2-ADF4118A29B6}" destId="{C08C740F-8045-48FD-8DD2-9A7D3712DFEB}" srcOrd="0" destOrd="0" presId="urn:microsoft.com/office/officeart/2011/layout/Picture Frame"/>
    <dgm:cxn modelId="{C6E74EFB-35B4-40E6-813C-BAB10EB05222}" type="presParOf" srcId="{FB91A1F8-204C-45AE-8DB2-ADF4118A29B6}" destId="{C04D5952-F463-44A7-BB44-EF57995C1596}" srcOrd="1" destOrd="0" presId="urn:microsoft.com/office/officeart/2011/layout/Picture Frame"/>
    <dgm:cxn modelId="{D009F3BB-6E36-439F-84D0-713E1A82ECEC}" type="presParOf" srcId="{FB91A1F8-204C-45AE-8DB2-ADF4118A29B6}" destId="{B8C25E96-CBBB-49DB-9CE4-570F4CA77223}" srcOrd="2" destOrd="0" presId="urn:microsoft.com/office/officeart/2011/layout/Picture Frame"/>
    <dgm:cxn modelId="{E3A50E1B-3378-4808-A69D-032DC8CCC722}" type="presParOf" srcId="{E24CE81E-3F60-4C2D-A0A0-BB68B7597015}" destId="{F98EFB53-3434-4E49-8C70-696A44DB0D5B}" srcOrd="3" destOrd="0" presId="urn:microsoft.com/office/officeart/2011/layout/Picture Frame"/>
    <dgm:cxn modelId="{2A5FB1D5-EC82-42ED-A010-022A00C843AB}" type="presParOf" srcId="{E24CE81E-3F60-4C2D-A0A0-BB68B7597015}" destId="{1719BDFA-5689-4CB8-A94C-23B19E956415}" srcOrd="4" destOrd="0" presId="urn:microsoft.com/office/officeart/2011/layout/Picture Frame"/>
    <dgm:cxn modelId="{88297AEE-89EB-499A-929F-4969AFF42080}" type="presParOf" srcId="{1719BDFA-5689-4CB8-A94C-23B19E956415}" destId="{9A73B751-A86F-465C-8B55-EEA83292623F}" srcOrd="0" destOrd="0" presId="urn:microsoft.com/office/officeart/2011/layout/Picture Frame"/>
    <dgm:cxn modelId="{EDB791B8-6862-45F7-9C7E-4AC35352B63F}" type="presParOf" srcId="{1719BDFA-5689-4CB8-A94C-23B19E956415}" destId="{CC3214DA-4015-487B-9197-B9C7F0E11727}" srcOrd="1" destOrd="0" presId="urn:microsoft.com/office/officeart/2011/layout/Picture Frame"/>
    <dgm:cxn modelId="{BA2BA05A-9D13-4134-B815-EA9A83324317}" type="presParOf" srcId="{1719BDFA-5689-4CB8-A94C-23B19E956415}" destId="{34110DDC-6A78-4C78-883D-CF85657D3231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6FE21-0A65-4127-B697-98647051B85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E798C-ED64-4B48-9044-1871BA52F457}">
      <dgm:prSet phldrT="[Text]"/>
      <dgm:spPr/>
      <dgm:t>
        <a:bodyPr/>
        <a:lstStyle/>
        <a:p>
          <a:r>
            <a:rPr lang="en-US" dirty="0"/>
            <a:t>Statistics Monitoring</a:t>
          </a:r>
        </a:p>
      </dgm:t>
    </dgm:pt>
    <dgm:pt modelId="{A451D1A8-F43E-41A8-A9F1-67852CD89AB5}" type="parTrans" cxnId="{EB1F29E1-B4DB-4455-B0C5-E6AE88C10310}">
      <dgm:prSet/>
      <dgm:spPr/>
      <dgm:t>
        <a:bodyPr/>
        <a:lstStyle/>
        <a:p>
          <a:endParaRPr lang="en-US"/>
        </a:p>
      </dgm:t>
    </dgm:pt>
    <dgm:pt modelId="{1642EEF9-CA38-4246-A3B6-505A6D717620}" type="sibTrans" cxnId="{EB1F29E1-B4DB-4455-B0C5-E6AE88C1031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  <dgm:t>
        <a:bodyPr/>
        <a:lstStyle/>
        <a:p>
          <a:endParaRPr lang="en-US"/>
        </a:p>
      </dgm:t>
    </dgm:pt>
    <dgm:pt modelId="{7D84C277-DB89-43DE-825D-073EC4193895}">
      <dgm:prSet phldrT="[Text]"/>
      <dgm:spPr/>
      <dgm:t>
        <a:bodyPr/>
        <a:lstStyle/>
        <a:p>
          <a:r>
            <a:rPr lang="en-US" dirty="0"/>
            <a:t>Automatic Configuration </a:t>
          </a:r>
        </a:p>
        <a:p>
          <a:r>
            <a:rPr lang="en-US" dirty="0"/>
            <a:t>Management</a:t>
          </a:r>
        </a:p>
      </dgm:t>
    </dgm:pt>
    <dgm:pt modelId="{E99B2C60-9F29-40A5-994A-CF7FA6206ED5}" type="parTrans" cxnId="{2C13853B-5454-4D4A-9EB3-C0478D1543D0}">
      <dgm:prSet/>
      <dgm:spPr/>
      <dgm:t>
        <a:bodyPr/>
        <a:lstStyle/>
        <a:p>
          <a:endParaRPr lang="en-US"/>
        </a:p>
      </dgm:t>
    </dgm:pt>
    <dgm:pt modelId="{F2AA19FE-90FB-4C97-941A-889578A5E75A}" type="sibTrans" cxnId="{2C13853B-5454-4D4A-9EB3-C0478D1543D0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  <dgm:pt modelId="{12871791-6242-4B5B-89B2-6DF426EBBB35}">
      <dgm:prSet phldrT="[Text]"/>
      <dgm:spPr/>
      <dgm:t>
        <a:bodyPr/>
        <a:lstStyle/>
        <a:p>
          <a:r>
            <a:rPr lang="en-US" dirty="0"/>
            <a:t>Wide Options from Static Sites to Dynamic Sites (</a:t>
          </a:r>
          <a:r>
            <a:rPr lang="en-US" dirty="0" err="1"/>
            <a:t>PHP,Python,JS</a:t>
          </a:r>
          <a:r>
            <a:rPr lang="en-US" dirty="0"/>
            <a:t> )</a:t>
          </a:r>
        </a:p>
      </dgm:t>
    </dgm:pt>
    <dgm:pt modelId="{EF318C0E-727F-4556-9980-6611C539B625}" type="parTrans" cxnId="{17D43228-C7CF-4BAB-8684-F2FCBC355277}">
      <dgm:prSet/>
      <dgm:spPr/>
      <dgm:t>
        <a:bodyPr/>
        <a:lstStyle/>
        <a:p>
          <a:endParaRPr lang="en-US"/>
        </a:p>
      </dgm:t>
    </dgm:pt>
    <dgm:pt modelId="{B4341A60-5DC4-4359-8930-E52CD4B76C03}" type="sibTrans" cxnId="{17D43228-C7CF-4BAB-8684-F2FCBC355277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US"/>
        </a:p>
      </dgm:t>
    </dgm:pt>
    <dgm:pt modelId="{B69BDF63-0B0A-45EE-9581-7228FFABAFFC}" type="pres">
      <dgm:prSet presAssocID="{0106FE21-0A65-4127-B697-98647051B85E}" presName="Name0" presStyleCnt="0">
        <dgm:presLayoutVars>
          <dgm:chMax val="21"/>
          <dgm:chPref val="21"/>
        </dgm:presLayoutVars>
      </dgm:prSet>
      <dgm:spPr/>
    </dgm:pt>
    <dgm:pt modelId="{C2DE4884-701B-43A0-BD89-F025452955D2}" type="pres">
      <dgm:prSet presAssocID="{BB2E798C-ED64-4B48-9044-1871BA52F457}" presName="text1" presStyleCnt="0"/>
      <dgm:spPr/>
    </dgm:pt>
    <dgm:pt modelId="{3E10E4F0-C429-4168-9100-8BF055A10722}" type="pres">
      <dgm:prSet presAssocID="{BB2E798C-ED64-4B48-9044-1871BA52F457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C80BCCA-D49C-44E5-8697-5ABF5E23AE0F}" type="pres">
      <dgm:prSet presAssocID="{BB2E798C-ED64-4B48-9044-1871BA52F457}" presName="textaccent1" presStyleCnt="0"/>
      <dgm:spPr/>
    </dgm:pt>
    <dgm:pt modelId="{8ACC0983-25F9-4BDA-884F-3FED7045C097}" type="pres">
      <dgm:prSet presAssocID="{BB2E798C-ED64-4B48-9044-1871BA52F457}" presName="accentRepeatNode" presStyleLbl="solidAlignAcc1" presStyleIdx="0" presStyleCnt="6"/>
      <dgm:spPr/>
    </dgm:pt>
    <dgm:pt modelId="{382ACDAF-4E41-48DC-B1DE-138108B26A36}" type="pres">
      <dgm:prSet presAssocID="{1642EEF9-CA38-4246-A3B6-505A6D717620}" presName="image1" presStyleCnt="0"/>
      <dgm:spPr/>
    </dgm:pt>
    <dgm:pt modelId="{667FAF59-099C-4C3D-BED9-2F1F8C0696D9}" type="pres">
      <dgm:prSet presAssocID="{1642EEF9-CA38-4246-A3B6-505A6D717620}" presName="imageRepeatNode" presStyleLbl="alignAcc1" presStyleIdx="0" presStyleCnt="3" custLinFactX="65012" custLinFactY="-15975" custLinFactNeighborX="100000" custLinFactNeighborY="-100000"/>
      <dgm:spPr/>
    </dgm:pt>
    <dgm:pt modelId="{F50AB7BF-6BF0-42BF-8C31-17B355E34D10}" type="pres">
      <dgm:prSet presAssocID="{1642EEF9-CA38-4246-A3B6-505A6D717620}" presName="imageaccent1" presStyleCnt="0"/>
      <dgm:spPr/>
    </dgm:pt>
    <dgm:pt modelId="{E6AC289B-E350-4030-B84C-C0A6A8ABAD76}" type="pres">
      <dgm:prSet presAssocID="{1642EEF9-CA38-4246-A3B6-505A6D717620}" presName="accentRepeatNode" presStyleLbl="solidAlignAcc1" presStyleIdx="1" presStyleCnt="6"/>
      <dgm:spPr/>
    </dgm:pt>
    <dgm:pt modelId="{9BA56B72-FC34-4EAA-86E8-99C88DD28F9E}" type="pres">
      <dgm:prSet presAssocID="{7D84C277-DB89-43DE-825D-073EC4193895}" presName="text2" presStyleCnt="0"/>
      <dgm:spPr/>
    </dgm:pt>
    <dgm:pt modelId="{30679F4E-B372-45A3-B4D8-104ECF7E2FEC}" type="pres">
      <dgm:prSet presAssocID="{7D84C277-DB89-43DE-825D-073EC4193895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840B2A1-BE73-4EB3-8BCE-25D8070BF282}" type="pres">
      <dgm:prSet presAssocID="{7D84C277-DB89-43DE-825D-073EC4193895}" presName="textaccent2" presStyleCnt="0"/>
      <dgm:spPr/>
    </dgm:pt>
    <dgm:pt modelId="{1F2E6106-A2A7-4A36-B987-9610558C364F}" type="pres">
      <dgm:prSet presAssocID="{7D84C277-DB89-43DE-825D-073EC4193895}" presName="accentRepeatNode" presStyleLbl="solidAlignAcc1" presStyleIdx="2" presStyleCnt="6"/>
      <dgm:spPr/>
    </dgm:pt>
    <dgm:pt modelId="{F759188A-8442-45C0-8313-8658C25ED720}" type="pres">
      <dgm:prSet presAssocID="{F2AA19FE-90FB-4C97-941A-889578A5E75A}" presName="image2" presStyleCnt="0"/>
      <dgm:spPr/>
    </dgm:pt>
    <dgm:pt modelId="{BA147483-8F51-434F-BB5E-577A2088D0B9}" type="pres">
      <dgm:prSet presAssocID="{F2AA19FE-90FB-4C97-941A-889578A5E75A}" presName="imageRepeatNode" presStyleLbl="alignAcc1" presStyleIdx="1" presStyleCnt="3"/>
      <dgm:spPr/>
    </dgm:pt>
    <dgm:pt modelId="{4F2B10A7-BBB1-4DA0-A943-A891BEC68989}" type="pres">
      <dgm:prSet presAssocID="{F2AA19FE-90FB-4C97-941A-889578A5E75A}" presName="imageaccent2" presStyleCnt="0"/>
      <dgm:spPr/>
    </dgm:pt>
    <dgm:pt modelId="{594B22D8-9F0F-46C2-8A69-352DA8CC4428}" type="pres">
      <dgm:prSet presAssocID="{F2AA19FE-90FB-4C97-941A-889578A5E75A}" presName="accentRepeatNode" presStyleLbl="solidAlignAcc1" presStyleIdx="3" presStyleCnt="6"/>
      <dgm:spPr/>
    </dgm:pt>
    <dgm:pt modelId="{B22776A0-AC59-46ED-8813-BBBFEBD7922C}" type="pres">
      <dgm:prSet presAssocID="{12871791-6242-4B5B-89B2-6DF426EBBB35}" presName="text3" presStyleCnt="0"/>
      <dgm:spPr/>
    </dgm:pt>
    <dgm:pt modelId="{C0C1B6A6-830D-4696-830D-88F4C3D02466}" type="pres">
      <dgm:prSet presAssocID="{12871791-6242-4B5B-89B2-6DF426EBBB35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5EF3465-A001-4218-863E-44253FA60D11}" type="pres">
      <dgm:prSet presAssocID="{12871791-6242-4B5B-89B2-6DF426EBBB35}" presName="textaccent3" presStyleCnt="0"/>
      <dgm:spPr/>
    </dgm:pt>
    <dgm:pt modelId="{0B326264-DD2F-47DA-8F41-A4E1018F9C83}" type="pres">
      <dgm:prSet presAssocID="{12871791-6242-4B5B-89B2-6DF426EBBB35}" presName="accentRepeatNode" presStyleLbl="solidAlignAcc1" presStyleIdx="4" presStyleCnt="6"/>
      <dgm:spPr/>
    </dgm:pt>
    <dgm:pt modelId="{7508C692-3E6B-4E84-90E9-DD111448E580}" type="pres">
      <dgm:prSet presAssocID="{B4341A60-5DC4-4359-8930-E52CD4B76C03}" presName="image3" presStyleCnt="0"/>
      <dgm:spPr/>
    </dgm:pt>
    <dgm:pt modelId="{1878DD3C-A327-4EF1-8802-316513CF0E9C}" type="pres">
      <dgm:prSet presAssocID="{B4341A60-5DC4-4359-8930-E52CD4B76C03}" presName="imageRepeatNode" presStyleLbl="alignAcc1" presStyleIdx="2" presStyleCnt="3" custLinFactX="-67176" custLinFactY="9814" custLinFactNeighborX="-100000" custLinFactNeighborY="100000"/>
      <dgm:spPr/>
    </dgm:pt>
    <dgm:pt modelId="{09C16933-B64C-4C19-9959-BF11DB21AD73}" type="pres">
      <dgm:prSet presAssocID="{B4341A60-5DC4-4359-8930-E52CD4B76C03}" presName="imageaccent3" presStyleCnt="0"/>
      <dgm:spPr/>
    </dgm:pt>
    <dgm:pt modelId="{B028F2C2-ADEB-4499-B5D8-704A068135A4}" type="pres">
      <dgm:prSet presAssocID="{B4341A60-5DC4-4359-8930-E52CD4B76C03}" presName="accentRepeatNode" presStyleLbl="solidAlignAcc1" presStyleIdx="5" presStyleCnt="6"/>
      <dgm:spPr/>
    </dgm:pt>
  </dgm:ptLst>
  <dgm:cxnLst>
    <dgm:cxn modelId="{96507D15-2377-4571-9BBA-FB9DB28FA563}" type="presOf" srcId="{BB2E798C-ED64-4B48-9044-1871BA52F457}" destId="{3E10E4F0-C429-4168-9100-8BF055A10722}" srcOrd="0" destOrd="0" presId="urn:microsoft.com/office/officeart/2008/layout/HexagonCluster"/>
    <dgm:cxn modelId="{BAF0EC26-4D12-41BA-AD29-E49C2AB47C86}" type="presOf" srcId="{12871791-6242-4B5B-89B2-6DF426EBBB35}" destId="{C0C1B6A6-830D-4696-830D-88F4C3D02466}" srcOrd="0" destOrd="0" presId="urn:microsoft.com/office/officeart/2008/layout/HexagonCluster"/>
    <dgm:cxn modelId="{17D43228-C7CF-4BAB-8684-F2FCBC355277}" srcId="{0106FE21-0A65-4127-B697-98647051B85E}" destId="{12871791-6242-4B5B-89B2-6DF426EBBB35}" srcOrd="2" destOrd="0" parTransId="{EF318C0E-727F-4556-9980-6611C539B625}" sibTransId="{B4341A60-5DC4-4359-8930-E52CD4B76C03}"/>
    <dgm:cxn modelId="{2C13853B-5454-4D4A-9EB3-C0478D1543D0}" srcId="{0106FE21-0A65-4127-B697-98647051B85E}" destId="{7D84C277-DB89-43DE-825D-073EC4193895}" srcOrd="1" destOrd="0" parTransId="{E99B2C60-9F29-40A5-994A-CF7FA6206ED5}" sibTransId="{F2AA19FE-90FB-4C97-941A-889578A5E75A}"/>
    <dgm:cxn modelId="{0E18AA41-C5FA-4544-91A5-62C8492CB197}" type="presOf" srcId="{1642EEF9-CA38-4246-A3B6-505A6D717620}" destId="{667FAF59-099C-4C3D-BED9-2F1F8C0696D9}" srcOrd="0" destOrd="0" presId="urn:microsoft.com/office/officeart/2008/layout/HexagonCluster"/>
    <dgm:cxn modelId="{4D660CA6-2F9A-41CE-B16B-EC5D0179067A}" type="presOf" srcId="{0106FE21-0A65-4127-B697-98647051B85E}" destId="{B69BDF63-0B0A-45EE-9581-7228FFABAFFC}" srcOrd="0" destOrd="0" presId="urn:microsoft.com/office/officeart/2008/layout/HexagonCluster"/>
    <dgm:cxn modelId="{BE3CF1B3-068F-4F74-A975-4EDC9DD603EC}" type="presOf" srcId="{7D84C277-DB89-43DE-825D-073EC4193895}" destId="{30679F4E-B372-45A3-B4D8-104ECF7E2FEC}" srcOrd="0" destOrd="0" presId="urn:microsoft.com/office/officeart/2008/layout/HexagonCluster"/>
    <dgm:cxn modelId="{EB1F29E1-B4DB-4455-B0C5-E6AE88C10310}" srcId="{0106FE21-0A65-4127-B697-98647051B85E}" destId="{BB2E798C-ED64-4B48-9044-1871BA52F457}" srcOrd="0" destOrd="0" parTransId="{A451D1A8-F43E-41A8-A9F1-67852CD89AB5}" sibTransId="{1642EEF9-CA38-4246-A3B6-505A6D717620}"/>
    <dgm:cxn modelId="{FC805AF0-E0A1-4870-AE0D-20E8698AD03F}" type="presOf" srcId="{F2AA19FE-90FB-4C97-941A-889578A5E75A}" destId="{BA147483-8F51-434F-BB5E-577A2088D0B9}" srcOrd="0" destOrd="0" presId="urn:microsoft.com/office/officeart/2008/layout/HexagonCluster"/>
    <dgm:cxn modelId="{522DB2F6-CB2E-4AA1-B147-1F83DBC02587}" type="presOf" srcId="{B4341A60-5DC4-4359-8930-E52CD4B76C03}" destId="{1878DD3C-A327-4EF1-8802-316513CF0E9C}" srcOrd="0" destOrd="0" presId="urn:microsoft.com/office/officeart/2008/layout/HexagonCluster"/>
    <dgm:cxn modelId="{F429EAD0-ADAA-40AE-BEB9-CC2904EFDCED}" type="presParOf" srcId="{B69BDF63-0B0A-45EE-9581-7228FFABAFFC}" destId="{C2DE4884-701B-43A0-BD89-F025452955D2}" srcOrd="0" destOrd="0" presId="urn:microsoft.com/office/officeart/2008/layout/HexagonCluster"/>
    <dgm:cxn modelId="{0425A441-F2C6-4D2F-94FB-1BE31AA4E2AA}" type="presParOf" srcId="{C2DE4884-701B-43A0-BD89-F025452955D2}" destId="{3E10E4F0-C429-4168-9100-8BF055A10722}" srcOrd="0" destOrd="0" presId="urn:microsoft.com/office/officeart/2008/layout/HexagonCluster"/>
    <dgm:cxn modelId="{DF5D4F96-AB11-47B6-9C9A-442987D536AD}" type="presParOf" srcId="{B69BDF63-0B0A-45EE-9581-7228FFABAFFC}" destId="{9C80BCCA-D49C-44E5-8697-5ABF5E23AE0F}" srcOrd="1" destOrd="0" presId="urn:microsoft.com/office/officeart/2008/layout/HexagonCluster"/>
    <dgm:cxn modelId="{03EF7AF4-8C66-4B61-A458-17C9DF0CA322}" type="presParOf" srcId="{9C80BCCA-D49C-44E5-8697-5ABF5E23AE0F}" destId="{8ACC0983-25F9-4BDA-884F-3FED7045C097}" srcOrd="0" destOrd="0" presId="urn:microsoft.com/office/officeart/2008/layout/HexagonCluster"/>
    <dgm:cxn modelId="{73FA7381-605A-4F3C-B413-1A2F13DD50F5}" type="presParOf" srcId="{B69BDF63-0B0A-45EE-9581-7228FFABAFFC}" destId="{382ACDAF-4E41-48DC-B1DE-138108B26A36}" srcOrd="2" destOrd="0" presId="urn:microsoft.com/office/officeart/2008/layout/HexagonCluster"/>
    <dgm:cxn modelId="{23F1A981-F397-458F-8AEC-69D1AC41CE80}" type="presParOf" srcId="{382ACDAF-4E41-48DC-B1DE-138108B26A36}" destId="{667FAF59-099C-4C3D-BED9-2F1F8C0696D9}" srcOrd="0" destOrd="0" presId="urn:microsoft.com/office/officeart/2008/layout/HexagonCluster"/>
    <dgm:cxn modelId="{5329DE6E-D508-455A-8CB2-192F3F4C7E25}" type="presParOf" srcId="{B69BDF63-0B0A-45EE-9581-7228FFABAFFC}" destId="{F50AB7BF-6BF0-42BF-8C31-17B355E34D10}" srcOrd="3" destOrd="0" presId="urn:microsoft.com/office/officeart/2008/layout/HexagonCluster"/>
    <dgm:cxn modelId="{5FA713C2-58B0-420F-A031-3B68487D468A}" type="presParOf" srcId="{F50AB7BF-6BF0-42BF-8C31-17B355E34D10}" destId="{E6AC289B-E350-4030-B84C-C0A6A8ABAD76}" srcOrd="0" destOrd="0" presId="urn:microsoft.com/office/officeart/2008/layout/HexagonCluster"/>
    <dgm:cxn modelId="{F5340AF0-4EB7-46DD-BE4E-EA2FAA484CFD}" type="presParOf" srcId="{B69BDF63-0B0A-45EE-9581-7228FFABAFFC}" destId="{9BA56B72-FC34-4EAA-86E8-99C88DD28F9E}" srcOrd="4" destOrd="0" presId="urn:microsoft.com/office/officeart/2008/layout/HexagonCluster"/>
    <dgm:cxn modelId="{05BE9781-73CD-4353-B0D0-619405F79F54}" type="presParOf" srcId="{9BA56B72-FC34-4EAA-86E8-99C88DD28F9E}" destId="{30679F4E-B372-45A3-B4D8-104ECF7E2FEC}" srcOrd="0" destOrd="0" presId="urn:microsoft.com/office/officeart/2008/layout/HexagonCluster"/>
    <dgm:cxn modelId="{C53E9498-B8D1-47A3-886D-765E131FE837}" type="presParOf" srcId="{B69BDF63-0B0A-45EE-9581-7228FFABAFFC}" destId="{2840B2A1-BE73-4EB3-8BCE-25D8070BF282}" srcOrd="5" destOrd="0" presId="urn:microsoft.com/office/officeart/2008/layout/HexagonCluster"/>
    <dgm:cxn modelId="{D3678090-C239-4C27-81CD-E42059F4EF43}" type="presParOf" srcId="{2840B2A1-BE73-4EB3-8BCE-25D8070BF282}" destId="{1F2E6106-A2A7-4A36-B987-9610558C364F}" srcOrd="0" destOrd="0" presId="urn:microsoft.com/office/officeart/2008/layout/HexagonCluster"/>
    <dgm:cxn modelId="{0800A4F1-C3BD-4A2A-91AE-4BB41790D689}" type="presParOf" srcId="{B69BDF63-0B0A-45EE-9581-7228FFABAFFC}" destId="{F759188A-8442-45C0-8313-8658C25ED720}" srcOrd="6" destOrd="0" presId="urn:microsoft.com/office/officeart/2008/layout/HexagonCluster"/>
    <dgm:cxn modelId="{1840D381-5FA8-46E7-93C8-DF4E73F9E900}" type="presParOf" srcId="{F759188A-8442-45C0-8313-8658C25ED720}" destId="{BA147483-8F51-434F-BB5E-577A2088D0B9}" srcOrd="0" destOrd="0" presId="urn:microsoft.com/office/officeart/2008/layout/HexagonCluster"/>
    <dgm:cxn modelId="{683DFF4B-E908-4BFD-8B33-CF842CDA6F0E}" type="presParOf" srcId="{B69BDF63-0B0A-45EE-9581-7228FFABAFFC}" destId="{4F2B10A7-BBB1-4DA0-A943-A891BEC68989}" srcOrd="7" destOrd="0" presId="urn:microsoft.com/office/officeart/2008/layout/HexagonCluster"/>
    <dgm:cxn modelId="{C0D6F650-1A7F-4997-A27A-ADE07A2AA4A7}" type="presParOf" srcId="{4F2B10A7-BBB1-4DA0-A943-A891BEC68989}" destId="{594B22D8-9F0F-46C2-8A69-352DA8CC4428}" srcOrd="0" destOrd="0" presId="urn:microsoft.com/office/officeart/2008/layout/HexagonCluster"/>
    <dgm:cxn modelId="{30269013-97AA-4664-A700-A6F1F267965F}" type="presParOf" srcId="{B69BDF63-0B0A-45EE-9581-7228FFABAFFC}" destId="{B22776A0-AC59-46ED-8813-BBBFEBD7922C}" srcOrd="8" destOrd="0" presId="urn:microsoft.com/office/officeart/2008/layout/HexagonCluster"/>
    <dgm:cxn modelId="{4539E02C-101D-40F8-B1BE-560305AB2150}" type="presParOf" srcId="{B22776A0-AC59-46ED-8813-BBBFEBD7922C}" destId="{C0C1B6A6-830D-4696-830D-88F4C3D02466}" srcOrd="0" destOrd="0" presId="urn:microsoft.com/office/officeart/2008/layout/HexagonCluster"/>
    <dgm:cxn modelId="{40C31D20-D750-4878-9502-C070459A5BDC}" type="presParOf" srcId="{B69BDF63-0B0A-45EE-9581-7228FFABAFFC}" destId="{A5EF3465-A001-4218-863E-44253FA60D11}" srcOrd="9" destOrd="0" presId="urn:microsoft.com/office/officeart/2008/layout/HexagonCluster"/>
    <dgm:cxn modelId="{D6B02784-066E-4E11-B051-779FDED73B3D}" type="presParOf" srcId="{A5EF3465-A001-4218-863E-44253FA60D11}" destId="{0B326264-DD2F-47DA-8F41-A4E1018F9C83}" srcOrd="0" destOrd="0" presId="urn:microsoft.com/office/officeart/2008/layout/HexagonCluster"/>
    <dgm:cxn modelId="{29411CC8-8643-4E0F-876E-38BE019FEEDF}" type="presParOf" srcId="{B69BDF63-0B0A-45EE-9581-7228FFABAFFC}" destId="{7508C692-3E6B-4E84-90E9-DD111448E580}" srcOrd="10" destOrd="0" presId="urn:microsoft.com/office/officeart/2008/layout/HexagonCluster"/>
    <dgm:cxn modelId="{4743DF94-D5C4-4F55-AB87-F2FB820CA964}" type="presParOf" srcId="{7508C692-3E6B-4E84-90E9-DD111448E580}" destId="{1878DD3C-A327-4EF1-8802-316513CF0E9C}" srcOrd="0" destOrd="0" presId="urn:microsoft.com/office/officeart/2008/layout/HexagonCluster"/>
    <dgm:cxn modelId="{3CE3F0CE-C335-4A71-9AC3-A9C0F3513C89}" type="presParOf" srcId="{B69BDF63-0B0A-45EE-9581-7228FFABAFFC}" destId="{09C16933-B64C-4C19-9959-BF11DB21AD73}" srcOrd="11" destOrd="0" presId="urn:microsoft.com/office/officeart/2008/layout/HexagonCluster"/>
    <dgm:cxn modelId="{ADE94D81-F4BE-4EB9-BC8F-80B125274AFB}" type="presParOf" srcId="{09C16933-B64C-4C19-9959-BF11DB21AD73}" destId="{B028F2C2-ADEB-4499-B5D8-704A068135A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79A10-70E0-4254-8503-E5B33151835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6424C8-0ABB-4CF5-A561-9D442C9559BE}">
      <dgm:prSet phldrT="[Text]"/>
      <dgm:spPr/>
      <dgm:t>
        <a:bodyPr/>
        <a:lstStyle/>
        <a:p>
          <a:r>
            <a:rPr lang="en-US" dirty="0">
              <a:latin typeface="Arial"/>
            </a:rPr>
            <a:t>Usability</a:t>
          </a:r>
          <a:endParaRPr lang="en-US" dirty="0"/>
        </a:p>
      </dgm:t>
    </dgm:pt>
    <dgm:pt modelId="{D9D4EC15-57EB-4394-B3C3-7173608268A3}" type="parTrans" cxnId="{EDB24556-5D4B-4CD6-A022-BE49ADB82275}">
      <dgm:prSet/>
      <dgm:spPr/>
      <dgm:t>
        <a:bodyPr/>
        <a:lstStyle/>
        <a:p>
          <a:endParaRPr lang="en-US"/>
        </a:p>
      </dgm:t>
    </dgm:pt>
    <dgm:pt modelId="{FD684EA1-7C26-41C5-BA6C-0F4FD65EB951}" type="sibTrans" cxnId="{EDB24556-5D4B-4CD6-A022-BE49ADB82275}">
      <dgm:prSet/>
      <dgm:spPr/>
      <dgm:t>
        <a:bodyPr/>
        <a:lstStyle/>
        <a:p>
          <a:endParaRPr lang="en-US"/>
        </a:p>
      </dgm:t>
    </dgm:pt>
    <dgm:pt modelId="{5CC03675-6E01-4B20-B291-50A64DC2A0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Wide Range of Options</a:t>
          </a:r>
        </a:p>
      </dgm:t>
    </dgm:pt>
    <dgm:pt modelId="{2B6275CB-6E61-4BFB-9FDE-7DBCB593A366}" type="parTrans" cxnId="{41492C74-00A7-4090-8D0C-8FAEEDB56FDC}">
      <dgm:prSet/>
      <dgm:spPr/>
      <dgm:t>
        <a:bodyPr/>
        <a:lstStyle/>
        <a:p>
          <a:endParaRPr lang="en-US"/>
        </a:p>
      </dgm:t>
    </dgm:pt>
    <dgm:pt modelId="{7CE89B4C-9B7B-419D-9C96-138FC03578E6}" type="sibTrans" cxnId="{41492C74-00A7-4090-8D0C-8FAEEDB56FDC}">
      <dgm:prSet/>
      <dgm:spPr/>
      <dgm:t>
        <a:bodyPr/>
        <a:lstStyle/>
        <a:p>
          <a:endParaRPr lang="en-US"/>
        </a:p>
      </dgm:t>
    </dgm:pt>
    <dgm:pt modelId="{20E86BF0-95B2-4E2C-B39F-D8E2916B3C5F}">
      <dgm:prSet phldrT="[Text]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Unlike services which stick to a platform , </a:t>
          </a:r>
          <a:r>
            <a:rPr lang="en-US" dirty="0" err="1">
              <a:solidFill>
                <a:schemeClr val="bg1"/>
              </a:solidFill>
            </a:rPr>
            <a:t>deploSite</a:t>
          </a:r>
          <a:r>
            <a:rPr lang="en-US" dirty="0">
              <a:solidFill>
                <a:schemeClr val="bg1"/>
              </a:solidFill>
            </a:rPr>
            <a:t> gives various running environment.</a:t>
          </a:r>
          <a:r>
            <a:rPr lang="en-US" dirty="0">
              <a:solidFill>
                <a:schemeClr val="bg1"/>
              </a:solidFill>
              <a:latin typeface="Arial"/>
            </a:rPr>
            <a:t> </a:t>
          </a:r>
          <a:endParaRPr lang="en-US" dirty="0">
            <a:solidFill>
              <a:schemeClr val="bg1"/>
            </a:solidFill>
          </a:endParaRPr>
        </a:p>
      </dgm:t>
    </dgm:pt>
    <dgm:pt modelId="{DF395680-7E6D-46D4-A115-C65BE9C88FB2}" type="parTrans" cxnId="{A6933516-56B4-4941-8B2A-A405433C5D96}">
      <dgm:prSet/>
      <dgm:spPr/>
      <dgm:t>
        <a:bodyPr/>
        <a:lstStyle/>
        <a:p>
          <a:endParaRPr lang="en-US"/>
        </a:p>
      </dgm:t>
    </dgm:pt>
    <dgm:pt modelId="{9F616440-A8E2-4422-B02D-2F30697BE914}" type="sibTrans" cxnId="{A6933516-56B4-4941-8B2A-A405433C5D96}">
      <dgm:prSet/>
      <dgm:spPr/>
      <dgm:t>
        <a:bodyPr/>
        <a:lstStyle/>
        <a:p>
          <a:endParaRPr lang="en-US"/>
        </a:p>
      </dgm:t>
    </dgm:pt>
    <dgm:pt modelId="{40B1921F-46BC-41A1-92FC-5D59CDA322EA}">
      <dgm:prSet phldrT="[Text]"/>
      <dgm:spPr/>
      <dgm:t>
        <a:bodyPr/>
        <a:lstStyle/>
        <a:p>
          <a:r>
            <a:rPr lang="en-US" dirty="0">
              <a:latin typeface="Arial"/>
            </a:rPr>
            <a:t>Supportability</a:t>
          </a:r>
          <a:endParaRPr lang="en-US" dirty="0"/>
        </a:p>
      </dgm:t>
    </dgm:pt>
    <dgm:pt modelId="{FB4C907B-AFEB-4ACC-90DD-17D1AACD42CF}" type="parTrans" cxnId="{17A2954F-53FB-45FD-BC2E-31B0591425FF}">
      <dgm:prSet/>
      <dgm:spPr/>
      <dgm:t>
        <a:bodyPr/>
        <a:lstStyle/>
        <a:p>
          <a:endParaRPr lang="en-US"/>
        </a:p>
      </dgm:t>
    </dgm:pt>
    <dgm:pt modelId="{090296C6-08FC-4788-B579-CF9AD56B6052}" type="sibTrans" cxnId="{17A2954F-53FB-45FD-BC2E-31B0591425FF}">
      <dgm:prSet/>
      <dgm:spPr/>
      <dgm:t>
        <a:bodyPr/>
        <a:lstStyle/>
        <a:p>
          <a:endParaRPr lang="en-US"/>
        </a:p>
      </dgm:t>
    </dgm:pt>
    <dgm:pt modelId="{E254CC87-C761-465C-B1CB-F5F65D952BF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Automatic Instantiations of Hosts</a:t>
          </a:r>
        </a:p>
      </dgm:t>
    </dgm:pt>
    <dgm:pt modelId="{637403F7-2ED4-47C6-B9B8-C81FFA604A8E}" type="parTrans" cxnId="{51C11442-6354-4EBB-98A9-92B6D4122C29}">
      <dgm:prSet/>
      <dgm:spPr/>
      <dgm:t>
        <a:bodyPr/>
        <a:lstStyle/>
        <a:p>
          <a:endParaRPr lang="en-US"/>
        </a:p>
      </dgm:t>
    </dgm:pt>
    <dgm:pt modelId="{F8461080-E248-4480-B2C3-70C83CF54AA2}" type="sibTrans" cxnId="{51C11442-6354-4EBB-98A9-92B6D4122C29}">
      <dgm:prSet/>
      <dgm:spPr/>
      <dgm:t>
        <a:bodyPr/>
        <a:lstStyle/>
        <a:p>
          <a:endParaRPr lang="en-US"/>
        </a:p>
      </dgm:t>
    </dgm:pt>
    <dgm:pt modelId="{4FA51815-B3B3-4CA5-9284-D768774FEF06}">
      <dgm:prSet phldrT="[Text]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Static sites could be given a namespace with routes on same host. Dynamic sites will require a new host.</a:t>
          </a:r>
          <a:r>
            <a:rPr lang="en-US" dirty="0">
              <a:latin typeface="Arial"/>
            </a:rPr>
            <a:t> </a:t>
          </a:r>
          <a:endParaRPr lang="en-US" dirty="0"/>
        </a:p>
      </dgm:t>
    </dgm:pt>
    <dgm:pt modelId="{4EEDCC39-C757-4C56-8246-BD76A8BD536A}" type="parTrans" cxnId="{378B4BE7-9C53-4982-BA41-0661F1ACF229}">
      <dgm:prSet/>
      <dgm:spPr/>
      <dgm:t>
        <a:bodyPr/>
        <a:lstStyle/>
        <a:p>
          <a:endParaRPr lang="en-US"/>
        </a:p>
      </dgm:t>
    </dgm:pt>
    <dgm:pt modelId="{27D7E55E-D5E3-42E9-A7B4-64A8AB6DE02F}" type="sibTrans" cxnId="{378B4BE7-9C53-4982-BA41-0661F1ACF229}">
      <dgm:prSet/>
      <dgm:spPr/>
      <dgm:t>
        <a:bodyPr/>
        <a:lstStyle/>
        <a:p>
          <a:endParaRPr lang="en-US"/>
        </a:p>
      </dgm:t>
    </dgm:pt>
    <dgm:pt modelId="{5099B14C-2205-4A5F-9509-DEA7B127DCF6}">
      <dgm:prSet phldrT="[Text]"/>
      <dgm:spPr/>
      <dgm:t>
        <a:bodyPr/>
        <a:lstStyle/>
        <a:p>
          <a:r>
            <a:rPr lang="en-US" dirty="0">
              <a:latin typeface="Arial"/>
            </a:rPr>
            <a:t>Reliability</a:t>
          </a:r>
          <a:endParaRPr lang="en-US" dirty="0"/>
        </a:p>
      </dgm:t>
    </dgm:pt>
    <dgm:pt modelId="{5A107AA1-C07D-4F21-B756-C7233D652A40}" type="parTrans" cxnId="{87F8DC48-0D2C-4EAA-9AC6-C8A242E79D17}">
      <dgm:prSet/>
      <dgm:spPr/>
      <dgm:t>
        <a:bodyPr/>
        <a:lstStyle/>
        <a:p>
          <a:endParaRPr lang="en-US"/>
        </a:p>
      </dgm:t>
    </dgm:pt>
    <dgm:pt modelId="{9462DDE8-0D9F-495F-BEB5-5D63A43A0092}" type="sibTrans" cxnId="{87F8DC48-0D2C-4EAA-9AC6-C8A242E79D17}">
      <dgm:prSet/>
      <dgm:spPr/>
      <dgm:t>
        <a:bodyPr/>
        <a:lstStyle/>
        <a:p>
          <a:endParaRPr lang="en-US"/>
        </a:p>
      </dgm:t>
    </dgm:pt>
    <dgm:pt modelId="{68486577-C68F-4253-9843-0C8658B25F7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Programmatic Configuration of S/W</a:t>
          </a:r>
        </a:p>
      </dgm:t>
    </dgm:pt>
    <dgm:pt modelId="{3D6009C0-3DAE-44F9-BFB3-56C48D7D2879}" type="parTrans" cxnId="{F2C0F87E-57B8-4162-8436-5BDDDFFCF280}">
      <dgm:prSet/>
      <dgm:spPr/>
      <dgm:t>
        <a:bodyPr/>
        <a:lstStyle/>
        <a:p>
          <a:endParaRPr lang="en-US"/>
        </a:p>
      </dgm:t>
    </dgm:pt>
    <dgm:pt modelId="{AA3A9CA3-61EF-45C0-8EFC-A56B6D7508EA}" type="sibTrans" cxnId="{F2C0F87E-57B8-4162-8436-5BDDDFFCF280}">
      <dgm:prSet/>
      <dgm:spPr/>
      <dgm:t>
        <a:bodyPr/>
        <a:lstStyle/>
        <a:p>
          <a:endParaRPr lang="en-US"/>
        </a:p>
      </dgm:t>
    </dgm:pt>
    <dgm:pt modelId="{9E9B818C-7D58-4FE6-BB20-82F1A946FA5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Manual and repetitive tasks are time consuming , same are reduced with scripting tools</a:t>
          </a:r>
        </a:p>
      </dgm:t>
    </dgm:pt>
    <dgm:pt modelId="{F99BB284-0321-4A2D-A5AE-46B31A76C3A5}" type="parTrans" cxnId="{A77FB3EB-06A1-4AAE-BF85-93698B315F00}">
      <dgm:prSet/>
      <dgm:spPr/>
      <dgm:t>
        <a:bodyPr/>
        <a:lstStyle/>
        <a:p>
          <a:endParaRPr lang="en-US"/>
        </a:p>
      </dgm:t>
    </dgm:pt>
    <dgm:pt modelId="{3CCE779A-61D7-487F-96A5-3BBE75A42E19}" type="sibTrans" cxnId="{A77FB3EB-06A1-4AAE-BF85-93698B315F00}">
      <dgm:prSet/>
      <dgm:spPr/>
      <dgm:t>
        <a:bodyPr/>
        <a:lstStyle/>
        <a:p>
          <a:endParaRPr lang="en-US"/>
        </a:p>
      </dgm:t>
    </dgm:pt>
    <dgm:pt modelId="{C0029C63-3A55-4134-BCE8-FCF1A9F4A41F}" type="pres">
      <dgm:prSet presAssocID="{47979A10-70E0-4254-8503-E5B33151835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90528D2-3356-4D31-B431-8C3CFCBA533F}" type="pres">
      <dgm:prSet presAssocID="{D76424C8-0ABB-4CF5-A561-9D442C9559BE}" presName="composite" presStyleCnt="0"/>
      <dgm:spPr/>
    </dgm:pt>
    <dgm:pt modelId="{C3DE4146-89C1-499D-B322-441D5FF59584}" type="pres">
      <dgm:prSet presAssocID="{D76424C8-0ABB-4CF5-A561-9D442C9559BE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242A8F1-CBC4-4DA0-8B9B-8EB23C758457}" type="pres">
      <dgm:prSet presAssocID="{D76424C8-0ABB-4CF5-A561-9D442C9559BE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EC63A621-D285-44CC-869E-285EACA46A28}" type="pres">
      <dgm:prSet presAssocID="{D76424C8-0ABB-4CF5-A561-9D442C9559BE}" presName="Accent" presStyleLbl="parChTrans1D1" presStyleIdx="0" presStyleCnt="3"/>
      <dgm:spPr/>
    </dgm:pt>
    <dgm:pt modelId="{4E2AF271-366B-43A2-AADC-78D3DBE6DAFD}" type="pres">
      <dgm:prSet presAssocID="{D76424C8-0ABB-4CF5-A561-9D442C9559BE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A5716D9-ADCC-4794-9629-21B7B73524AF}" type="pres">
      <dgm:prSet presAssocID="{FD684EA1-7C26-41C5-BA6C-0F4FD65EB951}" presName="sibTrans" presStyleCnt="0"/>
      <dgm:spPr/>
    </dgm:pt>
    <dgm:pt modelId="{19314E8B-1314-4E3E-98F3-0044280AD240}" type="pres">
      <dgm:prSet presAssocID="{40B1921F-46BC-41A1-92FC-5D59CDA322EA}" presName="composite" presStyleCnt="0"/>
      <dgm:spPr/>
    </dgm:pt>
    <dgm:pt modelId="{3CC0C8FC-869A-439B-BB0C-7E93616799F1}" type="pres">
      <dgm:prSet presAssocID="{40B1921F-46BC-41A1-92FC-5D59CDA322EA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E50EE60-37C3-4AFB-AD4A-1D8D774789D7}" type="pres">
      <dgm:prSet presAssocID="{40B1921F-46BC-41A1-92FC-5D59CDA322E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7AF4905-11E2-4728-9016-F63962BED977}" type="pres">
      <dgm:prSet presAssocID="{40B1921F-46BC-41A1-92FC-5D59CDA322EA}" presName="Accent" presStyleLbl="parChTrans1D1" presStyleIdx="1" presStyleCnt="3"/>
      <dgm:spPr/>
    </dgm:pt>
    <dgm:pt modelId="{4ED66A05-2291-4CA6-8FE9-EB53275440F8}" type="pres">
      <dgm:prSet presAssocID="{40B1921F-46BC-41A1-92FC-5D59CDA322EA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01B2909-3795-46A6-AB81-31C8C8FD9930}" type="pres">
      <dgm:prSet presAssocID="{090296C6-08FC-4788-B579-CF9AD56B6052}" presName="sibTrans" presStyleCnt="0"/>
      <dgm:spPr/>
    </dgm:pt>
    <dgm:pt modelId="{4ED79019-5AC9-4ACC-A89A-6135A56A5A16}" type="pres">
      <dgm:prSet presAssocID="{5099B14C-2205-4A5F-9509-DEA7B127DCF6}" presName="composite" presStyleCnt="0"/>
      <dgm:spPr/>
    </dgm:pt>
    <dgm:pt modelId="{5872EEAC-9FB6-40B9-86D3-0A486584780F}" type="pres">
      <dgm:prSet presAssocID="{5099B14C-2205-4A5F-9509-DEA7B127DCF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F91123A-6B7E-4700-90AB-999E5CDEF552}" type="pres">
      <dgm:prSet presAssocID="{5099B14C-2205-4A5F-9509-DEA7B127DCF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288A7DA-E7FE-4E3F-BC58-CDC7B47955E1}" type="pres">
      <dgm:prSet presAssocID="{5099B14C-2205-4A5F-9509-DEA7B127DCF6}" presName="Accent" presStyleLbl="parChTrans1D1" presStyleIdx="2" presStyleCnt="3"/>
      <dgm:spPr/>
    </dgm:pt>
    <dgm:pt modelId="{3F732515-2102-4EDA-A036-47EC6FB6CC42}" type="pres">
      <dgm:prSet presAssocID="{5099B14C-2205-4A5F-9509-DEA7B127DCF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8337B00-8E60-4FDC-B985-5825DB452768}" type="presOf" srcId="{E254CC87-C761-465C-B1CB-F5F65D952BF6}" destId="{3CC0C8FC-869A-439B-BB0C-7E93616799F1}" srcOrd="0" destOrd="0" presId="urn:microsoft.com/office/officeart/2011/layout/TabList"/>
    <dgm:cxn modelId="{90492614-B025-49E4-BCF4-DD2116C639AB}" type="presOf" srcId="{D76424C8-0ABB-4CF5-A561-9D442C9559BE}" destId="{C242A8F1-CBC4-4DA0-8B9B-8EB23C758457}" srcOrd="0" destOrd="0" presId="urn:microsoft.com/office/officeart/2011/layout/TabList"/>
    <dgm:cxn modelId="{A6933516-56B4-4941-8B2A-A405433C5D96}" srcId="{D76424C8-0ABB-4CF5-A561-9D442C9559BE}" destId="{20E86BF0-95B2-4E2C-B39F-D8E2916B3C5F}" srcOrd="1" destOrd="0" parTransId="{DF395680-7E6D-46D4-A115-C65BE9C88FB2}" sibTransId="{9F616440-A8E2-4422-B02D-2F30697BE914}"/>
    <dgm:cxn modelId="{893C3C2B-DB5E-48F0-9DA7-B0DD33E1AEE5}" type="presOf" srcId="{47979A10-70E0-4254-8503-E5B331518350}" destId="{C0029C63-3A55-4134-BCE8-FCF1A9F4A41F}" srcOrd="0" destOrd="0" presId="urn:microsoft.com/office/officeart/2011/layout/TabList"/>
    <dgm:cxn modelId="{49CD9C60-1705-456A-B976-E2D63C7817D2}" type="presOf" srcId="{5CC03675-6E01-4B20-B291-50A64DC2A0CC}" destId="{C3DE4146-89C1-499D-B322-441D5FF59584}" srcOrd="0" destOrd="0" presId="urn:microsoft.com/office/officeart/2011/layout/TabList"/>
    <dgm:cxn modelId="{51C11442-6354-4EBB-98A9-92B6D4122C29}" srcId="{40B1921F-46BC-41A1-92FC-5D59CDA322EA}" destId="{E254CC87-C761-465C-B1CB-F5F65D952BF6}" srcOrd="0" destOrd="0" parTransId="{637403F7-2ED4-47C6-B9B8-C81FFA604A8E}" sibTransId="{F8461080-E248-4480-B2C3-70C83CF54AA2}"/>
    <dgm:cxn modelId="{87F8DC48-0D2C-4EAA-9AC6-C8A242E79D17}" srcId="{47979A10-70E0-4254-8503-E5B331518350}" destId="{5099B14C-2205-4A5F-9509-DEA7B127DCF6}" srcOrd="2" destOrd="0" parTransId="{5A107AA1-C07D-4F21-B756-C7233D652A40}" sibTransId="{9462DDE8-0D9F-495F-BEB5-5D63A43A0092}"/>
    <dgm:cxn modelId="{17A2954F-53FB-45FD-BC2E-31B0591425FF}" srcId="{47979A10-70E0-4254-8503-E5B331518350}" destId="{40B1921F-46BC-41A1-92FC-5D59CDA322EA}" srcOrd="1" destOrd="0" parTransId="{FB4C907B-AFEB-4ACC-90DD-17D1AACD42CF}" sibTransId="{090296C6-08FC-4788-B579-CF9AD56B6052}"/>
    <dgm:cxn modelId="{41492C74-00A7-4090-8D0C-8FAEEDB56FDC}" srcId="{D76424C8-0ABB-4CF5-A561-9D442C9559BE}" destId="{5CC03675-6E01-4B20-B291-50A64DC2A0CC}" srcOrd="0" destOrd="0" parTransId="{2B6275CB-6E61-4BFB-9FDE-7DBCB593A366}" sibTransId="{7CE89B4C-9B7B-419D-9C96-138FC03578E6}"/>
    <dgm:cxn modelId="{EDB24556-5D4B-4CD6-A022-BE49ADB82275}" srcId="{47979A10-70E0-4254-8503-E5B331518350}" destId="{D76424C8-0ABB-4CF5-A561-9D442C9559BE}" srcOrd="0" destOrd="0" parTransId="{D9D4EC15-57EB-4394-B3C3-7173608268A3}" sibTransId="{FD684EA1-7C26-41C5-BA6C-0F4FD65EB951}"/>
    <dgm:cxn modelId="{527A6D7B-6286-4754-AC1A-D4D3C98E8D12}" type="presOf" srcId="{4FA51815-B3B3-4CA5-9284-D768774FEF06}" destId="{4ED66A05-2291-4CA6-8FE9-EB53275440F8}" srcOrd="0" destOrd="0" presId="urn:microsoft.com/office/officeart/2011/layout/TabList"/>
    <dgm:cxn modelId="{F2C0F87E-57B8-4162-8436-5BDDDFFCF280}" srcId="{5099B14C-2205-4A5F-9509-DEA7B127DCF6}" destId="{68486577-C68F-4253-9843-0C8658B25F78}" srcOrd="0" destOrd="0" parTransId="{3D6009C0-3DAE-44F9-BFB3-56C48D7D2879}" sibTransId="{AA3A9CA3-61EF-45C0-8EFC-A56B6D7508EA}"/>
    <dgm:cxn modelId="{17408588-C488-4CF9-B29A-75A560E1EB47}" type="presOf" srcId="{9E9B818C-7D58-4FE6-BB20-82F1A946FA5B}" destId="{3F732515-2102-4EDA-A036-47EC6FB6CC42}" srcOrd="0" destOrd="0" presId="urn:microsoft.com/office/officeart/2011/layout/TabList"/>
    <dgm:cxn modelId="{D2339996-7E6F-4260-9998-F0499A710A00}" type="presOf" srcId="{40B1921F-46BC-41A1-92FC-5D59CDA322EA}" destId="{EE50EE60-37C3-4AFB-AD4A-1D8D774789D7}" srcOrd="0" destOrd="0" presId="urn:microsoft.com/office/officeart/2011/layout/TabList"/>
    <dgm:cxn modelId="{B1F61B98-D902-4050-B4F0-2056D034B748}" type="presOf" srcId="{20E86BF0-95B2-4E2C-B39F-D8E2916B3C5F}" destId="{4E2AF271-366B-43A2-AADC-78D3DBE6DAFD}" srcOrd="0" destOrd="0" presId="urn:microsoft.com/office/officeart/2011/layout/TabList"/>
    <dgm:cxn modelId="{36C92DA1-F4AC-4FBA-9403-0C8651E5E6CF}" type="presOf" srcId="{5099B14C-2205-4A5F-9509-DEA7B127DCF6}" destId="{2F91123A-6B7E-4700-90AB-999E5CDEF552}" srcOrd="0" destOrd="0" presId="urn:microsoft.com/office/officeart/2011/layout/TabList"/>
    <dgm:cxn modelId="{2AEB67AB-A10D-4E25-AF95-72FD7D241F29}" type="presOf" srcId="{68486577-C68F-4253-9843-0C8658B25F78}" destId="{5872EEAC-9FB6-40B9-86D3-0A486584780F}" srcOrd="0" destOrd="0" presId="urn:microsoft.com/office/officeart/2011/layout/TabList"/>
    <dgm:cxn modelId="{378B4BE7-9C53-4982-BA41-0661F1ACF229}" srcId="{40B1921F-46BC-41A1-92FC-5D59CDA322EA}" destId="{4FA51815-B3B3-4CA5-9284-D768774FEF06}" srcOrd="1" destOrd="0" parTransId="{4EEDCC39-C757-4C56-8246-BD76A8BD536A}" sibTransId="{27D7E55E-D5E3-42E9-A7B4-64A8AB6DE02F}"/>
    <dgm:cxn modelId="{A77FB3EB-06A1-4AAE-BF85-93698B315F00}" srcId="{5099B14C-2205-4A5F-9509-DEA7B127DCF6}" destId="{9E9B818C-7D58-4FE6-BB20-82F1A946FA5B}" srcOrd="1" destOrd="0" parTransId="{F99BB284-0321-4A2D-A5AE-46B31A76C3A5}" sibTransId="{3CCE779A-61D7-487F-96A5-3BBE75A42E19}"/>
    <dgm:cxn modelId="{6124649D-CD65-418D-9244-8EC881DE78C9}" type="presParOf" srcId="{C0029C63-3A55-4134-BCE8-FCF1A9F4A41F}" destId="{B90528D2-3356-4D31-B431-8C3CFCBA533F}" srcOrd="0" destOrd="0" presId="urn:microsoft.com/office/officeart/2011/layout/TabList"/>
    <dgm:cxn modelId="{58DB786C-DF68-4776-A21A-88BF84DF9C28}" type="presParOf" srcId="{B90528D2-3356-4D31-B431-8C3CFCBA533F}" destId="{C3DE4146-89C1-499D-B322-441D5FF59584}" srcOrd="0" destOrd="0" presId="urn:microsoft.com/office/officeart/2011/layout/TabList"/>
    <dgm:cxn modelId="{3F6F3297-68D3-4E19-8984-907CDE1F8709}" type="presParOf" srcId="{B90528D2-3356-4D31-B431-8C3CFCBA533F}" destId="{C242A8F1-CBC4-4DA0-8B9B-8EB23C758457}" srcOrd="1" destOrd="0" presId="urn:microsoft.com/office/officeart/2011/layout/TabList"/>
    <dgm:cxn modelId="{1D120DA2-2AB0-47EC-A6C0-3A712CAE306D}" type="presParOf" srcId="{B90528D2-3356-4D31-B431-8C3CFCBA533F}" destId="{EC63A621-D285-44CC-869E-285EACA46A28}" srcOrd="2" destOrd="0" presId="urn:microsoft.com/office/officeart/2011/layout/TabList"/>
    <dgm:cxn modelId="{0BDDCCB1-A40C-4A52-835A-E03BBB9DC887}" type="presParOf" srcId="{C0029C63-3A55-4134-BCE8-FCF1A9F4A41F}" destId="{4E2AF271-366B-43A2-AADC-78D3DBE6DAFD}" srcOrd="1" destOrd="0" presId="urn:microsoft.com/office/officeart/2011/layout/TabList"/>
    <dgm:cxn modelId="{DA2F288A-633B-4A94-B593-86A010A71706}" type="presParOf" srcId="{C0029C63-3A55-4134-BCE8-FCF1A9F4A41F}" destId="{FA5716D9-ADCC-4794-9629-21B7B73524AF}" srcOrd="2" destOrd="0" presId="urn:microsoft.com/office/officeart/2011/layout/TabList"/>
    <dgm:cxn modelId="{11FAA437-8385-4CD7-8BA7-8B83473A8CBE}" type="presParOf" srcId="{C0029C63-3A55-4134-BCE8-FCF1A9F4A41F}" destId="{19314E8B-1314-4E3E-98F3-0044280AD240}" srcOrd="3" destOrd="0" presId="urn:microsoft.com/office/officeart/2011/layout/TabList"/>
    <dgm:cxn modelId="{BB87B59A-3F3F-40C9-81A3-6C2FFD4404B7}" type="presParOf" srcId="{19314E8B-1314-4E3E-98F3-0044280AD240}" destId="{3CC0C8FC-869A-439B-BB0C-7E93616799F1}" srcOrd="0" destOrd="0" presId="urn:microsoft.com/office/officeart/2011/layout/TabList"/>
    <dgm:cxn modelId="{1B10BAAA-9BB3-4E22-945D-60F718AF5483}" type="presParOf" srcId="{19314E8B-1314-4E3E-98F3-0044280AD240}" destId="{EE50EE60-37C3-4AFB-AD4A-1D8D774789D7}" srcOrd="1" destOrd="0" presId="urn:microsoft.com/office/officeart/2011/layout/TabList"/>
    <dgm:cxn modelId="{7934A529-44B9-44C9-9962-5B07871642F1}" type="presParOf" srcId="{19314E8B-1314-4E3E-98F3-0044280AD240}" destId="{77AF4905-11E2-4728-9016-F63962BED977}" srcOrd="2" destOrd="0" presId="urn:microsoft.com/office/officeart/2011/layout/TabList"/>
    <dgm:cxn modelId="{3DE2103D-8F8F-41E4-AA97-1FCD130A8CD4}" type="presParOf" srcId="{C0029C63-3A55-4134-BCE8-FCF1A9F4A41F}" destId="{4ED66A05-2291-4CA6-8FE9-EB53275440F8}" srcOrd="4" destOrd="0" presId="urn:microsoft.com/office/officeart/2011/layout/TabList"/>
    <dgm:cxn modelId="{618517E7-E36A-45D7-B259-CD0B5DB1332F}" type="presParOf" srcId="{C0029C63-3A55-4134-BCE8-FCF1A9F4A41F}" destId="{301B2909-3795-46A6-AB81-31C8C8FD9930}" srcOrd="5" destOrd="0" presId="urn:microsoft.com/office/officeart/2011/layout/TabList"/>
    <dgm:cxn modelId="{C75C33D1-440E-4207-8472-A8BEED9655B2}" type="presParOf" srcId="{C0029C63-3A55-4134-BCE8-FCF1A9F4A41F}" destId="{4ED79019-5AC9-4ACC-A89A-6135A56A5A16}" srcOrd="6" destOrd="0" presId="urn:microsoft.com/office/officeart/2011/layout/TabList"/>
    <dgm:cxn modelId="{E60C6265-452F-46A2-98E2-67FCA1F074F6}" type="presParOf" srcId="{4ED79019-5AC9-4ACC-A89A-6135A56A5A16}" destId="{5872EEAC-9FB6-40B9-86D3-0A486584780F}" srcOrd="0" destOrd="0" presId="urn:microsoft.com/office/officeart/2011/layout/TabList"/>
    <dgm:cxn modelId="{DC012445-E89A-4E0D-98FB-E40BCA1C05B3}" type="presParOf" srcId="{4ED79019-5AC9-4ACC-A89A-6135A56A5A16}" destId="{2F91123A-6B7E-4700-90AB-999E5CDEF552}" srcOrd="1" destOrd="0" presId="urn:microsoft.com/office/officeart/2011/layout/TabList"/>
    <dgm:cxn modelId="{A16A012A-2E4C-43A5-8A97-EFE517AD2B37}" type="presParOf" srcId="{4ED79019-5AC9-4ACC-A89A-6135A56A5A16}" destId="{D288A7DA-E7FE-4E3F-BC58-CDC7B47955E1}" srcOrd="2" destOrd="0" presId="urn:microsoft.com/office/officeart/2011/layout/TabList"/>
    <dgm:cxn modelId="{0804AF0A-CDFE-48C2-A5F3-174C623351C6}" type="presParOf" srcId="{C0029C63-3A55-4134-BCE8-FCF1A9F4A41F}" destId="{3F732515-2102-4EDA-A036-47EC6FB6CC4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0DDC-6A78-4C78-883D-CF85657D3231}">
      <dsp:nvSpPr>
        <dsp:cNvPr id="0" name=""/>
        <dsp:cNvSpPr/>
      </dsp:nvSpPr>
      <dsp:spPr>
        <a:xfrm>
          <a:off x="1767381" y="2027305"/>
          <a:ext cx="2438754" cy="1505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25E96-CBBB-49DB-9CE4-570F4CA77223}">
      <dsp:nvSpPr>
        <dsp:cNvPr id="0" name=""/>
        <dsp:cNvSpPr/>
      </dsp:nvSpPr>
      <dsp:spPr>
        <a:xfrm>
          <a:off x="3215798" y="3743"/>
          <a:ext cx="2438754" cy="150542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C9CC7-8938-4FD0-85B2-3773B16A742E}">
      <dsp:nvSpPr>
        <dsp:cNvPr id="0" name=""/>
        <dsp:cNvSpPr/>
      </dsp:nvSpPr>
      <dsp:spPr>
        <a:xfrm>
          <a:off x="318963" y="3743"/>
          <a:ext cx="2438754" cy="1505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6EEB-0907-45AF-8706-8B19B689EF90}">
      <dsp:nvSpPr>
        <dsp:cNvPr id="0" name=""/>
        <dsp:cNvSpPr/>
      </dsp:nvSpPr>
      <dsp:spPr>
        <a:xfrm>
          <a:off x="129466" y="1500369"/>
          <a:ext cx="2433760" cy="25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Javascript</a:t>
          </a:r>
          <a:endParaRPr lang="en-US" sz="1900" kern="1200" dirty="0"/>
        </a:p>
      </dsp:txBody>
      <dsp:txXfrm>
        <a:off x="129466" y="1500369"/>
        <a:ext cx="2433760" cy="257595"/>
      </dsp:txXfrm>
    </dsp:sp>
    <dsp:sp modelId="{71BFC7E4-7B7F-4AF0-B13D-EA7E9B873A61}">
      <dsp:nvSpPr>
        <dsp:cNvPr id="0" name=""/>
        <dsp:cNvSpPr/>
      </dsp:nvSpPr>
      <dsp:spPr>
        <a:xfrm>
          <a:off x="129466" y="198129"/>
          <a:ext cx="2437966" cy="156635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740F-8045-48FD-8DD2-9A7D3712DFEB}">
      <dsp:nvSpPr>
        <dsp:cNvPr id="0" name=""/>
        <dsp:cNvSpPr/>
      </dsp:nvSpPr>
      <dsp:spPr>
        <a:xfrm>
          <a:off x="3026302" y="1500369"/>
          <a:ext cx="2433760" cy="25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</a:t>
          </a:r>
        </a:p>
      </dsp:txBody>
      <dsp:txXfrm>
        <a:off x="3026302" y="1500369"/>
        <a:ext cx="2433760" cy="257595"/>
      </dsp:txXfrm>
    </dsp:sp>
    <dsp:sp modelId="{C04D5952-F463-44A7-BB44-EF57995C1596}">
      <dsp:nvSpPr>
        <dsp:cNvPr id="0" name=""/>
        <dsp:cNvSpPr/>
      </dsp:nvSpPr>
      <dsp:spPr>
        <a:xfrm>
          <a:off x="3026302" y="198129"/>
          <a:ext cx="2437966" cy="156635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3B751-A86F-465C-8B55-EEA83292623F}">
      <dsp:nvSpPr>
        <dsp:cNvPr id="0" name=""/>
        <dsp:cNvSpPr/>
      </dsp:nvSpPr>
      <dsp:spPr>
        <a:xfrm>
          <a:off x="1577884" y="3523931"/>
          <a:ext cx="2433760" cy="25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Linux OS</a:t>
          </a:r>
        </a:p>
      </dsp:txBody>
      <dsp:txXfrm>
        <a:off x="1577884" y="3523931"/>
        <a:ext cx="2433760" cy="257595"/>
      </dsp:txXfrm>
    </dsp:sp>
    <dsp:sp modelId="{CC3214DA-4015-487B-9197-B9C7F0E11727}">
      <dsp:nvSpPr>
        <dsp:cNvPr id="0" name=""/>
        <dsp:cNvSpPr/>
      </dsp:nvSpPr>
      <dsp:spPr>
        <a:xfrm>
          <a:off x="1577884" y="2221690"/>
          <a:ext cx="2437966" cy="156635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0E4F0-C429-4168-9100-8BF055A10722}">
      <dsp:nvSpPr>
        <dsp:cNvPr id="0" name=""/>
        <dsp:cNvSpPr/>
      </dsp:nvSpPr>
      <dsp:spPr>
        <a:xfrm>
          <a:off x="3755637" y="3354879"/>
          <a:ext cx="2369771" cy="20431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Statistics Monitoring</a:t>
          </a:r>
        </a:p>
      </dsp:txBody>
      <dsp:txXfrm>
        <a:off x="4123381" y="3671938"/>
        <a:ext cx="1634283" cy="1409038"/>
      </dsp:txXfrm>
    </dsp:sp>
    <dsp:sp modelId="{8ACC0983-25F9-4BDA-884F-3FED7045C097}">
      <dsp:nvSpPr>
        <dsp:cNvPr id="0" name=""/>
        <dsp:cNvSpPr/>
      </dsp:nvSpPr>
      <dsp:spPr>
        <a:xfrm>
          <a:off x="3817201" y="4256891"/>
          <a:ext cx="277457" cy="2391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AF59-099C-4C3D-BED9-2F1F8C0696D9}">
      <dsp:nvSpPr>
        <dsp:cNvPr id="0" name=""/>
        <dsp:cNvSpPr/>
      </dsp:nvSpPr>
      <dsp:spPr>
        <a:xfrm>
          <a:off x="5640354" y="0"/>
          <a:ext cx="2369771" cy="20431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289B-E350-4030-B84C-C0A6A8ABAD76}">
      <dsp:nvSpPr>
        <dsp:cNvPr id="0" name=""/>
        <dsp:cNvSpPr/>
      </dsp:nvSpPr>
      <dsp:spPr>
        <a:xfrm>
          <a:off x="3343246" y="4030713"/>
          <a:ext cx="277457" cy="2391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79F4E-B372-45A3-B4D8-104ECF7E2FEC}">
      <dsp:nvSpPr>
        <dsp:cNvPr id="0" name=""/>
        <dsp:cNvSpPr/>
      </dsp:nvSpPr>
      <dsp:spPr>
        <a:xfrm>
          <a:off x="5774582" y="2233167"/>
          <a:ext cx="2369771" cy="20431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Automatic Configuration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Management</a:t>
          </a:r>
        </a:p>
      </dsp:txBody>
      <dsp:txXfrm>
        <a:off x="6142326" y="2550226"/>
        <a:ext cx="1634283" cy="1409038"/>
      </dsp:txXfrm>
    </dsp:sp>
    <dsp:sp modelId="{1F2E6106-A2A7-4A36-B987-9610558C364F}">
      <dsp:nvSpPr>
        <dsp:cNvPr id="0" name=""/>
        <dsp:cNvSpPr/>
      </dsp:nvSpPr>
      <dsp:spPr>
        <a:xfrm>
          <a:off x="7394628" y="4004263"/>
          <a:ext cx="277457" cy="2391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7483-8F51-434F-BB5E-577A2088D0B9}">
      <dsp:nvSpPr>
        <dsp:cNvPr id="0" name=""/>
        <dsp:cNvSpPr/>
      </dsp:nvSpPr>
      <dsp:spPr>
        <a:xfrm>
          <a:off x="7793526" y="3354879"/>
          <a:ext cx="2369771" cy="20431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B22D8-9F0F-46C2-8A69-352DA8CC4428}">
      <dsp:nvSpPr>
        <dsp:cNvPr id="0" name=""/>
        <dsp:cNvSpPr/>
      </dsp:nvSpPr>
      <dsp:spPr>
        <a:xfrm>
          <a:off x="7855089" y="4256891"/>
          <a:ext cx="277457" cy="2391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B6A6-830D-4696-830D-88F4C3D02466}">
      <dsp:nvSpPr>
        <dsp:cNvPr id="0" name=""/>
        <dsp:cNvSpPr/>
      </dsp:nvSpPr>
      <dsp:spPr>
        <a:xfrm>
          <a:off x="3755637" y="1116313"/>
          <a:ext cx="2369771" cy="204315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 Options from Static Sites to Dynamic Sites (</a:t>
          </a:r>
          <a:r>
            <a:rPr lang="en-US" sz="1700" kern="1200" dirty="0" err="1"/>
            <a:t>PHP,Python,JS</a:t>
          </a:r>
          <a:r>
            <a:rPr lang="en-US" sz="1700" kern="1200" dirty="0"/>
            <a:t> )</a:t>
          </a:r>
        </a:p>
      </dsp:txBody>
      <dsp:txXfrm>
        <a:off x="4123381" y="1433372"/>
        <a:ext cx="1634283" cy="1409038"/>
      </dsp:txXfrm>
    </dsp:sp>
    <dsp:sp modelId="{0B326264-DD2F-47DA-8F41-A4E1018F9C83}">
      <dsp:nvSpPr>
        <dsp:cNvPr id="0" name=""/>
        <dsp:cNvSpPr/>
      </dsp:nvSpPr>
      <dsp:spPr>
        <a:xfrm>
          <a:off x="5362191" y="1160577"/>
          <a:ext cx="277457" cy="2391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8DD3C-A327-4EF1-8802-316513CF0E9C}">
      <dsp:nvSpPr>
        <dsp:cNvPr id="0" name=""/>
        <dsp:cNvSpPr/>
      </dsp:nvSpPr>
      <dsp:spPr>
        <a:xfrm>
          <a:off x="1812892" y="2243672"/>
          <a:ext cx="2369771" cy="20431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8F2C2-ADEB-4499-B5D8-704A068135A4}">
      <dsp:nvSpPr>
        <dsp:cNvPr id="0" name=""/>
        <dsp:cNvSpPr/>
      </dsp:nvSpPr>
      <dsp:spPr>
        <a:xfrm>
          <a:off x="5844578" y="897153"/>
          <a:ext cx="277457" cy="2391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8A7DA-E7FE-4E3F-BC58-CDC7B47955E1}">
      <dsp:nvSpPr>
        <dsp:cNvPr id="0" name=""/>
        <dsp:cNvSpPr/>
      </dsp:nvSpPr>
      <dsp:spPr>
        <a:xfrm>
          <a:off x="0" y="4366661"/>
          <a:ext cx="11478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4905-11E2-4728-9016-F63962BED977}">
      <dsp:nvSpPr>
        <dsp:cNvPr id="0" name=""/>
        <dsp:cNvSpPr/>
      </dsp:nvSpPr>
      <dsp:spPr>
        <a:xfrm>
          <a:off x="0" y="2491110"/>
          <a:ext cx="11478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3A621-D285-44CC-869E-285EACA46A28}">
      <dsp:nvSpPr>
        <dsp:cNvPr id="0" name=""/>
        <dsp:cNvSpPr/>
      </dsp:nvSpPr>
      <dsp:spPr>
        <a:xfrm>
          <a:off x="0" y="615560"/>
          <a:ext cx="11478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4146-89C1-499D-B322-441D5FF59584}">
      <dsp:nvSpPr>
        <dsp:cNvPr id="0" name=""/>
        <dsp:cNvSpPr/>
      </dsp:nvSpPr>
      <dsp:spPr>
        <a:xfrm>
          <a:off x="2984529" y="686"/>
          <a:ext cx="8494430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</a:rPr>
            <a:t>Wide Range of Options</a:t>
          </a:r>
        </a:p>
      </dsp:txBody>
      <dsp:txXfrm>
        <a:off x="2984529" y="686"/>
        <a:ext cx="8494430" cy="614874"/>
      </dsp:txXfrm>
    </dsp:sp>
    <dsp:sp modelId="{C242A8F1-CBC4-4DA0-8B9B-8EB23C758457}">
      <dsp:nvSpPr>
        <dsp:cNvPr id="0" name=""/>
        <dsp:cNvSpPr/>
      </dsp:nvSpPr>
      <dsp:spPr>
        <a:xfrm>
          <a:off x="0" y="686"/>
          <a:ext cx="2984529" cy="6148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/>
            </a:rPr>
            <a:t>Usability</a:t>
          </a:r>
          <a:endParaRPr lang="en-US" sz="3400" kern="1200" dirty="0"/>
        </a:p>
      </dsp:txBody>
      <dsp:txXfrm>
        <a:off x="30021" y="30707"/>
        <a:ext cx="2924487" cy="584853"/>
      </dsp:txXfrm>
    </dsp:sp>
    <dsp:sp modelId="{4E2AF271-366B-43A2-AADC-78D3DBE6DAFD}">
      <dsp:nvSpPr>
        <dsp:cNvPr id="0" name=""/>
        <dsp:cNvSpPr/>
      </dsp:nvSpPr>
      <dsp:spPr>
        <a:xfrm>
          <a:off x="0" y="615560"/>
          <a:ext cx="11478960" cy="122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1"/>
              </a:solidFill>
            </a:rPr>
            <a:t>Unlike services which stick to a platform , </a:t>
          </a:r>
          <a:r>
            <a:rPr lang="en-US" sz="2700" kern="1200" dirty="0" err="1">
              <a:solidFill>
                <a:schemeClr val="bg1"/>
              </a:solidFill>
            </a:rPr>
            <a:t>deploSite</a:t>
          </a:r>
          <a:r>
            <a:rPr lang="en-US" sz="2700" kern="1200" dirty="0">
              <a:solidFill>
                <a:schemeClr val="bg1"/>
              </a:solidFill>
            </a:rPr>
            <a:t> gives various running environment.</a:t>
          </a:r>
          <a:r>
            <a:rPr lang="en-US" sz="2700" kern="1200" dirty="0">
              <a:solidFill>
                <a:schemeClr val="bg1"/>
              </a:solidFill>
              <a:latin typeface="Arial"/>
            </a:rPr>
            <a:t> 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0" y="615560"/>
        <a:ext cx="11478960" cy="1229932"/>
      </dsp:txXfrm>
    </dsp:sp>
    <dsp:sp modelId="{3CC0C8FC-869A-439B-BB0C-7E93616799F1}">
      <dsp:nvSpPr>
        <dsp:cNvPr id="0" name=""/>
        <dsp:cNvSpPr/>
      </dsp:nvSpPr>
      <dsp:spPr>
        <a:xfrm>
          <a:off x="2984529" y="1876236"/>
          <a:ext cx="8494430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</a:rPr>
            <a:t>Automatic Instantiations of Hosts</a:t>
          </a:r>
        </a:p>
      </dsp:txBody>
      <dsp:txXfrm>
        <a:off x="2984529" y="1876236"/>
        <a:ext cx="8494430" cy="614874"/>
      </dsp:txXfrm>
    </dsp:sp>
    <dsp:sp modelId="{EE50EE60-37C3-4AFB-AD4A-1D8D774789D7}">
      <dsp:nvSpPr>
        <dsp:cNvPr id="0" name=""/>
        <dsp:cNvSpPr/>
      </dsp:nvSpPr>
      <dsp:spPr>
        <a:xfrm>
          <a:off x="0" y="1876236"/>
          <a:ext cx="2984529" cy="6148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/>
            </a:rPr>
            <a:t>Supportability</a:t>
          </a:r>
          <a:endParaRPr lang="en-US" sz="3400" kern="1200" dirty="0"/>
        </a:p>
      </dsp:txBody>
      <dsp:txXfrm>
        <a:off x="30021" y="1906257"/>
        <a:ext cx="2924487" cy="584853"/>
      </dsp:txXfrm>
    </dsp:sp>
    <dsp:sp modelId="{4ED66A05-2291-4CA6-8FE9-EB53275440F8}">
      <dsp:nvSpPr>
        <dsp:cNvPr id="0" name=""/>
        <dsp:cNvSpPr/>
      </dsp:nvSpPr>
      <dsp:spPr>
        <a:xfrm>
          <a:off x="0" y="2491110"/>
          <a:ext cx="11478960" cy="122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1"/>
              </a:solidFill>
            </a:rPr>
            <a:t>Static sites could be given a namespace with routes on same host. Dynamic sites will require a new host.</a:t>
          </a:r>
          <a:r>
            <a:rPr lang="en-US" sz="2700" kern="1200" dirty="0">
              <a:latin typeface="Arial"/>
            </a:rPr>
            <a:t> </a:t>
          </a:r>
          <a:endParaRPr lang="en-US" sz="2700" kern="1200" dirty="0"/>
        </a:p>
      </dsp:txBody>
      <dsp:txXfrm>
        <a:off x="0" y="2491110"/>
        <a:ext cx="11478960" cy="1229932"/>
      </dsp:txXfrm>
    </dsp:sp>
    <dsp:sp modelId="{5872EEAC-9FB6-40B9-86D3-0A486584780F}">
      <dsp:nvSpPr>
        <dsp:cNvPr id="0" name=""/>
        <dsp:cNvSpPr/>
      </dsp:nvSpPr>
      <dsp:spPr>
        <a:xfrm>
          <a:off x="2984529" y="3751787"/>
          <a:ext cx="8494430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</a:rPr>
            <a:t>Programmatic Configuration of S/W</a:t>
          </a:r>
        </a:p>
      </dsp:txBody>
      <dsp:txXfrm>
        <a:off x="2984529" y="3751787"/>
        <a:ext cx="8494430" cy="614874"/>
      </dsp:txXfrm>
    </dsp:sp>
    <dsp:sp modelId="{2F91123A-6B7E-4700-90AB-999E5CDEF552}">
      <dsp:nvSpPr>
        <dsp:cNvPr id="0" name=""/>
        <dsp:cNvSpPr/>
      </dsp:nvSpPr>
      <dsp:spPr>
        <a:xfrm>
          <a:off x="0" y="3751787"/>
          <a:ext cx="2984529" cy="6148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/>
            </a:rPr>
            <a:t>Reliability</a:t>
          </a:r>
          <a:endParaRPr lang="en-US" sz="3400" kern="1200" dirty="0"/>
        </a:p>
      </dsp:txBody>
      <dsp:txXfrm>
        <a:off x="30021" y="3781808"/>
        <a:ext cx="2924487" cy="584853"/>
      </dsp:txXfrm>
    </dsp:sp>
    <dsp:sp modelId="{3F732515-2102-4EDA-A036-47EC6FB6CC42}">
      <dsp:nvSpPr>
        <dsp:cNvPr id="0" name=""/>
        <dsp:cNvSpPr/>
      </dsp:nvSpPr>
      <dsp:spPr>
        <a:xfrm>
          <a:off x="0" y="4366661"/>
          <a:ext cx="11478960" cy="122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1"/>
              </a:solidFill>
              <a:latin typeface="Century Gothic"/>
            </a:rPr>
            <a:t>Manual and repetitive tasks are time consuming , same are reduced with scripting tools</a:t>
          </a:r>
        </a:p>
      </dsp:txBody>
      <dsp:txXfrm>
        <a:off x="0" y="4366661"/>
        <a:ext cx="11478960" cy="1229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7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4588778B-F046-446C-A6D5-00BFC77B80BB}" type="datetime">
              <a:rPr lang="en-US" sz="1000" b="0" strike="noStrike" spc="-1">
                <a:solidFill>
                  <a:srgbClr val="0A304A"/>
                </a:solidFill>
                <a:latin typeface="Century Gothic"/>
              </a:rPr>
              <a:t>3/28/2022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EC508A8-3BED-4248-9255-1FE84E29CD23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Fifth level</a:t>
            </a: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9D411AAF-2AD7-4D41-95B1-E5B652531CFE}" type="datetime">
              <a:rPr lang="en-US" sz="1000" b="0" strike="noStrike" spc="-1">
                <a:solidFill>
                  <a:srgbClr val="0A304A"/>
                </a:solidFill>
                <a:latin typeface="Century Gothic"/>
              </a:rPr>
              <a:t>3/28/2022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751D2A2-ACB2-4E25-84D6-55C25E3F2933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hyperlink" Target="http://commons.wikimedia.org/wiki/file:aws_simple_icons_aws_cloud.svg" TargetMode="External"/><Relationship Id="rId21" Type="http://schemas.openxmlformats.org/officeDocument/2006/relationships/hyperlink" Target="https://weibeld.net/heroku/" TargetMode="External"/><Relationship Id="rId7" Type="http://schemas.openxmlformats.org/officeDocument/2006/relationships/hyperlink" Target="https://creativecommons.org/licenses/by-nc-nd/3.0/" TargetMode="External"/><Relationship Id="rId12" Type="http://schemas.openxmlformats.org/officeDocument/2006/relationships/hyperlink" Target="https://creativecommons.org/licenses/by-nc-sa/3.0/" TargetMode="External"/><Relationship Id="rId1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brockdsl.github.io/Azure-Vision-Tutorial/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ad3zero.net/201605/google-io-2016-firebase-parse/" TargetMode="External"/><Relationship Id="rId11" Type="http://schemas.openxmlformats.org/officeDocument/2006/relationships/hyperlink" Target="http://www.podfeet.com/blog/2015/12/this-is-not-your-fathers-godaddy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Category:Hostinger_logos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www.benjaminrose.com/post/migration-from-wordpress-to-jekyll-part-1" TargetMode="External"/><Relationship Id="rId14" Type="http://schemas.openxmlformats.org/officeDocument/2006/relationships/hyperlink" Target="https://idolstarastronomer.com/google-cloud-platform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b="1" strike="noStrike" cap="all" spc="-1">
                <a:solidFill>
                  <a:srgbClr val="FFFFFF"/>
                </a:solidFill>
                <a:latin typeface="Century Gothic"/>
              </a:rPr>
              <a:t>deploSite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54440" y="5886720"/>
            <a:ext cx="4529880" cy="82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1" strike="noStrike" spc="-1">
                <a:solidFill>
                  <a:srgbClr val="B1D3FB"/>
                </a:solidFill>
                <a:latin typeface="Century Gothic"/>
              </a:rPr>
              <a:t>Pulkit Jain (PES1PG20CA037)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558560" y="5886720"/>
            <a:ext cx="452988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1" strike="noStrike" spc="-1">
                <a:solidFill>
                  <a:srgbClr val="B1D3FB"/>
                </a:solidFill>
                <a:latin typeface="Century Gothic"/>
              </a:rPr>
              <a:t>Guide : Dr Thenmozhi 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" name="Picture 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051E2F29-7036-4360-8B83-34A35C2E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3771773"/>
            <a:ext cx="2743200" cy="895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018506817"/>
              </p:ext>
            </p:extLst>
          </p:nvPr>
        </p:nvGraphicFramePr>
        <p:xfrm>
          <a:off x="181757" y="1173328"/>
          <a:ext cx="11478960" cy="55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TextShape 1"/>
          <p:cNvSpPr txBox="1"/>
          <p:nvPr/>
        </p:nvSpPr>
        <p:spPr>
          <a:xfrm>
            <a:off x="3774600" y="448920"/>
            <a:ext cx="42894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200" b="0" strike="noStrike" spc="-1">
                <a:solidFill>
                  <a:srgbClr val="FFFFFF"/>
                </a:solidFill>
                <a:latin typeface="Century Gothic"/>
              </a:rPr>
              <a:t>Non Functional Requirements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42D67-90E0-1909-155A-285231F7DECB}"/>
              </a:ext>
            </a:extLst>
          </p:cNvPr>
          <p:cNvSpPr txBox="1"/>
          <p:nvPr/>
        </p:nvSpPr>
        <p:spPr>
          <a:xfrm>
            <a:off x="4502552" y="-193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Century Gothic"/>
              </a:rPr>
              <a:t>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FA754-20A2-5EB4-568A-26B9DBC11F5E}"/>
              </a:ext>
            </a:extLst>
          </p:cNvPr>
          <p:cNvSpPr txBox="1"/>
          <p:nvPr/>
        </p:nvSpPr>
        <p:spPr>
          <a:xfrm>
            <a:off x="374248" y="79865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Use Case Diagram</a:t>
            </a:r>
            <a:endParaRPr lang="en-US" sz="200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A5FBF5-FF94-AC5E-74FF-EDECF371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17" y="542082"/>
            <a:ext cx="6341178" cy="63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42D67-90E0-1909-155A-285231F7DECB}"/>
              </a:ext>
            </a:extLst>
          </p:cNvPr>
          <p:cNvSpPr txBox="1"/>
          <p:nvPr/>
        </p:nvSpPr>
        <p:spPr>
          <a:xfrm>
            <a:off x="4502552" y="-193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Century Gothic"/>
              </a:rPr>
              <a:t>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FA754-20A2-5EB4-568A-26B9DBC11F5E}"/>
              </a:ext>
            </a:extLst>
          </p:cNvPr>
          <p:cNvSpPr txBox="1"/>
          <p:nvPr/>
        </p:nvSpPr>
        <p:spPr>
          <a:xfrm>
            <a:off x="374248" y="798652"/>
            <a:ext cx="32833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DFD Level 0 Diagram</a:t>
            </a:r>
            <a:endParaRPr lang="en-US" sz="20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7070B4-4C9E-E930-18E0-B0C2269E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-119278"/>
            <a:ext cx="10529886" cy="81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42D67-90E0-1909-155A-285231F7DECB}"/>
              </a:ext>
            </a:extLst>
          </p:cNvPr>
          <p:cNvSpPr txBox="1"/>
          <p:nvPr/>
        </p:nvSpPr>
        <p:spPr>
          <a:xfrm>
            <a:off x="4502552" y="-193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4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FA754-20A2-5EB4-568A-26B9DBC11F5E}"/>
              </a:ext>
            </a:extLst>
          </p:cNvPr>
          <p:cNvSpPr txBox="1"/>
          <p:nvPr/>
        </p:nvSpPr>
        <p:spPr>
          <a:xfrm>
            <a:off x="4696217" y="933"/>
            <a:ext cx="32833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DFD Level 1 Diagram</a:t>
            </a:r>
            <a:endParaRPr lang="en-US" sz="20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EC8AD9C-E0EC-E4A3-7D76-4B960508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345066"/>
            <a:ext cx="11458573" cy="7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42D67-90E0-1909-155A-285231F7DECB}"/>
              </a:ext>
            </a:extLst>
          </p:cNvPr>
          <p:cNvSpPr txBox="1"/>
          <p:nvPr/>
        </p:nvSpPr>
        <p:spPr>
          <a:xfrm>
            <a:off x="4502552" y="-193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Century Gothic"/>
              </a:rPr>
              <a:t>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FA754-20A2-5EB4-568A-26B9DBC11F5E}"/>
              </a:ext>
            </a:extLst>
          </p:cNvPr>
          <p:cNvSpPr txBox="1"/>
          <p:nvPr/>
        </p:nvSpPr>
        <p:spPr>
          <a:xfrm>
            <a:off x="-5769980" y="-1458411"/>
            <a:ext cx="32833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Document Structure</a:t>
            </a:r>
            <a:endParaRPr lang="en-US" sz="2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1CBD9-0FD1-E4FD-9E63-6D9AA84C5FC9}"/>
              </a:ext>
            </a:extLst>
          </p:cNvPr>
          <p:cNvSpPr txBox="1"/>
          <p:nvPr/>
        </p:nvSpPr>
        <p:spPr>
          <a:xfrm>
            <a:off x="374248" y="1531715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/>
              </a:rPr>
              <a:t>User Collection :</a:t>
            </a:r>
            <a:endParaRPr lang="en-US">
              <a:solidFill>
                <a:schemeClr val="bg1"/>
              </a:solidFill>
              <a:latin typeface="Verdana"/>
            </a:endParaRP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{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_id : ObjectId,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Username: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Email: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Password: String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29D68-AD59-574A-4701-3B9013165F93}"/>
              </a:ext>
            </a:extLst>
          </p:cNvPr>
          <p:cNvSpPr txBox="1"/>
          <p:nvPr/>
        </p:nvSpPr>
        <p:spPr>
          <a:xfrm>
            <a:off x="4500743" y="1529907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/>
              </a:rPr>
              <a:t>Site Collection :</a:t>
            </a:r>
            <a:endParaRPr lang="en-US">
              <a:solidFill>
                <a:schemeClr val="bg1"/>
              </a:solidFill>
              <a:latin typeface="Verdana"/>
            </a:endParaRP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{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_id: ObjectId,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UserRef: Referential Object Id,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Title: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Root: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Error: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Desc: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BucketName: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Url: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Img: String,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Date: Date</a:t>
            </a:r>
          </a:p>
          <a:p>
            <a:r>
              <a:rPr lang="en-GB" dirty="0">
                <a:solidFill>
                  <a:schemeClr val="bg1"/>
                </a:solidFill>
                <a:latin typeface="Verdan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1413-CF6B-2327-FBDE-9F4ECFF98901}"/>
              </a:ext>
            </a:extLst>
          </p:cNvPr>
          <p:cNvSpPr txBox="1"/>
          <p:nvPr/>
        </p:nvSpPr>
        <p:spPr>
          <a:xfrm>
            <a:off x="370631" y="82397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Document Structure</a:t>
            </a:r>
            <a:endParaRPr lang="en-US" sz="200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4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927800" y="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Abstract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13760" y="1582200"/>
            <a:ext cx="11824200" cy="18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Times New Roman"/>
              </a:rPr>
              <a:t>Website deployment is easy for users who know it all , people like System Admins , Operations Engineers but is difficult for users who nowhere know the technical terms. Websites running on different tech stacks require distinct configuration and managing it all is complicated.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13760" y="3429000"/>
            <a:ext cx="11683800" cy="21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Times New Roman"/>
              </a:rPr>
              <a:t>This is where deplosite comes into play . It is a set of configured instructions for distinct tech stacks where a user could choose a configuration, upload its website zip and host on a machine.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Times New Roman"/>
              </a:rPr>
              <a:t>It makes website deployment a breeze. 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927800" y="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Introduction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16000" y="1368000"/>
            <a:ext cx="4112640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3200" b="0" strike="noStrike" spc="-1">
                <a:solidFill>
                  <a:srgbClr val="FFFFFF"/>
                </a:solidFill>
                <a:latin typeface="Century Gothic"/>
              </a:rPr>
              <a:t>Problem Statement</a:t>
            </a:r>
          </a:p>
        </p:txBody>
      </p:sp>
      <p:sp>
        <p:nvSpPr>
          <p:cNvPr id="107" name="TextShape 3"/>
          <p:cNvSpPr txBox="1"/>
          <p:nvPr/>
        </p:nvSpPr>
        <p:spPr>
          <a:xfrm>
            <a:off x="360000" y="2160000"/>
            <a:ext cx="11415600" cy="334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A business that is doing well in the offline space which is in markets , surrowndings with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Restricted reach. The owner wants to increase its reach with a website that he has but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Is not able to find easy options where he can deploy the website . For him/her to be 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Successful in Wider Market , the website has to be online but with current providers 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this does’nt seem to be happening anytime soon.To understand what the the service 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Providers are providing , one has to dig deep on each service’s terms and conditions , 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Dashboard and functionalities that they are bringing for the business.</a:t>
            </a:r>
            <a:endParaRPr lang="en-IN" sz="2000" b="0" strike="noStrike" spc="-1">
              <a:latin typeface="Arial"/>
            </a:endParaRPr>
          </a:p>
          <a:p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A Business is concerned more about its operations than to mantaining a website. </a:t>
            </a:r>
            <a:endParaRPr lang="en-IN" sz="2000" b="0" strike="noStrike" spc="-1">
              <a:latin typeface="Arial"/>
            </a:endParaRPr>
          </a:p>
          <a:p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This happens to be same with freelancers , portfolio managers and other users.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927800" y="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Introduction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16000" y="1368000"/>
            <a:ext cx="3835440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3200" b="0" strike="noStrike" spc="-1">
                <a:solidFill>
                  <a:srgbClr val="FFFFFF"/>
                </a:solidFill>
                <a:latin typeface="Century Gothic"/>
              </a:rPr>
              <a:t>Proposed Solution</a:t>
            </a:r>
          </a:p>
        </p:txBody>
      </p:sp>
      <p:sp>
        <p:nvSpPr>
          <p:cNvPr id="110" name="TextShape 3"/>
          <p:cNvSpPr txBox="1"/>
          <p:nvPr/>
        </p:nvSpPr>
        <p:spPr>
          <a:xfrm>
            <a:off x="360000" y="2160000"/>
            <a:ext cx="10751040" cy="245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Deplosite is a website , it offers all users from different profession to host website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Using its platform .</a:t>
            </a:r>
            <a:endParaRPr lang="en-IN" sz="2000" b="0" strike="noStrike" spc="-1">
              <a:latin typeface="Arial"/>
            </a:endParaRPr>
          </a:p>
          <a:p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Deplosite will use s3 service from AWS for static site deployment. EC2 would be 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Used for dynamic sites integrating with backends like Javascript , PHP , Python and</a:t>
            </a:r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Databases like MySQL , mongoDb. </a:t>
            </a:r>
            <a:endParaRPr lang="en-IN" sz="2000" b="0" strike="noStrike" spc="-1">
              <a:latin typeface="Arial"/>
            </a:endParaRPr>
          </a:p>
          <a:p>
            <a:endParaRPr lang="en-IN" sz="2000" b="0" strike="noStrike" spc="-1">
              <a:latin typeface="Arial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Each deplosite user could come , login to service and host multiple website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27800" y="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Introduction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72868" y="3783396"/>
            <a:ext cx="1601484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3200" spc="-1" dirty="0">
                <a:solidFill>
                  <a:srgbClr val="FFFFFF"/>
                </a:solidFill>
                <a:latin typeface="Century Gothic"/>
              </a:rPr>
              <a:t>Scope</a:t>
            </a:r>
            <a:endParaRPr lang="en-IN" sz="3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0D92B-710B-42DE-A7E8-C2E36CB2C78B}"/>
              </a:ext>
            </a:extLst>
          </p:cNvPr>
          <p:cNvSpPr txBox="1"/>
          <p:nvPr/>
        </p:nvSpPr>
        <p:spPr>
          <a:xfrm>
            <a:off x="177162" y="4343134"/>
            <a:ext cx="1040553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1) AWS S3 and EC2 for Deployment . Not open to other platforms</a:t>
            </a:r>
          </a:p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2) Fixed to deploying website , neither creating nor designing them</a:t>
            </a:r>
          </a:p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3) A single interface to carry out tasks</a:t>
            </a:r>
          </a:p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4) Works on provided set of Technologies 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87CFE-9209-4902-A2AB-EAD574490179}"/>
              </a:ext>
            </a:extLst>
          </p:cNvPr>
          <p:cNvSpPr txBox="1"/>
          <p:nvPr/>
        </p:nvSpPr>
        <p:spPr>
          <a:xfrm>
            <a:off x="181155" y="114443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dirty="0">
                <a:solidFill>
                  <a:schemeClr val="bg1"/>
                </a:solidFill>
                <a:latin typeface="Century Gothic"/>
              </a:rPr>
              <a:t>Purpose</a:t>
            </a:r>
            <a:endParaRPr lang="en-US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4AA5A-7C2F-41B4-B77D-5F54E15AF4DE}"/>
              </a:ext>
            </a:extLst>
          </p:cNvPr>
          <p:cNvSpPr txBox="1"/>
          <p:nvPr/>
        </p:nvSpPr>
        <p:spPr>
          <a:xfrm>
            <a:off x="180256" y="1761766"/>
            <a:ext cx="112689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The main aim for project is to let users to have a working zip file containing</a:t>
            </a:r>
            <a:endParaRPr lang="en-US" sz="2000" dirty="0">
              <a:solidFill>
                <a:schemeClr val="bg1"/>
              </a:solidFill>
              <a:latin typeface="Century Gothic"/>
            </a:endParaRPr>
          </a:p>
          <a:p>
            <a:r>
              <a:rPr lang="en-GB" sz="2000" dirty="0">
                <a:solidFill>
                  <a:schemeClr val="bg1"/>
                </a:solidFill>
                <a:latin typeface="Century Gothic"/>
              </a:rPr>
              <a:t> project assets  and code , zip file Would be uploaded to service and can be seen hosted on AWS.</a:t>
            </a:r>
            <a:endParaRPr lang="en-US" sz="2000" dirty="0"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27800" y="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LITERATURE SURvey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16000" y="1368000"/>
            <a:ext cx="5618520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3200" b="0" strike="noStrike" spc="-1">
                <a:solidFill>
                  <a:srgbClr val="FFFFFF"/>
                </a:solidFill>
                <a:latin typeface="Century Gothic"/>
              </a:rPr>
              <a:t>Background Domain Study</a:t>
            </a:r>
          </a:p>
        </p:txBody>
      </p:sp>
      <p:sp>
        <p:nvSpPr>
          <p:cNvPr id="115" name="TextShape 3"/>
          <p:cNvSpPr txBox="1"/>
          <p:nvPr/>
        </p:nvSpPr>
        <p:spPr>
          <a:xfrm>
            <a:off x="288000" y="2232000"/>
            <a:ext cx="11664000" cy="547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200" b="0" strike="noStrike" spc="-1">
                <a:solidFill>
                  <a:srgbClr val="FFFFFF"/>
                </a:solidFill>
                <a:latin typeface="Century gothic"/>
              </a:rPr>
              <a:t>A</a:t>
            </a:r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WS , Firebase Hosting , Netlify , GoDaddy , Hostinger , Azure , Heroku ,GCP and many other exists that Provides services to deploy websites . They have their infrastructure available and some services use available cloud  infrastructure .</a:t>
            </a:r>
          </a:p>
          <a:p>
            <a:endParaRPr lang="en-IN" sz="2000" b="0" strike="noStrike" spc="-1">
              <a:solidFill>
                <a:srgbClr val="FFFFFF"/>
              </a:solidFill>
              <a:latin typeface="Century gothic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There are players like Firebase , Heroku , Netlify that provide free static site hosting , whereas other have  Free tiers for a time period and paid subscription models.</a:t>
            </a:r>
          </a:p>
          <a:p>
            <a:endParaRPr lang="en-IN" sz="2000" b="0" strike="noStrike" spc="-1">
              <a:solidFill>
                <a:srgbClr val="FFFFFF"/>
              </a:solidFill>
              <a:latin typeface="Century gothic"/>
            </a:endParaRPr>
          </a:p>
          <a:p>
            <a:r>
              <a:rPr lang="en-IN" sz="2000" b="0" strike="noStrike" spc="-1">
                <a:solidFill>
                  <a:srgbClr val="FFFFFF"/>
                </a:solidFill>
                <a:latin typeface="Century gothic"/>
              </a:rPr>
              <a:t>This domain is cluttered with existing solutions . some providers provide full blown support for different Use cases  like from databases , hosting solution , domain registry , blockchain , notification system ,Machine learning and Networking  , whereas others are niche to their hosting domain.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74629DC0-06CF-45F9-A333-980500E1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891" y="5972844"/>
            <a:ext cx="1219199" cy="735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6C56B-2DA6-4B59-91C0-86E02085F680}"/>
              </a:ext>
            </a:extLst>
          </p:cNvPr>
          <p:cNvSpPr txBox="1"/>
          <p:nvPr/>
        </p:nvSpPr>
        <p:spPr>
          <a:xfrm>
            <a:off x="483079" y="6880615"/>
            <a:ext cx="831012" cy="14497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2C6C803-94D5-429E-ABCF-4EA3F028D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1909" y="5874697"/>
            <a:ext cx="2268748" cy="116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C8602-78C6-4BE1-A078-0A2677E932C1}"/>
              </a:ext>
            </a:extLst>
          </p:cNvPr>
          <p:cNvSpPr txBox="1"/>
          <p:nvPr/>
        </p:nvSpPr>
        <p:spPr>
          <a:xfrm>
            <a:off x="339306" y="7036490"/>
            <a:ext cx="485955" cy="25999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BY-NC-ND</a:t>
            </a:r>
            <a:r>
              <a:rPr lang="en-US"/>
              <a:t>.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2AA9B1D6-9CA5-4F36-9763-1EEB386C3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027873" y="6204519"/>
            <a:ext cx="1880556" cy="530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431-9DC8-4EC1-B13E-C00CE43939DB}"/>
              </a:ext>
            </a:extLst>
          </p:cNvPr>
          <p:cNvSpPr txBox="1"/>
          <p:nvPr/>
        </p:nvSpPr>
        <p:spPr>
          <a:xfrm>
            <a:off x="4724400" y="380206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4043C9B3-D782-41C9-B87D-48C6D78BCD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68816" y="5980487"/>
            <a:ext cx="2254368" cy="878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CFB77A-66C5-4ABD-92AD-A8972CD119A4}"/>
              </a:ext>
            </a:extLst>
          </p:cNvPr>
          <p:cNvSpPr txBox="1"/>
          <p:nvPr/>
        </p:nvSpPr>
        <p:spPr>
          <a:xfrm>
            <a:off x="5313872" y="6772335"/>
            <a:ext cx="1549880" cy="259991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>
                <a:hlinkClick r:id="rId11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12"/>
              </a:rPr>
              <a:t>CC BY-SA-NC</a:t>
            </a:r>
            <a:r>
              <a:rPr lang="en-US"/>
              <a:t>.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3F062597-CC94-41C9-8336-CA5B952371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310778" y="5781135"/>
            <a:ext cx="1161691" cy="11185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9A5E1B-69AA-49A7-B8DB-6885C2B85B12}"/>
              </a:ext>
            </a:extLst>
          </p:cNvPr>
          <p:cNvSpPr txBox="1"/>
          <p:nvPr/>
        </p:nvSpPr>
        <p:spPr>
          <a:xfrm>
            <a:off x="9813985" y="7129731"/>
            <a:ext cx="500333" cy="11621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1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29" name="Picture 29" descr="Logo&#10;&#10;Description automatically generated">
            <a:extLst>
              <a:ext uri="{FF2B5EF4-FFF2-40B4-BE49-F238E27FC236}">
                <a16:creationId xmlns:a16="http://schemas.microsoft.com/office/drawing/2014/main" id="{BDC37DBD-F8DC-443B-A1C3-7C973F5DFA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475344" y="5620774"/>
            <a:ext cx="1679275" cy="13386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318C28-5579-4C7F-92EB-1FD113AE13C5}"/>
              </a:ext>
            </a:extLst>
          </p:cNvPr>
          <p:cNvSpPr txBox="1"/>
          <p:nvPr/>
        </p:nvSpPr>
        <p:spPr>
          <a:xfrm>
            <a:off x="10762891" y="7145727"/>
            <a:ext cx="1391729" cy="14497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1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17"/>
              </a:rPr>
              <a:t>CC BY</a:t>
            </a:r>
            <a:r>
              <a:rPr lang="en-US"/>
              <a:t>.</a:t>
            </a:r>
          </a:p>
        </p:txBody>
      </p:sp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FA461330-3186-4EEC-9D0B-B39CA1BACC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208448" y="5878543"/>
            <a:ext cx="952500" cy="966877"/>
          </a:xfrm>
          <a:prstGeom prst="rect">
            <a:avLst/>
          </a:prstGeom>
        </p:spPr>
      </p:pic>
      <p:pic>
        <p:nvPicPr>
          <p:cNvPr id="38" name="Picture 38" descr="Icon&#10;&#10;Description automatically generated">
            <a:extLst>
              <a:ext uri="{FF2B5EF4-FFF2-40B4-BE49-F238E27FC236}">
                <a16:creationId xmlns:a16="http://schemas.microsoft.com/office/drawing/2014/main" id="{A4B37A84-0D26-4011-B6FD-0666144112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361872" y="5795512"/>
            <a:ext cx="1104182" cy="11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27800" y="0"/>
            <a:ext cx="8534160" cy="744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LITERATURE SURvey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D8431-9DC8-4EC1-B13E-C00CE43939DB}"/>
              </a:ext>
            </a:extLst>
          </p:cNvPr>
          <p:cNvSpPr txBox="1"/>
          <p:nvPr/>
        </p:nvSpPr>
        <p:spPr>
          <a:xfrm>
            <a:off x="4724400" y="380206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B3CE616-54E7-408E-A589-6E99F245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29980"/>
              </p:ext>
            </p:extLst>
          </p:nvPr>
        </p:nvGraphicFramePr>
        <p:xfrm>
          <a:off x="0" y="632603"/>
          <a:ext cx="12177818" cy="62715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4941">
                  <a:extLst>
                    <a:ext uri="{9D8B030D-6E8A-4147-A177-3AD203B41FA5}">
                      <a16:colId xmlns:a16="http://schemas.microsoft.com/office/drawing/2014/main" val="205459611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0678531"/>
                    </a:ext>
                  </a:extLst>
                </a:gridCol>
                <a:gridCol w="2330821">
                  <a:extLst>
                    <a:ext uri="{9D8B030D-6E8A-4147-A177-3AD203B41FA5}">
                      <a16:colId xmlns:a16="http://schemas.microsoft.com/office/drawing/2014/main" val="2930912909"/>
                    </a:ext>
                  </a:extLst>
                </a:gridCol>
                <a:gridCol w="3660587">
                  <a:extLst>
                    <a:ext uri="{9D8B030D-6E8A-4147-A177-3AD203B41FA5}">
                      <a16:colId xmlns:a16="http://schemas.microsoft.com/office/drawing/2014/main" val="3568716497"/>
                    </a:ext>
                  </a:extLst>
                </a:gridCol>
                <a:gridCol w="2615469">
                  <a:extLst>
                    <a:ext uri="{9D8B030D-6E8A-4147-A177-3AD203B41FA5}">
                      <a16:colId xmlns:a16="http://schemas.microsoft.com/office/drawing/2014/main" val="7184065"/>
                    </a:ext>
                  </a:extLst>
                </a:gridCol>
              </a:tblGrid>
              <a:tr h="6872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noProof="0" dirty="0">
                          <a:solidFill>
                            <a:schemeClr val="bg1"/>
                          </a:solidFill>
                        </a:rPr>
                        <a:t>Firebase</a:t>
                      </a:r>
                      <a:endParaRPr lang="en-GB" sz="2000" b="1" i="0" u="none" strike="noStrike" noProof="0" dirty="0"/>
                    </a:p>
                    <a:p>
                      <a:pPr lvl="0">
                        <a:buNone/>
                      </a:pPr>
                      <a:endParaRPr lang="en-GB" sz="2000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Netlify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Microsoft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09716"/>
                  </a:ext>
                </a:extLst>
              </a:tr>
              <a:tr h="1227528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Brief </a:t>
                      </a:r>
                      <a:endParaRPr lang="en-GB" sz="200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Firebase provides serverless deployment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Deploy modern static websites with CDN, </a:t>
                      </a:r>
                      <a:endParaRPr lang="en-GB" sz="1800" b="0" i="0" u="none" strike="noStrike" noProof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Century Gothic"/>
                        </a:rPr>
                        <a:t>Both Microsoft Azure and Google Cloud Platform are same providing wide range of computing , storage and networking services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36309"/>
                  </a:ext>
                </a:extLst>
              </a:tr>
              <a:tr h="16052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entury Gothic"/>
                        </a:rPr>
                        <a:t>Spark – Free with Limits</a:t>
                      </a:r>
                    </a:p>
                    <a:p>
                      <a:pPr lvl="0"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Century Gothic"/>
                        </a:rPr>
                        <a:t>Blaze – Pay as you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Starter - Free </a:t>
                      </a:r>
                    </a:p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Pro - </a:t>
                      </a: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$45 pm</a:t>
                      </a:r>
                    </a:p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Business - </a:t>
                      </a: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$1500 pm</a:t>
                      </a:r>
                      <a:endParaRPr lang="en-GB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a free tier with minimal services, many more popular services for 12 months, and $200 credit to try any other paid service</a:t>
                      </a:r>
                      <a:endParaRPr lang="en-US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a free tier with some basic services that are always free and a $300 credit to try other services</a:t>
                      </a:r>
                      <a:endParaRPr lang="en-US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24406"/>
                  </a:ext>
                </a:extLst>
              </a:tr>
              <a:tr h="1243265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Hosting , Realtime Db ,Cloud Functions , ML and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Static website deployment</a:t>
                      </a:r>
                      <a:endParaRPr lang="en-US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Storage - Azure provides a well-rounded set of storage services and features, but can have a steep learning curve .Compute – GCP has flexible pricing and big </a:t>
                      </a:r>
                      <a:r>
                        <a:rPr lang="en-GB" sz="1800" b="0" i="0" u="none" strike="noStrike" noProof="0" dirty="0" err="1">
                          <a:solidFill>
                            <a:schemeClr val="bg1"/>
                          </a:solidFill>
                          <a:latin typeface="Century Gothic"/>
                        </a:rPr>
                        <a:t>kubernetes</a:t>
                      </a: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 support .Networking – Both </a:t>
                      </a:r>
                      <a:r>
                        <a:rPr lang="en-GB" sz="1800" b="0" i="0" u="none" strike="noStrike" noProof="0" dirty="0" err="1">
                          <a:solidFill>
                            <a:schemeClr val="bg1"/>
                          </a:solidFill>
                          <a:latin typeface="Century Gothic"/>
                        </a:rPr>
                        <a:t>competetive</a:t>
                      </a: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 in this domain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24418"/>
                  </a:ext>
                </a:extLst>
              </a:tr>
              <a:tr h="12747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  <a:latin typeface="Century Gothic"/>
                        </a:rPr>
                        <a:t>Usability </a:t>
                      </a:r>
                      <a:endParaRPr lang="en-GB" sz="200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Suited for serverless ,users who want working without backends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Best for Static Hosting only or web apps build on SPA</a:t>
                      </a:r>
                      <a:r>
                        <a:rPr lang="en-GB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Storage Services , </a:t>
                      </a:r>
                      <a:r>
                        <a:rPr lang="en-GB" sz="1800" b="0" i="0" u="none" strike="noStrike" noProof="0" dirty="0">
                          <a:solidFill>
                            <a:schemeClr val="bg1"/>
                          </a:solidFill>
                          <a:latin typeface="Century Gothic"/>
                        </a:rPr>
                        <a:t> Ultra Disk SSD with up to 2GB/second, 1.6m IOPS</a:t>
                      </a:r>
                      <a:endParaRPr lang="en-GB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Century Gothic"/>
                        </a:rPr>
                        <a:t>Kubernetes Containers and SDK for Mobile and Web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2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9590" y="51120"/>
            <a:ext cx="11898461" cy="1381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sz="4000" b="1" cap="all" spc="-1" dirty="0">
                <a:solidFill>
                  <a:srgbClr val="FFFFFF"/>
                </a:solidFill>
                <a:latin typeface="Century Gothic"/>
              </a:rPr>
              <a:t>Hardware &amp; Software Requirements</a:t>
            </a:r>
            <a:endParaRPr lang="en-US" dirty="0"/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759115109"/>
              </p:ext>
            </p:extLst>
          </p:nvPr>
        </p:nvGraphicFramePr>
        <p:xfrm>
          <a:off x="253508" y="1793827"/>
          <a:ext cx="5784020" cy="3791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7" name="Picture 116"/>
          <p:cNvPicPr/>
          <p:nvPr/>
        </p:nvPicPr>
        <p:blipFill>
          <a:blip r:embed="rId7"/>
          <a:stretch/>
        </p:blipFill>
        <p:spPr>
          <a:xfrm>
            <a:off x="144453" y="5206424"/>
            <a:ext cx="3540960" cy="1329840"/>
          </a:xfrm>
          <a:prstGeom prst="rect">
            <a:avLst/>
          </a:prstGeom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A55A55-8591-4D0C-8862-ED4F2B7E717E}"/>
              </a:ext>
            </a:extLst>
          </p:cNvPr>
          <p:cNvSpPr txBox="1"/>
          <p:nvPr/>
        </p:nvSpPr>
        <p:spPr>
          <a:xfrm>
            <a:off x="6363419" y="1719532"/>
            <a:ext cx="4885425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/>
                <a:cs typeface="Times New Roman"/>
              </a:rPr>
              <a:t>HARDWARE: </a:t>
            </a:r>
            <a:endParaRPr lang="en-US" sz="20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/>
                <a:cs typeface="Times New Roman"/>
              </a:rPr>
              <a:t>System       :    intel i3/i5 2.4 GHz.</a:t>
            </a:r>
            <a:endParaRPr lang="en-US" sz="20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/>
                <a:cs typeface="Times New Roman"/>
              </a:rPr>
              <a:t>Hard Disk :    256 GB.</a:t>
            </a:r>
            <a:endParaRPr lang="en-US" sz="20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/>
                <a:cs typeface="Times New Roman"/>
              </a:rPr>
              <a:t>Ram :    4 GB</a:t>
            </a:r>
            <a:endParaRPr lang="en-GB" sz="2000" dirty="0"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149400"/>
            <a:ext cx="121917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FFFFFF"/>
                </a:solidFill>
                <a:latin typeface="Century Gothic"/>
              </a:rPr>
              <a:t>SYSTEM ANALYSIS</a:t>
            </a:r>
            <a:br/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305288887"/>
              </p:ext>
            </p:extLst>
          </p:nvPr>
        </p:nvGraphicFramePr>
        <p:xfrm>
          <a:off x="302038" y="1095623"/>
          <a:ext cx="11893245" cy="5398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9" name="TextShape 2"/>
          <p:cNvSpPr txBox="1"/>
          <p:nvPr/>
        </p:nvSpPr>
        <p:spPr>
          <a:xfrm>
            <a:off x="1310377" y="1022943"/>
            <a:ext cx="364464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200" b="0" strike="noStrike" spc="-1">
                <a:solidFill>
                  <a:srgbClr val="FFFFFF"/>
                </a:solidFill>
                <a:latin typeface="Century Gothic"/>
              </a:rPr>
              <a:t>Functional Requirements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197</Words>
  <Application>Microsoft Office PowerPoint</Application>
  <PresentationFormat>Widescreen</PresentationFormat>
  <Paragraphs>27</Paragraphs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Deployment automation</dc:title>
  <dc:subject/>
  <dc:creator>pulkit jain</dc:creator>
  <dc:description/>
  <cp:lastModifiedBy/>
  <cp:revision>502</cp:revision>
  <dcterms:created xsi:type="dcterms:W3CDTF">2022-02-21T16:37:26Z</dcterms:created>
  <dcterms:modified xsi:type="dcterms:W3CDTF">2022-03-28T13:18:31Z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