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63"/>
  </p:normalViewPr>
  <p:slideViewPr>
    <p:cSldViewPr snapToGrid="0" snapToObjects="1">
      <p:cViewPr>
        <p:scale>
          <a:sx n="114" d="100"/>
          <a:sy n="114" d="100"/>
        </p:scale>
        <p:origin x="3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908-1569-8141-AF06-77BC31C3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939DA-AFE2-B74A-8725-27484764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9867-DC47-A24B-85B3-CAF4F687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A2E3D-10FB-9A46-AB08-72A3845F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EB8C-B20D-F444-8290-6FD85FAA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8518-0F44-8442-A90A-4254246F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0AA62-A782-C648-8B0E-CAA09796B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FF23-28DB-6247-BC82-1ACA5E53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7E6B-6858-6142-9514-F6A7CB83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2105-C264-C140-94E2-2BF995F4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BCABC-B5D6-414D-A278-1ED7607DC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0F921-DF21-1344-9CF5-E81258E3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A0F8-51B6-8347-9032-E92F65E5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EFB4-A053-8044-95CA-13AB9061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0915-13AF-E04F-8D4C-CAEB0FFC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43CE-3082-E241-9EA8-29E51662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CE56-E9DE-BE4D-9A20-BB2AE0CF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7DA8-EE4E-524A-AC7F-F63BDDD3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6620-191E-E746-B098-22E24A6E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82FE-AF75-DF47-BCDE-B8B3E383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EC28-1C40-3B40-94C5-B2FBE6B5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65C94-B473-8D4E-B68A-FF7E41A7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E3C1-7720-9048-84A0-5F8CA688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EED3-3E84-6F4C-9A81-D33A4892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4274-AB45-914E-A66D-5ECE38E8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AE31-BB24-0B47-9A53-654AABA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DD1E-A4D2-F14A-8D69-0C775F32F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D54F-D20E-464D-839D-6E31F66A1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4DBF6-E5D3-9544-816E-3D713411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B1112-A89B-6E4E-8046-F6B5B3FE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202C-DFF2-C841-B1B2-3D1A95CD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3CAA-07AE-A24B-82E7-E4D0E96D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292E-7CBE-064C-AD6F-79399670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7A18-5207-8F4A-8A30-85725F60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7EE93-D0E7-DE42-B28D-5CAF6184C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4CBCD-E7CB-9949-9519-C7A1F5086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42F3-B93E-B749-8C9F-16A0B387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E51CF-13FD-1143-BEA0-07D2713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18761-C22E-9148-8CA7-500ACCFC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BC8D-8172-C74A-9129-B70232C2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13F45-96C0-484C-AF31-F67AACC9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75714-2FD7-2F4C-8E62-28362B5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D3404-4559-3E41-B8D6-0322F81E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F663A-A665-184A-A1AE-D4A38D65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CCEC2-76F1-A545-9B0C-BC210852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E2122-B37F-9947-9F76-F9AEFAB7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F7C2-E5B0-594F-9C35-047D2810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836D-A696-7D4C-BFC7-29648FCB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7AFDD-F998-CC49-A954-A6B07F6F4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632F-7750-AF4B-B19B-5828039D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AEF4-07F6-3942-984A-C182D7CE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8B3A0-A792-314D-9E57-0940FA6B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BA2D-9A3A-104D-AC42-1C91B628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03081-5A89-B94A-8CE3-4283A3420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7F2EF-AF1F-5045-92B9-660E53AAA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8968-4C71-6B4F-B0DA-D9E74CD6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589C-0C35-2C4C-996F-326D4705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4BE4A-EC38-914F-8883-DD63E28B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C3545-EA51-C74D-8931-95095AA0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2BB2-3C1D-F747-8D29-81099C8C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D3DF-7F77-5045-8E6C-EC753C82B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1DD4-9804-5C41-879C-70102AAB49E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E4B-63FA-3B4C-8CDD-05C8C888D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7738-E4FD-454B-A42C-499331300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DDEA-9A5E-7F4F-B0C4-85C6EB84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1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690F7A2-76D9-3B44-9EF4-10F2292ECD8D}"/>
              </a:ext>
            </a:extLst>
          </p:cNvPr>
          <p:cNvGrpSpPr/>
          <p:nvPr/>
        </p:nvGrpSpPr>
        <p:grpSpPr>
          <a:xfrm>
            <a:off x="177272" y="214155"/>
            <a:ext cx="11873641" cy="6590741"/>
            <a:chOff x="177272" y="214155"/>
            <a:chExt cx="11873641" cy="6590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2F80EE-8AA6-A74C-9184-798FD86B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9236" y="2744107"/>
              <a:ext cx="3492500" cy="3492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8C747B-86CB-A946-869D-284381D0D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-446"/>
            <a:stretch/>
          </p:blipFill>
          <p:spPr>
            <a:xfrm>
              <a:off x="1754329" y="283936"/>
              <a:ext cx="1147902" cy="172954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F38626-429A-2F4E-BD31-DA087236E4C2}"/>
                </a:ext>
              </a:extLst>
            </p:cNvPr>
            <p:cNvGrpSpPr/>
            <p:nvPr/>
          </p:nvGrpSpPr>
          <p:grpSpPr>
            <a:xfrm>
              <a:off x="4887686" y="621392"/>
              <a:ext cx="2895600" cy="1958521"/>
              <a:chOff x="4920342" y="163284"/>
              <a:chExt cx="2895600" cy="195852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D9295A6-CB22-B749-BBE5-738356DE9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860" t="19048" r="24322" b="50000"/>
              <a:stretch/>
            </p:blipFill>
            <p:spPr>
              <a:xfrm>
                <a:off x="5059483" y="272142"/>
                <a:ext cx="1303774" cy="146957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E345605-D576-B049-8D18-F3DBAD95B7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6205" b="45355"/>
              <a:stretch/>
            </p:blipFill>
            <p:spPr>
              <a:xfrm>
                <a:off x="6419850" y="272143"/>
                <a:ext cx="1286732" cy="1469571"/>
              </a:xfrm>
              <a:prstGeom prst="rect">
                <a:avLst/>
              </a:prstGeom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C4FA34D-DD6D-7D4C-8EE3-A95C5031019D}"/>
                  </a:ext>
                </a:extLst>
              </p:cNvPr>
              <p:cNvSpPr/>
              <p:nvPr/>
            </p:nvSpPr>
            <p:spPr>
              <a:xfrm>
                <a:off x="4920342" y="163284"/>
                <a:ext cx="2895600" cy="195852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B831B1-B758-BB46-A079-B92FD4FCA480}"/>
                </a:ext>
              </a:extLst>
            </p:cNvPr>
            <p:cNvSpPr txBox="1"/>
            <p:nvPr/>
          </p:nvSpPr>
          <p:spPr>
            <a:xfrm>
              <a:off x="5640091" y="214155"/>
              <a:ext cx="1381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Database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28E34-2D73-4548-BAEC-5BB99ACBF0F8}"/>
                </a:ext>
              </a:extLst>
            </p:cNvPr>
            <p:cNvSpPr txBox="1"/>
            <p:nvPr/>
          </p:nvSpPr>
          <p:spPr>
            <a:xfrm>
              <a:off x="5315298" y="2142775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Sean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071C49-6259-CD41-89C5-845C08CB2BFC}"/>
                </a:ext>
              </a:extLst>
            </p:cNvPr>
            <p:cNvSpPr txBox="1"/>
            <p:nvPr/>
          </p:nvSpPr>
          <p:spPr>
            <a:xfrm>
              <a:off x="6717180" y="2154571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ABF58C-52D0-5741-AD5F-38C476BC614A}"/>
                </a:ext>
              </a:extLst>
            </p:cNvPr>
            <p:cNvSpPr txBox="1"/>
            <p:nvPr/>
          </p:nvSpPr>
          <p:spPr>
            <a:xfrm>
              <a:off x="8740263" y="214155"/>
              <a:ext cx="3310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u="sng" dirty="0"/>
                <a:t>Face verification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B2EBDE-BC0D-CD47-A593-26D3043A7A6F}"/>
                </a:ext>
              </a:extLst>
            </p:cNvPr>
            <p:cNvSpPr txBox="1"/>
            <p:nvPr/>
          </p:nvSpPr>
          <p:spPr>
            <a:xfrm>
              <a:off x="1298638" y="1982316"/>
              <a:ext cx="2113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Hi, I am “Sean”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983FD2F-DF1A-5A48-ADE6-4EC1359E087E}"/>
                </a:ext>
              </a:extLst>
            </p:cNvPr>
            <p:cNvCxnSpPr>
              <a:cxnSpLocks/>
              <a:stCxn id="20" idx="3"/>
              <a:endCxn id="26" idx="1"/>
            </p:cNvCxnSpPr>
            <p:nvPr/>
          </p:nvCxnSpPr>
          <p:spPr>
            <a:xfrm>
              <a:off x="3411717" y="2213149"/>
              <a:ext cx="5878052" cy="1380462"/>
            </a:xfrm>
            <a:prstGeom prst="curvedConnector3">
              <a:avLst>
                <a:gd name="adj1" fmla="val 2611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C7D275-8282-5F4A-BF53-B05DA2AF9506}"/>
                </a:ext>
              </a:extLst>
            </p:cNvPr>
            <p:cNvSpPr txBox="1"/>
            <p:nvPr/>
          </p:nvSpPr>
          <p:spPr>
            <a:xfrm>
              <a:off x="9289769" y="3362778"/>
              <a:ext cx="2186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Access granted!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E5A0FDF-1593-7646-9B98-FF390FA33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-446"/>
            <a:stretch/>
          </p:blipFill>
          <p:spPr>
            <a:xfrm>
              <a:off x="728787" y="2427650"/>
              <a:ext cx="1147902" cy="17295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8A32F8-1CD3-6544-B105-8DD74471D29A}"/>
                </a:ext>
              </a:extLst>
            </p:cNvPr>
            <p:cNvSpPr txBox="1"/>
            <p:nvPr/>
          </p:nvSpPr>
          <p:spPr>
            <a:xfrm>
              <a:off x="177272" y="4114934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Hi, I am “Jason”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0A7220-4979-1F45-8D68-F682A0781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-446"/>
            <a:stretch/>
          </p:blipFill>
          <p:spPr>
            <a:xfrm>
              <a:off x="2699532" y="2427650"/>
              <a:ext cx="1147902" cy="172954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8FF371-1953-0140-9F06-A47999E27AF8}"/>
                </a:ext>
              </a:extLst>
            </p:cNvPr>
            <p:cNvSpPr txBox="1"/>
            <p:nvPr/>
          </p:nvSpPr>
          <p:spPr>
            <a:xfrm>
              <a:off x="2343960" y="4114934"/>
              <a:ext cx="191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Hi, I am “Gia”</a:t>
              </a:r>
            </a:p>
          </p:txBody>
        </p: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2E3842B4-97DF-F24B-BB4B-40B83C3B65DF}"/>
                </a:ext>
              </a:extLst>
            </p:cNvPr>
            <p:cNvCxnSpPr>
              <a:cxnSpLocks/>
            </p:cNvCxnSpPr>
            <p:nvPr/>
          </p:nvCxnSpPr>
          <p:spPr>
            <a:xfrm>
              <a:off x="1941998" y="3538947"/>
              <a:ext cx="7347771" cy="10262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C3C6E582-BD8E-F548-9B74-2C6F93E1C5AA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4256984" y="4345767"/>
              <a:ext cx="5032785" cy="3568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F2AEBD-D691-0442-ACE4-9C0314E5ABEE}"/>
                </a:ext>
              </a:extLst>
            </p:cNvPr>
            <p:cNvSpPr txBox="1"/>
            <p:nvPr/>
          </p:nvSpPr>
          <p:spPr>
            <a:xfrm>
              <a:off x="9355078" y="4455391"/>
              <a:ext cx="2081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Access denied!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EFF79A8-ABF9-9E4E-BCD7-24B4E6C004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0754" t="11208" b="52345"/>
            <a:stretch/>
          </p:blipFill>
          <p:spPr>
            <a:xfrm>
              <a:off x="1660111" y="4616432"/>
              <a:ext cx="1414112" cy="175558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37FE5D-0BCC-C640-A83F-9E54CFE47583}"/>
                </a:ext>
              </a:extLst>
            </p:cNvPr>
            <p:cNvSpPr txBox="1"/>
            <p:nvPr/>
          </p:nvSpPr>
          <p:spPr>
            <a:xfrm>
              <a:off x="1298638" y="6343231"/>
              <a:ext cx="2113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Hi, I am “Sean”</a:t>
              </a: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064516DC-5CDF-0446-A28F-FB9668F23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447" y="4796026"/>
              <a:ext cx="6166322" cy="971218"/>
            </a:xfrm>
            <a:prstGeom prst="curvedConnector3">
              <a:avLst>
                <a:gd name="adj1" fmla="val 3746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584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2F80EE-8AA6-A74C-9184-798FD86B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36" y="2744107"/>
            <a:ext cx="3492500" cy="349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C747B-86CB-A946-869D-284381D0D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446"/>
          <a:stretch/>
        </p:blipFill>
        <p:spPr>
          <a:xfrm>
            <a:off x="1630068" y="1448467"/>
            <a:ext cx="1506483" cy="226981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4F38626-429A-2F4E-BD31-DA087236E4C2}"/>
              </a:ext>
            </a:extLst>
          </p:cNvPr>
          <p:cNvGrpSpPr/>
          <p:nvPr/>
        </p:nvGrpSpPr>
        <p:grpSpPr>
          <a:xfrm>
            <a:off x="4887686" y="621392"/>
            <a:ext cx="2895600" cy="1958521"/>
            <a:chOff x="4920342" y="163284"/>
            <a:chExt cx="2895600" cy="19585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9295A6-CB22-B749-BBE5-738356DE9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860" t="19048" r="24322" b="50000"/>
            <a:stretch/>
          </p:blipFill>
          <p:spPr>
            <a:xfrm>
              <a:off x="5059483" y="272142"/>
              <a:ext cx="1303774" cy="146957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345605-D576-B049-8D18-F3DBAD95B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6205" b="45355"/>
            <a:stretch/>
          </p:blipFill>
          <p:spPr>
            <a:xfrm>
              <a:off x="6419850" y="272143"/>
              <a:ext cx="1286732" cy="1469571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C4FA34D-DD6D-7D4C-8EE3-A95C5031019D}"/>
                </a:ext>
              </a:extLst>
            </p:cNvPr>
            <p:cNvSpPr/>
            <p:nvPr/>
          </p:nvSpPr>
          <p:spPr>
            <a:xfrm>
              <a:off x="4920342" y="163284"/>
              <a:ext cx="2895600" cy="19585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B831B1-B758-BB46-A079-B92FD4FCA480}"/>
              </a:ext>
            </a:extLst>
          </p:cNvPr>
          <p:cNvSpPr txBox="1"/>
          <p:nvPr/>
        </p:nvSpPr>
        <p:spPr>
          <a:xfrm>
            <a:off x="5640091" y="214155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28E34-2D73-4548-BAEC-5BB99ACBF0F8}"/>
              </a:ext>
            </a:extLst>
          </p:cNvPr>
          <p:cNvSpPr txBox="1"/>
          <p:nvPr/>
        </p:nvSpPr>
        <p:spPr>
          <a:xfrm>
            <a:off x="5315298" y="214277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71C49-6259-CD41-89C5-845C08CB2BFC}"/>
              </a:ext>
            </a:extLst>
          </p:cNvPr>
          <p:cNvSpPr txBox="1"/>
          <p:nvPr/>
        </p:nvSpPr>
        <p:spPr>
          <a:xfrm>
            <a:off x="6717180" y="2154571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BF58C-52D0-5741-AD5F-38C476BC614A}"/>
              </a:ext>
            </a:extLst>
          </p:cNvPr>
          <p:cNvSpPr txBox="1"/>
          <p:nvPr/>
        </p:nvSpPr>
        <p:spPr>
          <a:xfrm>
            <a:off x="8740263" y="214155"/>
            <a:ext cx="332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Face recognition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983FD2F-DF1A-5A48-ADE6-4EC1359E087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155682" y="3189514"/>
            <a:ext cx="6134087" cy="5887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C7D275-8282-5F4A-BF53-B05DA2AF9506}"/>
              </a:ext>
            </a:extLst>
          </p:cNvPr>
          <p:cNvSpPr txBox="1"/>
          <p:nvPr/>
        </p:nvSpPr>
        <p:spPr>
          <a:xfrm>
            <a:off x="9289769" y="3362778"/>
            <a:ext cx="2438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Access granted.</a:t>
            </a:r>
          </a:p>
          <a:p>
            <a:r>
              <a:rPr lang="en-US" sz="2400" b="1" dirty="0"/>
              <a:t>Welcome “Sean”!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F2AEBD-D691-0442-ACE4-9C0314E5ABEE}"/>
              </a:ext>
            </a:extLst>
          </p:cNvPr>
          <p:cNvSpPr txBox="1"/>
          <p:nvPr/>
        </p:nvSpPr>
        <p:spPr>
          <a:xfrm>
            <a:off x="9355078" y="4455391"/>
            <a:ext cx="2714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Access denied.</a:t>
            </a:r>
          </a:p>
          <a:p>
            <a:r>
              <a:rPr lang="en-US" sz="2400" b="1" dirty="0"/>
              <a:t>Not registered face!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EFF79A8-ABF9-9E4E-BCD7-24B4E6C004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754" t="11208" b="52345"/>
          <a:stretch/>
        </p:blipFill>
        <p:spPr>
          <a:xfrm>
            <a:off x="1561916" y="4048284"/>
            <a:ext cx="1593766" cy="1978619"/>
          </a:xfrm>
          <a:prstGeom prst="rect">
            <a:avLst/>
          </a:prstGeom>
        </p:spPr>
      </p:pic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64516DC-5CDF-0446-A28F-FB9668F231E1}"/>
              </a:ext>
            </a:extLst>
          </p:cNvPr>
          <p:cNvCxnSpPr>
            <a:cxnSpLocks/>
          </p:cNvCxnSpPr>
          <p:nvPr/>
        </p:nvCxnSpPr>
        <p:spPr>
          <a:xfrm flipV="1">
            <a:off x="3233057" y="4686223"/>
            <a:ext cx="6056712" cy="39598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4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8C747B-86CB-A946-869D-284381D0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-446"/>
          <a:stretch/>
        </p:blipFill>
        <p:spPr>
          <a:xfrm>
            <a:off x="1706266" y="4193775"/>
            <a:ext cx="1450361" cy="2185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295A6-CB22-B749-BBE5-738356DE9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60" t="19048" r="24322" b="50000"/>
          <a:stretch/>
        </p:blipFill>
        <p:spPr>
          <a:xfrm>
            <a:off x="1673611" y="1300702"/>
            <a:ext cx="1494141" cy="16841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B831B1-B758-BB46-A079-B92FD4FCA480}"/>
              </a:ext>
            </a:extLst>
          </p:cNvPr>
          <p:cNvSpPr txBox="1"/>
          <p:nvPr/>
        </p:nvSpPr>
        <p:spPr>
          <a:xfrm>
            <a:off x="1740939" y="83903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28E34-2D73-4548-BAEC-5BB99ACBF0F8}"/>
              </a:ext>
            </a:extLst>
          </p:cNvPr>
          <p:cNvSpPr txBox="1"/>
          <p:nvPr/>
        </p:nvSpPr>
        <p:spPr>
          <a:xfrm>
            <a:off x="2018968" y="296733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71C49-6259-CD41-89C5-845C08CB2BFC}"/>
              </a:ext>
            </a:extLst>
          </p:cNvPr>
          <p:cNvSpPr txBox="1"/>
          <p:nvPr/>
        </p:nvSpPr>
        <p:spPr>
          <a:xfrm>
            <a:off x="4431180" y="192373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CNN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BF58C-52D0-5741-AD5F-38C476BC614A}"/>
              </a:ext>
            </a:extLst>
          </p:cNvPr>
          <p:cNvSpPr txBox="1"/>
          <p:nvPr/>
        </p:nvSpPr>
        <p:spPr>
          <a:xfrm>
            <a:off x="4015863" y="192706"/>
            <a:ext cx="805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u="sng" dirty="0"/>
              <a:t>Image embedding and similarity function</a:t>
            </a:r>
            <a:endParaRPr lang="en-US" sz="3600" b="1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C7D275-8282-5F4A-BF53-B05DA2AF9506}"/>
              </a:ext>
            </a:extLst>
          </p:cNvPr>
          <p:cNvSpPr txBox="1"/>
          <p:nvPr/>
        </p:nvSpPr>
        <p:spPr>
          <a:xfrm>
            <a:off x="8148534" y="3377456"/>
            <a:ext cx="322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i="1" dirty="0"/>
              <a:t>d</a:t>
            </a:r>
            <a:r>
              <a:rPr lang="en-CA" sz="2800" b="1" dirty="0"/>
              <a:t>(image</a:t>
            </a:r>
            <a:r>
              <a:rPr lang="en-US" altLang="ko-KR" sz="2800" b="1" dirty="0"/>
              <a:t>_</a:t>
            </a:r>
            <a:r>
              <a:rPr lang="en-CA" sz="2800" b="1" dirty="0"/>
              <a:t>1,image</a:t>
            </a:r>
            <a:r>
              <a:rPr lang="en-US" altLang="ko-KR" sz="2800" b="1" dirty="0"/>
              <a:t>_</a:t>
            </a:r>
            <a:r>
              <a:rPr lang="en-CA" sz="2800" b="1" dirty="0"/>
              <a:t>2)</a:t>
            </a:r>
            <a:endParaRPr 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7C8245-684A-1140-AE0C-209651C11D99}"/>
              </a:ext>
            </a:extLst>
          </p:cNvPr>
          <p:cNvSpPr txBox="1"/>
          <p:nvPr/>
        </p:nvSpPr>
        <p:spPr>
          <a:xfrm>
            <a:off x="353454" y="1911942"/>
            <a:ext cx="127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Image</a:t>
            </a:r>
            <a:r>
              <a:rPr lang="en-US" altLang="ko-KR" sz="2400" b="1" dirty="0"/>
              <a:t>_</a:t>
            </a:r>
            <a:r>
              <a:rPr lang="en-US" sz="24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62887-F6D3-944F-A9F3-4DC6A43DDC9A}"/>
              </a:ext>
            </a:extLst>
          </p:cNvPr>
          <p:cNvSpPr txBox="1"/>
          <p:nvPr/>
        </p:nvSpPr>
        <p:spPr>
          <a:xfrm>
            <a:off x="1624175" y="3778276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E68C6-22A6-164B-BD6A-952DC17F91EC}"/>
              </a:ext>
            </a:extLst>
          </p:cNvPr>
          <p:cNvSpPr txBox="1"/>
          <p:nvPr/>
        </p:nvSpPr>
        <p:spPr>
          <a:xfrm>
            <a:off x="353454" y="5055569"/>
            <a:ext cx="127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Image</a:t>
            </a:r>
            <a:r>
              <a:rPr lang="en-US" altLang="ko-KR" sz="2400" b="1" dirty="0"/>
              <a:t>_</a:t>
            </a:r>
            <a:r>
              <a:rPr lang="en-US" sz="2400" b="1" dirty="0"/>
              <a:t>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B87DC31-B305-9D49-BF61-AD0003D0FFA3}"/>
              </a:ext>
            </a:extLst>
          </p:cNvPr>
          <p:cNvSpPr/>
          <p:nvPr/>
        </p:nvSpPr>
        <p:spPr>
          <a:xfrm>
            <a:off x="3385456" y="1985582"/>
            <a:ext cx="947058" cy="337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3794073-A934-0C41-8E6F-EFA4897B96B1}"/>
              </a:ext>
            </a:extLst>
          </p:cNvPr>
          <p:cNvSpPr/>
          <p:nvPr/>
        </p:nvSpPr>
        <p:spPr>
          <a:xfrm>
            <a:off x="3385456" y="5117412"/>
            <a:ext cx="947058" cy="337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329F2-348A-7F41-91FB-C7896BFF92BD}"/>
              </a:ext>
            </a:extLst>
          </p:cNvPr>
          <p:cNvSpPr txBox="1"/>
          <p:nvPr/>
        </p:nvSpPr>
        <p:spPr>
          <a:xfrm>
            <a:off x="4431180" y="505556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CNN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4A96FA9-4444-4346-B800-DA664176D57D}"/>
              </a:ext>
            </a:extLst>
          </p:cNvPr>
          <p:cNvSpPr/>
          <p:nvPr/>
        </p:nvSpPr>
        <p:spPr>
          <a:xfrm>
            <a:off x="5281975" y="1985582"/>
            <a:ext cx="947058" cy="337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31655C1-4B0A-1644-8F3D-C05A650170EA}"/>
              </a:ext>
            </a:extLst>
          </p:cNvPr>
          <p:cNvSpPr/>
          <p:nvPr/>
        </p:nvSpPr>
        <p:spPr>
          <a:xfrm>
            <a:off x="5281975" y="5117412"/>
            <a:ext cx="947058" cy="337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2BB95-7613-A745-BE77-BD5CA68B6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8053" y="1000872"/>
            <a:ext cx="380640" cy="24897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1BF5B-981B-0544-8CA8-E0B9D5528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8053" y="3900676"/>
            <a:ext cx="380640" cy="24897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4D71EE-721E-D34E-B5AF-764D63C01B6C}"/>
              </a:ext>
            </a:extLst>
          </p:cNvPr>
          <p:cNvSpPr txBox="1"/>
          <p:nvPr/>
        </p:nvSpPr>
        <p:spPr>
          <a:xfrm>
            <a:off x="5107572" y="3131945"/>
            <a:ext cx="152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N-d vector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1D2E5-6137-6A40-8891-A8FABDAABC49}"/>
              </a:ext>
            </a:extLst>
          </p:cNvPr>
          <p:cNvSpPr txBox="1"/>
          <p:nvPr/>
        </p:nvSpPr>
        <p:spPr>
          <a:xfrm>
            <a:off x="5107572" y="3778275"/>
            <a:ext cx="152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N-d vector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7F02EBA-D1B1-144A-BD3B-99BF46F0FFF0}"/>
              </a:ext>
            </a:extLst>
          </p:cNvPr>
          <p:cNvSpPr/>
          <p:nvPr/>
        </p:nvSpPr>
        <p:spPr>
          <a:xfrm>
            <a:off x="7125739" y="3217598"/>
            <a:ext cx="947058" cy="337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F5899C3-48CF-CF47-8050-E64C78E37067}"/>
              </a:ext>
            </a:extLst>
          </p:cNvPr>
          <p:cNvSpPr/>
          <p:nvPr/>
        </p:nvSpPr>
        <p:spPr>
          <a:xfrm>
            <a:off x="7125739" y="3778275"/>
            <a:ext cx="947058" cy="337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1B96D9-0574-E449-8229-D3FF84249701}"/>
              </a:ext>
            </a:extLst>
          </p:cNvPr>
          <p:cNvSpPr txBox="1"/>
          <p:nvPr/>
        </p:nvSpPr>
        <p:spPr>
          <a:xfrm>
            <a:off x="8585792" y="4021711"/>
            <a:ext cx="271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&lt;=</a:t>
            </a:r>
            <a:r>
              <a:rPr lang="ko-KR" altLang="en-US" sz="2800" b="1" dirty="0"/>
              <a:t> </a:t>
            </a:r>
            <a:r>
              <a:rPr lang="en-CA" sz="2800" b="1" dirty="0"/>
              <a:t>𝞃</a:t>
            </a:r>
            <a:r>
              <a:rPr lang="ko-KR" altLang="en-US" sz="2800" b="1" dirty="0"/>
              <a:t> </a:t>
            </a:r>
            <a:r>
              <a:rPr lang="en-US" altLang="ko-KR" sz="2800" b="1" dirty="0">
                <a:sym typeface="Wingdings" pitchFamily="2" charset="2"/>
              </a:rPr>
              <a:t></a:t>
            </a:r>
            <a:r>
              <a:rPr lang="ko-KR" altLang="en-US" sz="2800" dirty="0">
                <a:sym typeface="Wingdings" pitchFamily="2" charset="2"/>
              </a:rPr>
              <a:t> </a:t>
            </a:r>
            <a:r>
              <a:rPr lang="en-CA" altLang="ko-KR" sz="2800" b="1" dirty="0">
                <a:sym typeface="Wingdings" pitchFamily="2" charset="2"/>
              </a:rPr>
              <a:t>same!</a:t>
            </a:r>
          </a:p>
          <a:p>
            <a:r>
              <a:rPr lang="en-CA" sz="2800" b="1" dirty="0">
                <a:sym typeface="Wingdings" pitchFamily="2" charset="2"/>
              </a:rPr>
              <a:t>&gt; </a:t>
            </a:r>
            <a:r>
              <a:rPr lang="en-CA" sz="2800" b="1" dirty="0"/>
              <a:t>𝞃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  </a:t>
            </a:r>
            <a:r>
              <a:rPr lang="en-US" altLang="ko-KR" sz="2800" b="1" dirty="0">
                <a:sym typeface="Wingdings" pitchFamily="2" charset="2"/>
              </a:rPr>
              <a:t></a:t>
            </a:r>
            <a:r>
              <a:rPr lang="ko-KR" altLang="en-US" sz="2800" dirty="0">
                <a:sym typeface="Wingdings" pitchFamily="2" charset="2"/>
              </a:rPr>
              <a:t> </a:t>
            </a:r>
            <a:r>
              <a:rPr lang="en-CA" altLang="ko-KR" sz="2800" b="1" dirty="0">
                <a:sym typeface="Wingdings" pitchFamily="2" charset="2"/>
              </a:rPr>
              <a:t>different!</a:t>
            </a:r>
            <a:endParaRPr lang="en-US" sz="2800" b="1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F61C72D-D45D-ED4C-9A1C-5D2D5ECDA1C6}"/>
              </a:ext>
            </a:extLst>
          </p:cNvPr>
          <p:cNvSpPr/>
          <p:nvPr/>
        </p:nvSpPr>
        <p:spPr>
          <a:xfrm>
            <a:off x="8272010" y="4149171"/>
            <a:ext cx="279466" cy="722353"/>
          </a:xfrm>
          <a:prstGeom prst="lef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99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Choi</dc:creator>
  <cp:lastModifiedBy>Sean Choi</cp:lastModifiedBy>
  <cp:revision>10</cp:revision>
  <dcterms:created xsi:type="dcterms:W3CDTF">2019-07-31T14:56:33Z</dcterms:created>
  <dcterms:modified xsi:type="dcterms:W3CDTF">2019-07-31T16:16:27Z</dcterms:modified>
</cp:coreProperties>
</file>