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Nunito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NunitoExtraBold-boldItalic.fntdata"/><Relationship Id="rId27" Type="http://schemas.openxmlformats.org/officeDocument/2006/relationships/font" Target="fonts/Nunito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Nuni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aa670b0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daa670b0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daa670b0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daa670b0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daa670b0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daa670b0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0c35009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0c35009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daa670b0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daa670b0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daa670b0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daa670b0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65700" y="1536200"/>
            <a:ext cx="5319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IoT based Smart Plug for energy efficiency and power management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5525" y="3372250"/>
            <a:ext cx="34707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Shivani Mishal 18BEE0075</a:t>
            </a:r>
            <a:br>
              <a:rPr lang="en" sz="1600"/>
            </a:br>
            <a:r>
              <a:rPr lang="en" sz="1600"/>
              <a:t>Pulkit Mahajan 18BEE0127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Nishith Nayan 18BEE0166</a:t>
            </a:r>
            <a:br>
              <a:rPr lang="en" sz="1600"/>
            </a:br>
            <a:endParaRPr sz="1600"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3063300" y="434850"/>
            <a:ext cx="56223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287"/>
              <a:buNone/>
            </a:pPr>
            <a:r>
              <a:rPr lang="en" sz="2341">
                <a:latin typeface="Nunito ExtraBold"/>
                <a:ea typeface="Nunito ExtraBold"/>
                <a:cs typeface="Nunito ExtraBold"/>
                <a:sym typeface="Nunito ExtraBold"/>
              </a:rPr>
              <a:t>EEE4003- Generation and Utilization of Electrical Energy- J Component</a:t>
            </a:r>
            <a:endParaRPr sz="3511"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5214900" y="3996125"/>
            <a:ext cx="34707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Slot: C1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Guided by: Prof Saravanan B  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Introduction and Objective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085375"/>
            <a:ext cx="70389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recent years, energy management and conservation has become increasingly important due to dwindling resources. With increasing electricity consumption, most business entities are opting for IoT based smart solutions to conserve </a:t>
            </a:r>
            <a:r>
              <a:rPr lang="en" sz="1500"/>
              <a:t>electricity</a:t>
            </a:r>
            <a:r>
              <a:rPr lang="en" sz="1500"/>
              <a:t> and maximize benefits. One such application is Smart Plugs. These smart plugs are designed such that they can be switched on/off via a central server when not in use. This enables corporations to optimize their power consumptions, cut costs and conserve electricity.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Objective: </a:t>
            </a:r>
            <a:r>
              <a:rPr lang="en" sz="1500"/>
              <a:t>To design an IoT based smart plug which can control various outlets, monitor their current and power consumption and can be switch on/off at any given time via a central server.  The </a:t>
            </a:r>
            <a:r>
              <a:rPr lang="en" sz="1500"/>
              <a:t>prototype</a:t>
            </a:r>
            <a:r>
              <a:rPr lang="en" sz="1500"/>
              <a:t> will be designed for used in office premises.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426075" y="565200"/>
            <a:ext cx="70389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Execution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147475" y="1353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Multiple power outlets will be connected to a microcontroller.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microcontroller will monitor the current and power being consumed by the  outlets at all times.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will be logged and sent to a central server for further display and analysis.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Power consumption thresholds can be set, and warning issued in case of sudden or gradual spikes in use of power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 plug can be stopped or started from the central server.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plugs will automatically switch off at closing time. Any plug can be restarted if needed.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361800" y="490175"/>
            <a:ext cx="70389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Expected Outcomes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288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Smart Plug will c</a:t>
            </a:r>
            <a:r>
              <a:rPr lang="en" sz="1500"/>
              <a:t>ontrol various outlets, and monitor their current and power consumption. This data is sent to a central server.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website connected to central server to display the current and power consumption by individual power outlets.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 cutoff of power supply at closing time will be facilitated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collected to be used for analysis of power consumption patterns on a daily basis. Power </a:t>
            </a:r>
            <a:r>
              <a:rPr lang="en" sz="1500"/>
              <a:t>consumption</a:t>
            </a:r>
            <a:r>
              <a:rPr lang="en" sz="1500"/>
              <a:t> can be tracked over a period of time and changes can be made to optimize power use.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Website having the option to stop/start power at any outlet at any given time.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Energy efficiency and power management in office premises can be monitored and optimised.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900275" y="136600"/>
            <a:ext cx="70389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Work Division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369500" y="632200"/>
            <a:ext cx="68934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0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Brainstorming Ideas and finalizing Project Topic and Workflow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Literature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Review 1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Gathering hardware and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Assembling components to facilitate current and power measurement, and programming in IDE to collect and store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Review 2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Gathering raw data and sending it to central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Analysing Data and creating power and current consumption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Review 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power consumption limits and enabling warning system, and configuring system to shut down automatically at given timings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Completion of Project and Final 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References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43925" y="1203225"/>
            <a:ext cx="70389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AutoNum type="arabicPeriod"/>
            </a:pPr>
            <a:r>
              <a:rPr lang="en" sz="1302"/>
              <a:t>A. S. Musleh, M. Debouza and M. Farook, "Design and implementation of smart plug: An Internet of Things (IoT) approach," 2017 International Conference on Electrical and Computing Technologies and Applications (ICECTA), Ras Al Khaimah, 2017, pp. 1-4, doi: 10.1109/ICECTA.2017.8252033.</a:t>
            </a:r>
            <a:endParaRPr sz="1302"/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AutoNum type="arabicPeriod"/>
            </a:pPr>
            <a:r>
              <a:rPr lang="en" sz="1302"/>
              <a:t>H. Morsali et al., "Smart plugs for building energy management systems," Iranian Conference on Smart Grids, Tehran, Iran, 2012, pp. 1-5.</a:t>
            </a:r>
            <a:endParaRPr sz="1302"/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AutoNum type="arabicPeriod"/>
            </a:pPr>
            <a:r>
              <a:rPr lang="en" sz="1302"/>
              <a:t>Y. Thongkhao and W. Pora, "A low-cost Wi-Fi smart plug with on-off and Energy Metering functions," 2016 13th International Conference on Electrical Engineering/Electronics, Computer, Telecommunications and Information Technology (ECTI-CON), Chiang Mai, Thailand, 2016, pp. 1-5, doi: 10.1109/ECTICon.2016.7561264.</a:t>
            </a:r>
            <a:endParaRPr sz="1302"/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AutoNum type="arabicPeriod"/>
            </a:pPr>
            <a:r>
              <a:rPr lang="en" sz="1302"/>
              <a:t>T. M. Serrano, L. C. P. da Silva, L. Pereira, F. Andreoli, T. Ji and F. Fruett, "A Low-cost Smart Plug with Power Quality and Energy Analyzer Features," 2019 International Conference on Smart Energy Systems and Technologies (SEST), Porto, Portugal, 2019, pp. 1-6, doi: 10.1109/SEST.2019.8849112.</a:t>
            </a:r>
            <a:endParaRPr sz="1302"/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AutoNum type="arabicPeriod"/>
            </a:pPr>
            <a:r>
              <a:rPr lang="en" sz="1302"/>
              <a:t>Prayongpun, N. &amp; Sittakul, V.. (2017). Smart Plug for Household Appliances. 10.1007/978-981-10-1645-5_26. </a:t>
            </a:r>
            <a:endParaRPr sz="130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299175" y="2174700"/>
            <a:ext cx="27015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