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87DE-89C2-4308-9595-EF7ECE76A213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24442-C002-4D2F-AC99-7DB1AC02D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3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0CD-DB14-4468-811C-4C1F6837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5854F-4B4F-49B6-B38B-D330B7E3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C54C-D01D-4B78-9CA9-1D8CB831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BBCA-B164-448D-9705-5DFDD176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152F-1974-4022-9574-DCB49C2B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F54-907C-4E7B-B883-F24C355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E707D-6B83-48BE-84E2-C46E3BD8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C0A4-BBDF-4477-A487-7E47F0D5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9391-0089-4060-9B01-7F8E3B2F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A35B-83B4-4A1E-BE6A-B6413F30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8B6C-8647-4019-A481-7E023911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E44C7-4C38-4DCC-87D3-81F67946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3BE0-DF1B-4DD3-B5F4-62E91A62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B342-817C-439C-B60A-B474A42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B062-7276-48E4-A930-95DD5579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4FF8-F6FA-48B4-9C15-33507993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D729-F23D-4782-984B-BCEC3FFF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EC9B-11DA-4CF2-9575-90BF8604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91E3-7B1F-4292-A2EC-6AEA32E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8F89-B5EF-4C41-8DAC-E046923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001-817D-4109-AFD9-2AC6837C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9D2F-73D3-4D79-A7D1-76D04280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4ACE-1686-45F6-9CE7-4D9DCC68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3DB9-2055-4EB4-961E-65BDAA4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0DD3-8003-475F-B007-E9DDC926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1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9536-1514-4FF7-83DD-7BCAD91D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A4ED-D51E-420E-87D9-6555657F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E7F1-7912-47F7-BA0E-954B6F30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FB833-9223-4164-BB7A-A62A77CD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1D0B-45EF-4D64-BC90-0F8CD3F0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C0CE8-F14D-4BD1-863A-A8168AEB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65D4-44C2-421E-B5B8-477314BB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A2E5-812E-4611-BD7A-B1D143A6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44C2-34AA-4FC1-B927-0CC9600E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5CA1-9006-41AC-BB60-A1A02F0C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156D-B581-4046-9295-99CE5F3C1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0CFDD-9BD7-4518-8DD0-07B2BFFA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BAD3-16A3-4ADD-A5B9-238E19E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3F14C-E273-46D7-88C0-24C84DA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5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B53-1D41-4140-A25E-4FFFCCED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82E9-0D76-431F-901E-60BC9FC7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E5DF-5D63-4700-BB24-36F5BAFD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B1602-6E9A-4108-8DC3-C15FC34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EB83B-C6CE-496A-964A-B231ECF8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800A-B648-4E4F-8F6C-073E4D01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5BC11-8390-4CE7-9E59-BC2589E4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461-EB01-4DC0-94DB-C68DA2A5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CA18-D5AC-4C6A-BD76-29674E2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8715-907B-4D5C-BD5C-8A9620D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0FC0C-A9CE-4EC2-9398-40CE9E11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4CD6-A71D-430F-BDB2-1408DE15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6D61-E119-4EAD-B46C-E809BE1D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02CA-75CA-4EC9-891A-EADA945B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EFCDB-7FB0-484C-8D33-C559CBDF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6221-FD1F-4A13-B54D-6984151F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1E8D-9AA5-4737-BF51-A952475C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B80E-550B-4BE4-9A64-B4018B93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BE059-C314-47E7-8C61-91649B48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56178-97D5-480A-916F-73E5804B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E17E-1254-413E-A76D-00B61DBE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C718-96B2-4C00-B21F-01EF85E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02-10-2020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752E-9A17-4530-98B1-E930DB672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9EA0-28C0-4693-BE14-82C6F026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559E-18DF-4E8B-B5E8-07F05C8C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D6B1-D2BF-4522-92A8-B7A77F7E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Data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BF9A-F694-4FF2-837D-24E489A1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Pulkit Mehndiratta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Department of Computer Science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Jaypee Institute of Information Technology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Noida, INDIA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ED599-917C-48AC-B8EB-8E41BA5684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9637" y="5465558"/>
            <a:ext cx="275272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18609-AF78-49C9-9054-EA0F41FC7F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47" y="163717"/>
            <a:ext cx="2055303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7CE0F-EDA3-4AA9-A967-C2E55B08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9164-D7A7-45CB-BC77-EB6F6012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3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6421-3D10-4F64-83E9-572D4BC3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E44-BBE8-4D12-9380-26AB41E0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  <a:p>
            <a:r>
              <a:rPr lang="en-US" dirty="0"/>
              <a:t>Loading the dataset</a:t>
            </a:r>
          </a:p>
          <a:p>
            <a:r>
              <a:rPr lang="en-US" dirty="0"/>
              <a:t>First Analyze the Global Spread of Covid-19 Virus</a:t>
            </a:r>
          </a:p>
          <a:p>
            <a:r>
              <a:rPr lang="en-US" dirty="0"/>
              <a:t>Visualization of intensity with which all countries have been hit by this virus</a:t>
            </a:r>
          </a:p>
          <a:p>
            <a:r>
              <a:rPr lang="en-US" dirty="0"/>
              <a:t>Analysis of National Lockdown Impacts Vs The Spread of the Virus</a:t>
            </a:r>
          </a:p>
          <a:p>
            <a:r>
              <a:rPr lang="en-US" dirty="0"/>
              <a:t>Various Comparison </a:t>
            </a:r>
            <a:endParaRPr lang="en-IN" dirty="0"/>
          </a:p>
          <a:p>
            <a:r>
              <a:rPr lang="en-IN" dirty="0"/>
              <a:t>Case study of different country (say Italy or Germany)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280B-8085-4815-9498-82D8BE3A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F00C2-EF53-4737-9BAA-FB15365E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ACA-F88C-4689-8700-517A6DF0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going to use: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356B-2C28-42EA-BCC8-176696D6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r>
              <a:rPr lang="en-US" dirty="0"/>
              <a:t>Cloud based IDE to answer all our problems to memory and computation.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LETS START!!!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D457-916A-49D4-9D09-17477A09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3ABBD-25AF-4F70-9C0C-EA5872EF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4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46C-8979-49F0-B540-40DDCD1C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23" y="693340"/>
            <a:ext cx="9596691" cy="10790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36F-BABE-4C3C-ABF7-ADEEA9A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stagram Launches 'Stay Home' Story &amp; Co-Watching Feature Amid COVID-19  Outbreak - Search Engine Journal">
            <a:extLst>
              <a:ext uri="{FF2B5EF4-FFF2-40B4-BE49-F238E27FC236}">
                <a16:creationId xmlns:a16="http://schemas.microsoft.com/office/drawing/2014/main" id="{81170876-692B-49A5-A2F5-558907F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4" y="299644"/>
            <a:ext cx="11126598" cy="62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9FA2-9C6D-4A6C-8945-C3F4A816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467D-507C-428A-9538-D0A4E8BF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y thank you to someone at Companies House - GOV.UK">
            <a:extLst>
              <a:ext uri="{FF2B5EF4-FFF2-40B4-BE49-F238E27FC236}">
                <a16:creationId xmlns:a16="http://schemas.microsoft.com/office/drawing/2014/main" id="{E290EBF5-05FF-4B1C-BF83-5AFA7018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3537-2BCB-4BC4-86DC-2B174CEA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02-10-2020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4674-9A8B-4554-B2F8-EDE9375D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Data Visualization</vt:lpstr>
      <vt:lpstr>Agenda</vt:lpstr>
      <vt:lpstr>What we going to use: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</dc:title>
  <dc:creator>Pulkit Mehndiratta</dc:creator>
  <cp:lastModifiedBy>Pulkit Mehndiratta</cp:lastModifiedBy>
  <cp:revision>4</cp:revision>
  <dcterms:created xsi:type="dcterms:W3CDTF">2020-10-02T00:12:06Z</dcterms:created>
  <dcterms:modified xsi:type="dcterms:W3CDTF">2020-10-02T03:22:08Z</dcterms:modified>
</cp:coreProperties>
</file>