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686FD-74BD-490E-AE6E-FB7D882B6BF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3A96-4032-4B6E-9354-049CF762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A04C-BD98-42FC-8096-696A52FB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4E26C-F0A6-4C0E-A275-4A2F47D15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1A0F-96F8-4506-BD69-422AEFC0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F5A0-ACE7-45DD-BD55-C4519D7A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6CCC-B587-457C-B804-FFF767F1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2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E618-1535-46FD-8F30-D7F629B2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D33A0-8819-4E32-8B91-38C55DC7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1B73C-40E9-43EF-9111-0D7A9DFA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0757-0CA9-4644-866A-48EF33A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2D0C-6670-4D44-8B52-ED184529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E6423-1AA1-4E25-85D8-C6321820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E8C77-131C-4419-BCDE-8D1422EB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FC9B-DD4A-49B4-B310-8B073944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47F7-8B12-4D94-9BB1-31450CDD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15CD-6864-4527-88C9-346807FF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6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BC01-96EA-4CB2-B758-60FFC082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0EF9-9880-43FE-B19B-BDBE0422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B808-4E45-42F4-A29A-9F4A4BFD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C11F-6BA0-4E69-803B-1F8AE2F6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0DEF-8588-4456-BEC1-9CBA80FA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9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9EAE-687A-48A8-8221-E331D670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BF9BB-75DD-40D9-9834-AA85C61F9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B5ED-5CFE-436D-955E-A455BB32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C35F-3C73-4B1D-B509-C8976B63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1169-F99D-430F-A131-A3AC1AA0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8AEA-2625-40F2-BC33-E7189233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6365-D262-477B-9D24-6AFA2B831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772A8-CDEF-4999-A0A1-B4BAD1F6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06B7-846B-48AB-B349-7BF279A4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B0AC6-41EC-401C-9EF4-B23DFE88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6BACC-A7F0-4306-8FBC-E4A4E4D7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4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9E62-06D7-4C6A-82AC-9C8CBAAD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5623-199A-44A5-B755-E63F8973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C5275-0B44-4884-B4A8-BD9ADD41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D446E-3680-40B1-9B81-4D1C2CAF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47E1F-BAE0-4999-BAFF-023119CB9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283D4-2DF2-417D-AC13-F82B8666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558E9-4137-4843-92AC-F665FE9E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3C80F-20E4-487B-A6F3-F625D5AB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91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A491-87A8-4FD2-BA63-C1C10F1E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97ED3-7E01-40D3-99E5-A47B9FF6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BE413-507A-4192-871E-97AD75A7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07915-E9D9-49E7-B669-D0F7CB2E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A725-4E78-4EDE-8F8D-1C14C1FC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3477-C91E-42DE-B906-62B3E1EE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8C7F-2BFA-4A24-A97E-4FD002C1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20B0-9194-4779-BCFE-00E580F3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70E9-D533-44B8-A4A6-AB7ED55A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B7983-A740-409D-8831-6C6042CB5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ED405-62B1-45D6-A481-2781B1D4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D9249-02A3-4591-A753-F2A148B7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5D755-B5D0-49CA-8BBB-0B3B4070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2408-F224-49B3-A073-28D8A46E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0C908-E7C7-4153-A039-A591BDA80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F7AFE-B8BA-41D0-85F5-FEF5D48A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93E3-C2D4-423D-828A-014B70C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3160-E640-4C16-88FA-8BD79654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EF730-DF99-46D5-9EE3-ADD78E66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4F369-B4FD-439E-92C0-4A80530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069C8-5C31-42E1-B8A7-A68C6812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BDFA-4D12-4044-9AA1-AED1071F0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10/5/2020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53F2-25B3-489E-B345-851B23716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CE5E-53C9-4148-9FD6-1E13D7E8E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5A67-8FA4-4D9D-85AB-2B8D20A5C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5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search.fb.com/prophet-forecasting-at-sca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D6B1-D2BF-4522-92A8-B7A77F7EB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Trend Prediction Using</a:t>
            </a:r>
            <a:br>
              <a:rPr lang="en-US" sz="4800" dirty="0"/>
            </a:br>
            <a:r>
              <a:rPr lang="en-US" sz="4800" dirty="0"/>
              <a:t> Facebook Prophet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2BF9A-F694-4FF2-837D-24E489A1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Pulkit Mehndiratta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Department of Computer Science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Jaypee Institute of Information Technology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Noida, INDIA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ED599-917C-48AC-B8EB-8E41BA5684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9637" y="5465558"/>
            <a:ext cx="2752725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18609-AF78-49C9-9054-EA0F41FC7F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105" y="197746"/>
            <a:ext cx="1533789" cy="16650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A7CE0F-EDA3-4AA9-A967-C2E55B08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10/5/2020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79164-D7A7-45CB-BC77-EB6F6012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3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94E5-CEF5-4805-9013-0B9F3F76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000B-3457-44DF-9459-5ED5BFE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Sources software released by Core Data Science Team</a:t>
            </a:r>
          </a:p>
          <a:p>
            <a:r>
              <a:rPr lang="en-US" dirty="0"/>
              <a:t>It uses an additive model for the forecasting of time series data where non-linear trends are fit with yearly, weekly and daily seasonality and also the holiday effect.</a:t>
            </a:r>
          </a:p>
          <a:p>
            <a:r>
              <a:rPr lang="en-US" dirty="0"/>
              <a:t>Works best when historical data for various seasons having strong seasonal effects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information visit: </a:t>
            </a:r>
            <a:r>
              <a:rPr lang="en-US" dirty="0">
                <a:hlinkClick r:id="rId2"/>
              </a:rPr>
              <a:t>https://facebook.github.io/prophet/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1569-D97E-4E58-800D-88B0C5A5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E5064-C196-427F-B3A4-549246D1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 descr="Intro to Facebook Prophet. Walk-thru Example &amp; Repo — Everything… | by  Winston Robson | Future Vision | Medium">
            <a:extLst>
              <a:ext uri="{FF2B5EF4-FFF2-40B4-BE49-F238E27FC236}">
                <a16:creationId xmlns:a16="http://schemas.microsoft.com/office/drawing/2014/main" id="{3441AA37-1D9B-4FE9-B663-E27E5DB7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03" y="4137913"/>
            <a:ext cx="4423794" cy="132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2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7D2A-1DEA-46AA-BDCF-C25FAC99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0E9F-4C3F-4004-A2C9-06C24D16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uses additive regression model with four elements:</a:t>
            </a:r>
          </a:p>
          <a:p>
            <a:pPr lvl="1"/>
            <a:r>
              <a:rPr lang="en-US" sz="1800" dirty="0"/>
              <a:t>A piecewise linear prophet automatically picks up change points in the data and identifies changes</a:t>
            </a:r>
          </a:p>
          <a:p>
            <a:pPr lvl="1"/>
            <a:r>
              <a:rPr lang="en-US" sz="1800" dirty="0"/>
              <a:t>A yearly component modeled using Fourier series</a:t>
            </a:r>
          </a:p>
          <a:p>
            <a:pPr lvl="1"/>
            <a:r>
              <a:rPr lang="en-US" sz="1800" dirty="0"/>
              <a:t>A weekly seasonal component</a:t>
            </a:r>
          </a:p>
          <a:p>
            <a:pPr lvl="1"/>
            <a:r>
              <a:rPr lang="en-US" sz="1800" dirty="0"/>
              <a:t>A holiday list that can be manually provided</a:t>
            </a:r>
          </a:p>
          <a:p>
            <a:pPr marL="457200" lvl="1" indent="0">
              <a:buNone/>
            </a:pPr>
            <a:endParaRPr lang="en-IN" sz="1800" dirty="0"/>
          </a:p>
          <a:p>
            <a:r>
              <a:rPr lang="en-IN" sz="2000" dirty="0"/>
              <a:t>Additive Regression: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          is the smoothing function to fit the data</a:t>
            </a:r>
          </a:p>
          <a:p>
            <a:r>
              <a:rPr lang="en-US" sz="2000" dirty="0"/>
              <a:t>For mode information visit: </a:t>
            </a:r>
            <a:r>
              <a:rPr lang="en-US" sz="2000" dirty="0">
                <a:hlinkClick r:id="rId2"/>
              </a:rPr>
              <a:t>https://research.fb.com/prophet-forecasting-at-scale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C9BE-DA97-4F40-B76B-31909CB4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E2125-FBBC-4E37-A5EB-355B0850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3</a:t>
            </a:fld>
            <a:endParaRPr lang="en-IN"/>
          </a:p>
        </p:txBody>
      </p:sp>
      <p:sp>
        <p:nvSpPr>
          <p:cNvPr id="6" name="AutoShape 2" descr="Y=\beta _{0}+\sum _{{j=1}}^{p}f_{j}(X_{{j}})+\varepsilon ">
            <a:extLst>
              <a:ext uri="{FF2B5EF4-FFF2-40B4-BE49-F238E27FC236}">
                <a16:creationId xmlns:a16="http://schemas.microsoft.com/office/drawing/2014/main" id="{4C9AD8DE-AB44-4587-8F39-9B49732B5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53493-EE6F-4E09-91C5-C4104D4D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85" y="3607179"/>
            <a:ext cx="3136830" cy="788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0FD970-384D-4A88-AB4C-EA41B2694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95" y="4553333"/>
            <a:ext cx="576482" cy="4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3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63DC-5B1F-4EC9-853B-AB1586D6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4B5C-16F9-4F52-9FF7-DA9C1C71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and Fast</a:t>
            </a:r>
          </a:p>
          <a:p>
            <a:pPr lvl="1"/>
            <a:r>
              <a:rPr lang="en-US" dirty="0"/>
              <a:t>Provide accurate results</a:t>
            </a:r>
          </a:p>
          <a:p>
            <a:pPr lvl="1"/>
            <a:r>
              <a:rPr lang="en-US" dirty="0"/>
              <a:t>Takes less time compared to many other forecasting models</a:t>
            </a:r>
            <a:endParaRPr lang="en-IN" dirty="0"/>
          </a:p>
          <a:p>
            <a:r>
              <a:rPr lang="en-IN" dirty="0"/>
              <a:t>Automatic</a:t>
            </a:r>
          </a:p>
          <a:p>
            <a:pPr lvl="1"/>
            <a:r>
              <a:rPr lang="en-IN" dirty="0"/>
              <a:t>No need to perform data pre-processing</a:t>
            </a:r>
          </a:p>
          <a:p>
            <a:pPr lvl="1"/>
            <a:r>
              <a:rPr lang="en-IN" dirty="0"/>
              <a:t>Works fine for missing data also</a:t>
            </a:r>
          </a:p>
          <a:p>
            <a:r>
              <a:rPr lang="en-IN" dirty="0"/>
              <a:t>Domain Knowledge Integration</a:t>
            </a:r>
          </a:p>
          <a:p>
            <a:pPr lvl="1"/>
            <a:r>
              <a:rPr lang="en-IN" dirty="0"/>
              <a:t>Model can be tweaked manually to add more domain specific knowledge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8BFD-7E82-4A54-B29E-A58FFBED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AA4B7-16FC-4547-8FF4-DF1195CB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5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F968-00C5-4C5B-8DCA-768337DB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 do some hands on !!!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EA0E0-2EDD-4B5E-A0ED-E86DA61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10/5/2020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BE660-C743-47DB-B273-7024C577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5A67-8FA4-4D9D-85AB-2B8D20A5CA4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46C-8979-49F0-B540-40DDCD1C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23" y="693340"/>
            <a:ext cx="9596691" cy="10790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836F-BABE-4C3C-ABF7-ADEEA9A9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nstagram Launches 'Stay Home' Story &amp; Co-Watching Feature Amid COVID-19  Outbreak - Search Engine Journal">
            <a:extLst>
              <a:ext uri="{FF2B5EF4-FFF2-40B4-BE49-F238E27FC236}">
                <a16:creationId xmlns:a16="http://schemas.microsoft.com/office/drawing/2014/main" id="{81170876-692B-49A5-A2F5-558907FA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4" y="299644"/>
            <a:ext cx="11126598" cy="62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9FA2-9C6D-4A6C-8945-C3F4A816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05-10-2020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467D-507C-428A-9538-D0A4E8BF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y thank you to someone at Companies House - GOV.UK">
            <a:extLst>
              <a:ext uri="{FF2B5EF4-FFF2-40B4-BE49-F238E27FC236}">
                <a16:creationId xmlns:a16="http://schemas.microsoft.com/office/drawing/2014/main" id="{E290EBF5-05FF-4B1C-BF83-5AFA7018F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3537-2BCB-4BC4-86DC-2B174CEA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05-10-2020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04674-9A8B-4554-B2F8-EDE9375D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559E-18DF-4E8B-B5E8-07F05C8CF39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5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Trend Prediction Using  Facebook Prophet</vt:lpstr>
      <vt:lpstr>Facebook Prophet</vt:lpstr>
      <vt:lpstr>Facebook Prophet</vt:lpstr>
      <vt:lpstr>Features:</vt:lpstr>
      <vt:lpstr>Let do some hands on !!!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Prediction Using  Facebook Prophet</dc:title>
  <dc:creator>Pulkit Mehndiratta</dc:creator>
  <cp:lastModifiedBy>Pulkit Mehndiratta</cp:lastModifiedBy>
  <cp:revision>4</cp:revision>
  <dcterms:created xsi:type="dcterms:W3CDTF">2020-10-05T02:11:11Z</dcterms:created>
  <dcterms:modified xsi:type="dcterms:W3CDTF">2020-10-05T02:44:15Z</dcterms:modified>
</cp:coreProperties>
</file>