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605005"/>
            <a:ext cx="8574622" cy="2616199"/>
          </a:xfrm>
        </p:spPr>
        <p:txBody>
          <a:bodyPr/>
          <a:lstStyle/>
          <a:p>
            <a:pPr algn="ctr"/>
            <a:r>
              <a:rPr lang="en-IN" b="1" u="sng" dirty="0" smtClean="0"/>
              <a:t>IDEA  ON  HEALTHTECH</a:t>
            </a:r>
            <a:endParaRPr lang="en-IN" b="1" u="sng" dirty="0"/>
          </a:p>
        </p:txBody>
      </p:sp>
      <p:sp>
        <p:nvSpPr>
          <p:cNvPr id="3" name="Subtitle 2"/>
          <p:cNvSpPr>
            <a:spLocks noGrp="1"/>
          </p:cNvSpPr>
          <p:nvPr>
            <p:ph type="subTitle" idx="1"/>
          </p:nvPr>
        </p:nvSpPr>
        <p:spPr/>
        <p:txBody>
          <a:bodyPr>
            <a:normAutofit/>
          </a:bodyPr>
          <a:lstStyle/>
          <a:p>
            <a:r>
              <a:rPr lang="en-IN" sz="3200" u="sng" dirty="0" smtClean="0"/>
              <a:t>GPS tracking of Amulance</a:t>
            </a:r>
            <a:endParaRPr lang="en-IN" sz="3200" u="sng" dirty="0"/>
          </a:p>
        </p:txBody>
      </p:sp>
      <p:sp>
        <p:nvSpPr>
          <p:cNvPr id="4" name="TextBox 3"/>
          <p:cNvSpPr txBox="1"/>
          <p:nvPr/>
        </p:nvSpPr>
        <p:spPr>
          <a:xfrm>
            <a:off x="8778240" y="6122126"/>
            <a:ext cx="3384003" cy="646331"/>
          </a:xfrm>
          <a:prstGeom prst="rect">
            <a:avLst/>
          </a:prstGeom>
          <a:noFill/>
        </p:spPr>
        <p:txBody>
          <a:bodyPr wrap="none" rtlCol="0">
            <a:spAutoFit/>
          </a:bodyPr>
          <a:lstStyle/>
          <a:p>
            <a:r>
              <a:rPr lang="en-IN" dirty="0" smtClean="0"/>
              <a:t>-PULKIT MOHAN (CSE- Ist Yr)</a:t>
            </a:r>
          </a:p>
          <a:p>
            <a:r>
              <a:rPr lang="en-IN" dirty="0" smtClean="0"/>
              <a:t>-TULA’S INSTITUTE, DEHRADUN</a:t>
            </a:r>
            <a:endParaRPr lang="en-IN" dirty="0"/>
          </a:p>
        </p:txBody>
      </p:sp>
    </p:spTree>
    <p:extLst>
      <p:ext uri="{BB962C8B-B14F-4D97-AF65-F5344CB8AC3E}">
        <p14:creationId xmlns:p14="http://schemas.microsoft.com/office/powerpoint/2010/main" val="9792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41663"/>
            <a:ext cx="10018713" cy="1752599"/>
          </a:xfrm>
        </p:spPr>
        <p:txBody>
          <a:bodyPr/>
          <a:lstStyle/>
          <a:p>
            <a:r>
              <a:rPr lang="en-IN" u="sng" dirty="0" smtClean="0"/>
              <a:t>Basic Idea</a:t>
            </a:r>
            <a:endParaRPr lang="en-IN" u="sng" dirty="0"/>
          </a:p>
        </p:txBody>
      </p:sp>
      <p:sp>
        <p:nvSpPr>
          <p:cNvPr id="3" name="Content Placeholder 2"/>
          <p:cNvSpPr>
            <a:spLocks noGrp="1"/>
          </p:cNvSpPr>
          <p:nvPr>
            <p:ph idx="1"/>
          </p:nvPr>
        </p:nvSpPr>
        <p:spPr>
          <a:xfrm>
            <a:off x="1484308" y="2188028"/>
            <a:ext cx="10018713" cy="3124201"/>
          </a:xfrm>
        </p:spPr>
        <p:txBody>
          <a:bodyPr>
            <a:normAutofit lnSpcReduction="10000"/>
          </a:bodyPr>
          <a:lstStyle/>
          <a:p>
            <a:pPr marL="0" indent="0">
              <a:buNone/>
            </a:pPr>
            <a:r>
              <a:rPr lang="en-IN" dirty="0" smtClean="0"/>
              <a:t>So in todays world, people can keep track of everything just thorugh their smartphones. They can keep track of their orders, where they have reached and how much time will it take to reach us. We can keep track of nearly everything starting from food, groceries, clothes, appliances and cabs, trains etc. </a:t>
            </a:r>
          </a:p>
          <a:p>
            <a:pPr marL="0" indent="0">
              <a:buNone/>
            </a:pPr>
            <a:r>
              <a:rPr lang="en-IN" dirty="0" smtClean="0"/>
              <a:t>But there is one thing which I have noticed we don’t have a system of tracking ambulances. I strongly believe that we should have a GPS tracking system for ambulance which should be available for common people. </a:t>
            </a:r>
            <a:endParaRPr lang="en-IN" dirty="0"/>
          </a:p>
        </p:txBody>
      </p:sp>
    </p:spTree>
    <p:extLst>
      <p:ext uri="{BB962C8B-B14F-4D97-AF65-F5344CB8AC3E}">
        <p14:creationId xmlns:p14="http://schemas.microsoft.com/office/powerpoint/2010/main" val="768562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727" y="994953"/>
            <a:ext cx="10018713" cy="4883333"/>
          </a:xfrm>
        </p:spPr>
        <p:txBody>
          <a:bodyPr/>
          <a:lstStyle/>
          <a:p>
            <a:pPr marL="0" indent="0">
              <a:buNone/>
            </a:pPr>
            <a:r>
              <a:rPr lang="en-IN" dirty="0" smtClean="0"/>
              <a:t>Whenever a accident occurs or someone is in need of ambulance, they call the ambulance service and they cannot explain the exact location of arrival or where the acciddent has occurred. So it would be very  helpful if both the people and amulance could the GPS location of each other.</a:t>
            </a:r>
          </a:p>
          <a:p>
            <a:pPr marL="0" indent="0">
              <a:buNone/>
            </a:pPr>
            <a:r>
              <a:rPr lang="en-IN" dirty="0" smtClean="0"/>
              <a:t>It would save a lot amount of time and be very helpful for a good cause.</a:t>
            </a:r>
          </a:p>
          <a:p>
            <a:pPr marL="0" indent="0">
              <a:buNone/>
            </a:pPr>
            <a:endParaRPr lang="en-IN" dirty="0"/>
          </a:p>
        </p:txBody>
      </p:sp>
      <p:sp>
        <p:nvSpPr>
          <p:cNvPr id="4" name="AutoShape 4" descr="Mobile GPS Navigation Concept. Smartphone On Map Of The City,.. Stock  Photo, Picture And Royalty Free Image. Image 32387703."/>
          <p:cNvSpPr>
            <a:spLocks noChangeAspect="1" noChangeArrowheads="1"/>
          </p:cNvSpPr>
          <p:nvPr/>
        </p:nvSpPr>
        <p:spPr bwMode="auto">
          <a:xfrm>
            <a:off x="155575" y="-822325"/>
            <a:ext cx="229552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Mobile GPS Navigation Concept. Smartphone On Map Of The City,.. Stock  Photo, Picture And Royalty Free Image. Image 32387703."/>
          <p:cNvSpPr>
            <a:spLocks noChangeAspect="1" noChangeArrowheads="1"/>
          </p:cNvSpPr>
          <p:nvPr/>
        </p:nvSpPr>
        <p:spPr bwMode="auto">
          <a:xfrm>
            <a:off x="307975" y="-669925"/>
            <a:ext cx="229552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lt;strong&gt;GPS&lt;/strong&gt; PNG Transparent Images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768" y="4642796"/>
            <a:ext cx="1130970" cy="1653479"/>
          </a:xfrm>
          <a:prstGeom prst="rect">
            <a:avLst/>
          </a:prstGeom>
        </p:spPr>
      </p:pic>
      <p:pic>
        <p:nvPicPr>
          <p:cNvPr id="7" name="Picture 6" descr="&lt;strong&gt;Ambulance&lt;/strong&gt; White Background Images | AWB"/>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211" y="4251158"/>
            <a:ext cx="3475789" cy="2606842"/>
          </a:xfrm>
          <a:prstGeom prst="rect">
            <a:avLst/>
          </a:prstGeom>
        </p:spPr>
      </p:pic>
    </p:spTree>
    <p:extLst>
      <p:ext uri="{BB962C8B-B14F-4D97-AF65-F5344CB8AC3E}">
        <p14:creationId xmlns:p14="http://schemas.microsoft.com/office/powerpoint/2010/main" val="4077899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IN" u="sng" dirty="0" smtClean="0"/>
              <a:t>Requirements for this Idea</a:t>
            </a:r>
            <a:endParaRPr lang="en-IN" u="sng" dirty="0"/>
          </a:p>
        </p:txBody>
      </p:sp>
      <p:sp>
        <p:nvSpPr>
          <p:cNvPr id="3" name="Content Placeholder 2"/>
          <p:cNvSpPr>
            <a:spLocks noGrp="1"/>
          </p:cNvSpPr>
          <p:nvPr>
            <p:ph idx="1"/>
          </p:nvPr>
        </p:nvSpPr>
        <p:spPr>
          <a:xfrm>
            <a:off x="1571396" y="1595846"/>
            <a:ext cx="10018713" cy="4108270"/>
          </a:xfrm>
        </p:spPr>
        <p:txBody>
          <a:bodyPr>
            <a:normAutofit fontScale="85000" lnSpcReduction="10000"/>
          </a:bodyPr>
          <a:lstStyle/>
          <a:p>
            <a:pPr marL="0" indent="0">
              <a:buNone/>
            </a:pPr>
            <a:r>
              <a:rPr lang="en-IN" dirty="0" smtClean="0"/>
              <a:t>As I am new to programming, I could not tell what are the complete needs for  this project, but I can assure a individual can do this if he/she has the skill.</a:t>
            </a:r>
          </a:p>
          <a:p>
            <a:pPr marL="0" indent="0">
              <a:buNone/>
            </a:pPr>
            <a:endParaRPr lang="en-IN" dirty="0" smtClean="0"/>
          </a:p>
          <a:p>
            <a:pPr marL="0" indent="0">
              <a:buNone/>
            </a:pPr>
            <a:r>
              <a:rPr lang="en-IN" dirty="0" smtClean="0"/>
              <a:t>So I would like to give a brief list of requirements. </a:t>
            </a:r>
          </a:p>
          <a:p>
            <a:r>
              <a:rPr lang="en-IN" dirty="0" smtClean="0"/>
              <a:t>A GPS tracking code, for tracking the location of ambulance and GPS loaction of individual.</a:t>
            </a:r>
          </a:p>
          <a:p>
            <a:r>
              <a:rPr lang="en-IN" dirty="0" smtClean="0"/>
              <a:t>All the required permissions and access to the Googles GPS servers.</a:t>
            </a:r>
          </a:p>
          <a:p>
            <a:r>
              <a:rPr lang="en-IN" dirty="0" smtClean="0"/>
              <a:t>GPS tracking device installed in the ambulance. </a:t>
            </a:r>
          </a:p>
          <a:p>
            <a:pPr marL="0" indent="0">
              <a:buNone/>
            </a:pPr>
            <a:r>
              <a:rPr lang="en-IN" dirty="0" smtClean="0"/>
              <a:t>(Do not recommend for mobile application for GPS tracking in ambulance’s driver as the phone battery could die or get stolen. If the GPS is installed in the ambulance, it would be connected to the battery and always tell the exact location of the ambulance. )</a:t>
            </a:r>
            <a:endParaRPr lang="en-IN" dirty="0"/>
          </a:p>
        </p:txBody>
      </p:sp>
      <p:pic>
        <p:nvPicPr>
          <p:cNvPr id="4" name="Picture 3" descr="How an &quot;&lt;strong&gt;Emergency&lt;/strong&gt;&quot; Evolves Over the Course of 2 Week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463" y="5129463"/>
            <a:ext cx="1728537" cy="1728537"/>
          </a:xfrm>
          <a:prstGeom prst="rect">
            <a:avLst/>
          </a:prstGeom>
        </p:spPr>
      </p:pic>
    </p:spTree>
    <p:extLst>
      <p:ext uri="{BB962C8B-B14F-4D97-AF65-F5344CB8AC3E}">
        <p14:creationId xmlns:p14="http://schemas.microsoft.com/office/powerpoint/2010/main" val="3829104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933" y="2453640"/>
            <a:ext cx="10018713" cy="1752599"/>
          </a:xfrm>
        </p:spPr>
        <p:txBody>
          <a:bodyPr>
            <a:normAutofit/>
          </a:bodyPr>
          <a:lstStyle/>
          <a:p>
            <a:r>
              <a:rPr lang="en-IN" sz="6600" b="1" u="sng" dirty="0" smtClean="0">
                <a:effectLst>
                  <a:outerShdw blurRad="38100" dist="38100" dir="2700000" algn="tl">
                    <a:srgbClr val="000000">
                      <a:alpha val="43137"/>
                    </a:srgbClr>
                  </a:outerShdw>
                </a:effectLst>
              </a:rPr>
              <a:t>THANKYOU</a:t>
            </a:r>
            <a:endParaRPr lang="en-IN" sz="6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88884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47</TotalTime>
  <Words>331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IDEA  ON  HEALTHTECH</vt:lpstr>
      <vt:lpstr>Basic Idea</vt:lpstr>
      <vt:lpstr>PowerPoint Presentation</vt:lpstr>
      <vt:lpstr>Requirements for this Idea</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ON  HEALTHTECH</dc:title>
  <dc:creator>Pulkit  Mohan</dc:creator>
  <cp:lastModifiedBy>Pulkit  Mohan</cp:lastModifiedBy>
  <cp:revision>6</cp:revision>
  <dcterms:created xsi:type="dcterms:W3CDTF">2021-01-29T06:49:00Z</dcterms:created>
  <dcterms:modified xsi:type="dcterms:W3CDTF">2021-01-29T07:36:22Z</dcterms:modified>
</cp:coreProperties>
</file>