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8C0"/>
    <a:srgbClr val="63BACF"/>
    <a:srgbClr val="705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3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3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1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6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5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5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3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2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42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6">
              <a:lumMod val="20000"/>
              <a:lumOff val="80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A72430-79F9-4FA6-BC47-5CEAAA3CE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7297" y="2219013"/>
            <a:ext cx="5402454" cy="1897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Community Welfare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F287C27-8B53-6BB8-FFE9-811F468E46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rcRect l="26411" r="24950" b="1"/>
          <a:stretch/>
        </p:blipFill>
        <p:spPr>
          <a:xfrm>
            <a:off x="9867901" y="0"/>
            <a:ext cx="2333770" cy="6713570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pic>
        <p:nvPicPr>
          <p:cNvPr id="6" name="Picture 5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205C3E5D-61D3-4DCA-9355-AC3872A77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744" y="4433606"/>
            <a:ext cx="2895600" cy="1581150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72A76AB-7685-484D-AB2A-95CB5962B5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72" y="69193"/>
            <a:ext cx="2098029" cy="1679327"/>
          </a:xfrm>
          <a:prstGeom prst="rect">
            <a:avLst/>
          </a:prstGeom>
        </p:spPr>
      </p:pic>
      <p:pic>
        <p:nvPicPr>
          <p:cNvPr id="44" name="Picture 4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EBA9951-F9DF-49AD-A487-73FB27C6FC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10" y="479843"/>
            <a:ext cx="1768469" cy="2146031"/>
          </a:xfrm>
          <a:prstGeom prst="rect">
            <a:avLst/>
          </a:prstGeom>
        </p:spPr>
      </p:pic>
      <p:pic>
        <p:nvPicPr>
          <p:cNvPr id="46" name="Picture 45" descr="Graphical user interface&#10;&#10;Description automatically generated">
            <a:extLst>
              <a:ext uri="{FF2B5EF4-FFF2-40B4-BE49-F238E27FC236}">
                <a16:creationId xmlns:a16="http://schemas.microsoft.com/office/drawing/2014/main" id="{CBB470FF-BBA1-454A-B9DB-A385F94FE0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47" y="2959612"/>
            <a:ext cx="1910198" cy="18704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8" name="Picture 4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FD3FA4A0-BB2E-48A3-99B5-89180A7823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83" y="2959612"/>
            <a:ext cx="1350702" cy="1434413"/>
          </a:xfrm>
          <a:prstGeom prst="rect">
            <a:avLst/>
          </a:prstGeom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6A898BA6-F53D-48CA-AD2A-787E62443F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17" y="324827"/>
            <a:ext cx="2447925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9405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flash/>
        <p:sndAc>
          <p:stSnd>
            <p:snd r:embed="rId2" name="arrow.wav"/>
          </p:stSnd>
        </p:sndAc>
      </p:transition>
    </mc:Choice>
    <mc:Fallback>
      <p:transition spd="slow" advClick="0">
        <p:fade/>
        <p:sndAc>
          <p:stSnd>
            <p:snd r:embed="rId2" name="arrow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CosineVTI">
  <a:themeElements>
    <a:clrScheme name="AnalogousFromRegularSeed_2SEEDS">
      <a:dk1>
        <a:srgbClr val="000000"/>
      </a:dk1>
      <a:lt1>
        <a:srgbClr val="FFFFFF"/>
      </a:lt1>
      <a:dk2>
        <a:srgbClr val="412430"/>
      </a:dk2>
      <a:lt2>
        <a:srgbClr val="E2E8E6"/>
      </a:lt2>
      <a:accent1>
        <a:srgbClr val="D51866"/>
      </a:accent1>
      <a:accent2>
        <a:srgbClr val="E629C6"/>
      </a:accent2>
      <a:accent3>
        <a:srgbClr val="E62A29"/>
      </a:accent3>
      <a:accent4>
        <a:srgbClr val="15BB39"/>
      </a:accent4>
      <a:accent5>
        <a:srgbClr val="21B780"/>
      </a:accent5>
      <a:accent6>
        <a:srgbClr val="15B5BD"/>
      </a:accent6>
      <a:hlink>
        <a:srgbClr val="31956C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Grandview</vt:lpstr>
      <vt:lpstr>Wingdings</vt:lpstr>
      <vt:lpstr>CosineVTI</vt:lpstr>
      <vt:lpstr>Community Welfare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Welfare</dc:title>
  <dc:creator>Shivani Shekhawat</dc:creator>
  <cp:lastModifiedBy>Shivani Shekhawat</cp:lastModifiedBy>
  <cp:revision>1</cp:revision>
  <dcterms:created xsi:type="dcterms:W3CDTF">2022-12-11T19:50:50Z</dcterms:created>
  <dcterms:modified xsi:type="dcterms:W3CDTF">2022-12-11T20:41:03Z</dcterms:modified>
</cp:coreProperties>
</file>